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82" r:id="rId4"/>
    <p:sldId id="283" r:id="rId5"/>
    <p:sldId id="287" r:id="rId6"/>
    <p:sldId id="288" r:id="rId7"/>
    <p:sldId id="289" r:id="rId8"/>
    <p:sldId id="280" r:id="rId9"/>
    <p:sldId id="285" r:id="rId10"/>
    <p:sldId id="262" r:id="rId11"/>
    <p:sldId id="260" r:id="rId12"/>
    <p:sldId id="257" r:id="rId13"/>
    <p:sldId id="263" r:id="rId14"/>
    <p:sldId id="258" r:id="rId15"/>
    <p:sldId id="271" r:id="rId16"/>
    <p:sldId id="286" r:id="rId17"/>
    <p:sldId id="261" r:id="rId18"/>
    <p:sldId id="268" r:id="rId19"/>
    <p:sldId id="269" r:id="rId2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CBEE"/>
    <a:srgbClr val="F61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9" autoAdjust="0"/>
    <p:restoredTop sz="94660"/>
  </p:normalViewPr>
  <p:slideViewPr>
    <p:cSldViewPr>
      <p:cViewPr varScale="1">
        <p:scale>
          <a:sx n="86" d="100"/>
          <a:sy n="86" d="100"/>
        </p:scale>
        <p:origin x="82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mikio\Desktop\kurita\work\&#12452;&#12531;&#12489;&#12493;&#12471;&#12450;\3&#33394;&#12459;&#12513;&#12521;\&#26397;&#26085;&#20998;&#20809;\&#35373;&#35336;&#20516;(Pan-STARRS%20g&#12501;&#12451;&#12523;&#12479;&#12540;).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mikio\Desktop\kurita\work\&#12452;&#12531;&#12489;&#12493;&#12471;&#12450;\3&#33394;&#12459;&#12513;&#12521;\&#26397;&#26085;&#20998;&#20809;\&#35373;&#35336;&#20516;(Pan-STARRS%20g&#12501;&#12451;&#12523;&#12479;&#12540;).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9109340584732207"/>
          <c:y val="6.8181944287746155E-2"/>
          <c:w val="0.75678121302218637"/>
          <c:h val="0.79734995958725363"/>
        </c:manualLayout>
      </c:layout>
      <c:scatterChart>
        <c:scatterStyle val="lineMarker"/>
        <c:varyColors val="0"/>
        <c:ser>
          <c:idx val="0"/>
          <c:order val="0"/>
          <c:tx>
            <c:strRef>
              <c:f>'Pan-STARRS g'!#REF!</c:f>
              <c:strCache>
                <c:ptCount val="1"/>
                <c:pt idx="0">
                  <c:v>#REF!</c:v>
                </c:pt>
              </c:strCache>
            </c:strRef>
          </c:tx>
          <c:spPr>
            <a:ln w="25400">
              <a:solidFill>
                <a:srgbClr val="0000FF"/>
              </a:solidFill>
              <a:prstDash val="solid"/>
            </a:ln>
          </c:spPr>
          <c:marker>
            <c:symbol val="none"/>
          </c:marker>
          <c:xVal>
            <c:numRef>
              <c:f>'Pan-STARRS g'!$A$2:$A$802</c:f>
              <c:numCache>
                <c:formatCode>General</c:formatCode>
                <c:ptCount val="801"/>
                <c:pt idx="0">
                  <c:v>1100</c:v>
                </c:pt>
                <c:pt idx="1">
                  <c:v>1099</c:v>
                </c:pt>
                <c:pt idx="2">
                  <c:v>1098</c:v>
                </c:pt>
                <c:pt idx="3">
                  <c:v>1097</c:v>
                </c:pt>
                <c:pt idx="4">
                  <c:v>1096</c:v>
                </c:pt>
                <c:pt idx="5">
                  <c:v>1095</c:v>
                </c:pt>
                <c:pt idx="6">
                  <c:v>1094</c:v>
                </c:pt>
                <c:pt idx="7">
                  <c:v>1093</c:v>
                </c:pt>
                <c:pt idx="8">
                  <c:v>1092</c:v>
                </c:pt>
                <c:pt idx="9">
                  <c:v>1091</c:v>
                </c:pt>
                <c:pt idx="10">
                  <c:v>1090</c:v>
                </c:pt>
                <c:pt idx="11">
                  <c:v>1089</c:v>
                </c:pt>
                <c:pt idx="12">
                  <c:v>1088</c:v>
                </c:pt>
                <c:pt idx="13">
                  <c:v>1087</c:v>
                </c:pt>
                <c:pt idx="14">
                  <c:v>1086</c:v>
                </c:pt>
                <c:pt idx="15">
                  <c:v>1085</c:v>
                </c:pt>
                <c:pt idx="16">
                  <c:v>1084</c:v>
                </c:pt>
                <c:pt idx="17">
                  <c:v>1083</c:v>
                </c:pt>
                <c:pt idx="18">
                  <c:v>1082</c:v>
                </c:pt>
                <c:pt idx="19">
                  <c:v>1081</c:v>
                </c:pt>
                <c:pt idx="20">
                  <c:v>1080</c:v>
                </c:pt>
                <c:pt idx="21">
                  <c:v>1079</c:v>
                </c:pt>
                <c:pt idx="22">
                  <c:v>1078</c:v>
                </c:pt>
                <c:pt idx="23">
                  <c:v>1077</c:v>
                </c:pt>
                <c:pt idx="24">
                  <c:v>1076</c:v>
                </c:pt>
                <c:pt idx="25">
                  <c:v>1075</c:v>
                </c:pt>
                <c:pt idx="26">
                  <c:v>1074</c:v>
                </c:pt>
                <c:pt idx="27">
                  <c:v>1073</c:v>
                </c:pt>
                <c:pt idx="28">
                  <c:v>1072</c:v>
                </c:pt>
                <c:pt idx="29">
                  <c:v>1071</c:v>
                </c:pt>
                <c:pt idx="30">
                  <c:v>1070</c:v>
                </c:pt>
                <c:pt idx="31">
                  <c:v>1069</c:v>
                </c:pt>
                <c:pt idx="32">
                  <c:v>1068</c:v>
                </c:pt>
                <c:pt idx="33">
                  <c:v>1067</c:v>
                </c:pt>
                <c:pt idx="34">
                  <c:v>1066</c:v>
                </c:pt>
                <c:pt idx="35">
                  <c:v>1065</c:v>
                </c:pt>
                <c:pt idx="36">
                  <c:v>1064</c:v>
                </c:pt>
                <c:pt idx="37">
                  <c:v>1063</c:v>
                </c:pt>
                <c:pt idx="38">
                  <c:v>1062</c:v>
                </c:pt>
                <c:pt idx="39">
                  <c:v>1061</c:v>
                </c:pt>
                <c:pt idx="40">
                  <c:v>1060</c:v>
                </c:pt>
                <c:pt idx="41">
                  <c:v>1059</c:v>
                </c:pt>
                <c:pt idx="42">
                  <c:v>1058</c:v>
                </c:pt>
                <c:pt idx="43">
                  <c:v>1057</c:v>
                </c:pt>
                <c:pt idx="44">
                  <c:v>1056</c:v>
                </c:pt>
                <c:pt idx="45">
                  <c:v>1055</c:v>
                </c:pt>
                <c:pt idx="46">
                  <c:v>1054</c:v>
                </c:pt>
                <c:pt idx="47">
                  <c:v>1053</c:v>
                </c:pt>
                <c:pt idx="48">
                  <c:v>1052</c:v>
                </c:pt>
                <c:pt idx="49">
                  <c:v>1051</c:v>
                </c:pt>
                <c:pt idx="50">
                  <c:v>1050</c:v>
                </c:pt>
                <c:pt idx="51">
                  <c:v>1049</c:v>
                </c:pt>
                <c:pt idx="52">
                  <c:v>1048</c:v>
                </c:pt>
                <c:pt idx="53">
                  <c:v>1047</c:v>
                </c:pt>
                <c:pt idx="54">
                  <c:v>1046</c:v>
                </c:pt>
                <c:pt idx="55">
                  <c:v>1045</c:v>
                </c:pt>
                <c:pt idx="56">
                  <c:v>1044</c:v>
                </c:pt>
                <c:pt idx="57">
                  <c:v>1043</c:v>
                </c:pt>
                <c:pt idx="58">
                  <c:v>1042</c:v>
                </c:pt>
                <c:pt idx="59">
                  <c:v>1041</c:v>
                </c:pt>
                <c:pt idx="60">
                  <c:v>1040</c:v>
                </c:pt>
                <c:pt idx="61">
                  <c:v>1039</c:v>
                </c:pt>
                <c:pt idx="62">
                  <c:v>1038</c:v>
                </c:pt>
                <c:pt idx="63">
                  <c:v>1037</c:v>
                </c:pt>
                <c:pt idx="64">
                  <c:v>1036</c:v>
                </c:pt>
                <c:pt idx="65">
                  <c:v>1035</c:v>
                </c:pt>
                <c:pt idx="66">
                  <c:v>1034</c:v>
                </c:pt>
                <c:pt idx="67">
                  <c:v>1033</c:v>
                </c:pt>
                <c:pt idx="68">
                  <c:v>1032</c:v>
                </c:pt>
                <c:pt idx="69">
                  <c:v>1031</c:v>
                </c:pt>
                <c:pt idx="70">
                  <c:v>1030</c:v>
                </c:pt>
                <c:pt idx="71">
                  <c:v>1029</c:v>
                </c:pt>
                <c:pt idx="72">
                  <c:v>1028</c:v>
                </c:pt>
                <c:pt idx="73">
                  <c:v>1027</c:v>
                </c:pt>
                <c:pt idx="74">
                  <c:v>1026</c:v>
                </c:pt>
                <c:pt idx="75">
                  <c:v>1025</c:v>
                </c:pt>
                <c:pt idx="76">
                  <c:v>1024</c:v>
                </c:pt>
                <c:pt idx="77">
                  <c:v>1023</c:v>
                </c:pt>
                <c:pt idx="78">
                  <c:v>1022</c:v>
                </c:pt>
                <c:pt idx="79">
                  <c:v>1021</c:v>
                </c:pt>
                <c:pt idx="80">
                  <c:v>1020</c:v>
                </c:pt>
                <c:pt idx="81">
                  <c:v>1019</c:v>
                </c:pt>
                <c:pt idx="82">
                  <c:v>1018</c:v>
                </c:pt>
                <c:pt idx="83">
                  <c:v>1017</c:v>
                </c:pt>
                <c:pt idx="84">
                  <c:v>1016</c:v>
                </c:pt>
                <c:pt idx="85">
                  <c:v>1015</c:v>
                </c:pt>
                <c:pt idx="86">
                  <c:v>1014</c:v>
                </c:pt>
                <c:pt idx="87">
                  <c:v>1013</c:v>
                </c:pt>
                <c:pt idx="88">
                  <c:v>1012</c:v>
                </c:pt>
                <c:pt idx="89">
                  <c:v>1011</c:v>
                </c:pt>
                <c:pt idx="90">
                  <c:v>1010</c:v>
                </c:pt>
                <c:pt idx="91">
                  <c:v>1009</c:v>
                </c:pt>
                <c:pt idx="92">
                  <c:v>1008</c:v>
                </c:pt>
                <c:pt idx="93">
                  <c:v>1007</c:v>
                </c:pt>
                <c:pt idx="94">
                  <c:v>1006</c:v>
                </c:pt>
                <c:pt idx="95">
                  <c:v>1005</c:v>
                </c:pt>
                <c:pt idx="96">
                  <c:v>1004</c:v>
                </c:pt>
                <c:pt idx="97">
                  <c:v>1003</c:v>
                </c:pt>
                <c:pt idx="98">
                  <c:v>1002</c:v>
                </c:pt>
                <c:pt idx="99">
                  <c:v>1001</c:v>
                </c:pt>
                <c:pt idx="100">
                  <c:v>1000</c:v>
                </c:pt>
                <c:pt idx="101">
                  <c:v>999</c:v>
                </c:pt>
                <c:pt idx="102">
                  <c:v>998</c:v>
                </c:pt>
                <c:pt idx="103">
                  <c:v>997</c:v>
                </c:pt>
                <c:pt idx="104">
                  <c:v>996</c:v>
                </c:pt>
                <c:pt idx="105">
                  <c:v>995</c:v>
                </c:pt>
                <c:pt idx="106">
                  <c:v>994</c:v>
                </c:pt>
                <c:pt idx="107">
                  <c:v>993</c:v>
                </c:pt>
                <c:pt idx="108">
                  <c:v>992</c:v>
                </c:pt>
                <c:pt idx="109">
                  <c:v>991</c:v>
                </c:pt>
                <c:pt idx="110">
                  <c:v>990</c:v>
                </c:pt>
                <c:pt idx="111">
                  <c:v>989</c:v>
                </c:pt>
                <c:pt idx="112">
                  <c:v>988</c:v>
                </c:pt>
                <c:pt idx="113">
                  <c:v>987</c:v>
                </c:pt>
                <c:pt idx="114">
                  <c:v>986</c:v>
                </c:pt>
                <c:pt idx="115">
                  <c:v>985</c:v>
                </c:pt>
                <c:pt idx="116">
                  <c:v>984</c:v>
                </c:pt>
                <c:pt idx="117">
                  <c:v>983</c:v>
                </c:pt>
                <c:pt idx="118">
                  <c:v>982</c:v>
                </c:pt>
                <c:pt idx="119">
                  <c:v>981</c:v>
                </c:pt>
                <c:pt idx="120">
                  <c:v>980</c:v>
                </c:pt>
                <c:pt idx="121">
                  <c:v>979</c:v>
                </c:pt>
                <c:pt idx="122">
                  <c:v>978</c:v>
                </c:pt>
                <c:pt idx="123">
                  <c:v>977</c:v>
                </c:pt>
                <c:pt idx="124">
                  <c:v>976</c:v>
                </c:pt>
                <c:pt idx="125">
                  <c:v>975</c:v>
                </c:pt>
                <c:pt idx="126">
                  <c:v>974</c:v>
                </c:pt>
                <c:pt idx="127">
                  <c:v>973</c:v>
                </c:pt>
                <c:pt idx="128">
                  <c:v>972</c:v>
                </c:pt>
                <c:pt idx="129">
                  <c:v>971</c:v>
                </c:pt>
                <c:pt idx="130">
                  <c:v>970</c:v>
                </c:pt>
                <c:pt idx="131">
                  <c:v>969</c:v>
                </c:pt>
                <c:pt idx="132">
                  <c:v>968</c:v>
                </c:pt>
                <c:pt idx="133">
                  <c:v>967</c:v>
                </c:pt>
                <c:pt idx="134">
                  <c:v>966</c:v>
                </c:pt>
                <c:pt idx="135">
                  <c:v>965</c:v>
                </c:pt>
                <c:pt idx="136">
                  <c:v>964</c:v>
                </c:pt>
                <c:pt idx="137">
                  <c:v>963</c:v>
                </c:pt>
                <c:pt idx="138">
                  <c:v>962</c:v>
                </c:pt>
                <c:pt idx="139">
                  <c:v>961</c:v>
                </c:pt>
                <c:pt idx="140">
                  <c:v>960</c:v>
                </c:pt>
                <c:pt idx="141">
                  <c:v>959</c:v>
                </c:pt>
                <c:pt idx="142">
                  <c:v>958</c:v>
                </c:pt>
                <c:pt idx="143">
                  <c:v>957</c:v>
                </c:pt>
                <c:pt idx="144">
                  <c:v>956</c:v>
                </c:pt>
                <c:pt idx="145">
                  <c:v>955</c:v>
                </c:pt>
                <c:pt idx="146">
                  <c:v>954</c:v>
                </c:pt>
                <c:pt idx="147">
                  <c:v>953</c:v>
                </c:pt>
                <c:pt idx="148">
                  <c:v>952</c:v>
                </c:pt>
                <c:pt idx="149">
                  <c:v>951</c:v>
                </c:pt>
                <c:pt idx="150">
                  <c:v>950</c:v>
                </c:pt>
                <c:pt idx="151">
                  <c:v>949</c:v>
                </c:pt>
                <c:pt idx="152">
                  <c:v>948</c:v>
                </c:pt>
                <c:pt idx="153">
                  <c:v>947</c:v>
                </c:pt>
                <c:pt idx="154">
                  <c:v>946</c:v>
                </c:pt>
                <c:pt idx="155">
                  <c:v>945</c:v>
                </c:pt>
                <c:pt idx="156">
                  <c:v>944</c:v>
                </c:pt>
                <c:pt idx="157">
                  <c:v>943</c:v>
                </c:pt>
                <c:pt idx="158">
                  <c:v>942</c:v>
                </c:pt>
                <c:pt idx="159">
                  <c:v>941</c:v>
                </c:pt>
                <c:pt idx="160">
                  <c:v>940</c:v>
                </c:pt>
                <c:pt idx="161">
                  <c:v>939</c:v>
                </c:pt>
                <c:pt idx="162">
                  <c:v>938</c:v>
                </c:pt>
                <c:pt idx="163">
                  <c:v>937</c:v>
                </c:pt>
                <c:pt idx="164">
                  <c:v>936</c:v>
                </c:pt>
                <c:pt idx="165">
                  <c:v>935</c:v>
                </c:pt>
                <c:pt idx="166">
                  <c:v>934</c:v>
                </c:pt>
                <c:pt idx="167">
                  <c:v>933</c:v>
                </c:pt>
                <c:pt idx="168">
                  <c:v>932</c:v>
                </c:pt>
                <c:pt idx="169">
                  <c:v>931</c:v>
                </c:pt>
                <c:pt idx="170">
                  <c:v>930</c:v>
                </c:pt>
                <c:pt idx="171">
                  <c:v>929</c:v>
                </c:pt>
                <c:pt idx="172">
                  <c:v>928</c:v>
                </c:pt>
                <c:pt idx="173">
                  <c:v>927</c:v>
                </c:pt>
                <c:pt idx="174">
                  <c:v>926</c:v>
                </c:pt>
                <c:pt idx="175">
                  <c:v>925</c:v>
                </c:pt>
                <c:pt idx="176">
                  <c:v>924</c:v>
                </c:pt>
                <c:pt idx="177">
                  <c:v>923</c:v>
                </c:pt>
                <c:pt idx="178">
                  <c:v>922</c:v>
                </c:pt>
                <c:pt idx="179">
                  <c:v>921</c:v>
                </c:pt>
                <c:pt idx="180">
                  <c:v>920</c:v>
                </c:pt>
                <c:pt idx="181">
                  <c:v>919</c:v>
                </c:pt>
                <c:pt idx="182">
                  <c:v>918</c:v>
                </c:pt>
                <c:pt idx="183">
                  <c:v>917</c:v>
                </c:pt>
                <c:pt idx="184">
                  <c:v>916</c:v>
                </c:pt>
                <c:pt idx="185">
                  <c:v>915</c:v>
                </c:pt>
                <c:pt idx="186">
                  <c:v>914</c:v>
                </c:pt>
                <c:pt idx="187">
                  <c:v>913</c:v>
                </c:pt>
                <c:pt idx="188">
                  <c:v>912</c:v>
                </c:pt>
                <c:pt idx="189">
                  <c:v>911</c:v>
                </c:pt>
                <c:pt idx="190">
                  <c:v>910</c:v>
                </c:pt>
                <c:pt idx="191">
                  <c:v>909</c:v>
                </c:pt>
                <c:pt idx="192">
                  <c:v>908</c:v>
                </c:pt>
                <c:pt idx="193">
                  <c:v>907</c:v>
                </c:pt>
                <c:pt idx="194">
                  <c:v>906</c:v>
                </c:pt>
                <c:pt idx="195">
                  <c:v>905</c:v>
                </c:pt>
                <c:pt idx="196">
                  <c:v>904</c:v>
                </c:pt>
                <c:pt idx="197">
                  <c:v>903</c:v>
                </c:pt>
                <c:pt idx="198">
                  <c:v>902</c:v>
                </c:pt>
                <c:pt idx="199">
                  <c:v>901</c:v>
                </c:pt>
                <c:pt idx="200">
                  <c:v>900</c:v>
                </c:pt>
                <c:pt idx="201">
                  <c:v>899</c:v>
                </c:pt>
                <c:pt idx="202">
                  <c:v>898</c:v>
                </c:pt>
                <c:pt idx="203">
                  <c:v>897</c:v>
                </c:pt>
                <c:pt idx="204">
                  <c:v>896</c:v>
                </c:pt>
                <c:pt idx="205">
                  <c:v>895</c:v>
                </c:pt>
                <c:pt idx="206">
                  <c:v>894</c:v>
                </c:pt>
                <c:pt idx="207">
                  <c:v>893</c:v>
                </c:pt>
                <c:pt idx="208">
                  <c:v>892</c:v>
                </c:pt>
                <c:pt idx="209">
                  <c:v>891</c:v>
                </c:pt>
                <c:pt idx="210">
                  <c:v>890</c:v>
                </c:pt>
                <c:pt idx="211">
                  <c:v>889</c:v>
                </c:pt>
                <c:pt idx="212">
                  <c:v>888</c:v>
                </c:pt>
                <c:pt idx="213">
                  <c:v>887</c:v>
                </c:pt>
                <c:pt idx="214">
                  <c:v>886</c:v>
                </c:pt>
                <c:pt idx="215">
                  <c:v>885</c:v>
                </c:pt>
                <c:pt idx="216">
                  <c:v>884</c:v>
                </c:pt>
                <c:pt idx="217">
                  <c:v>883</c:v>
                </c:pt>
                <c:pt idx="218">
                  <c:v>882</c:v>
                </c:pt>
                <c:pt idx="219">
                  <c:v>881</c:v>
                </c:pt>
                <c:pt idx="220">
                  <c:v>880</c:v>
                </c:pt>
                <c:pt idx="221">
                  <c:v>879</c:v>
                </c:pt>
                <c:pt idx="222">
                  <c:v>878</c:v>
                </c:pt>
                <c:pt idx="223">
                  <c:v>877</c:v>
                </c:pt>
                <c:pt idx="224">
                  <c:v>876</c:v>
                </c:pt>
                <c:pt idx="225">
                  <c:v>875</c:v>
                </c:pt>
                <c:pt idx="226">
                  <c:v>874</c:v>
                </c:pt>
                <c:pt idx="227">
                  <c:v>873</c:v>
                </c:pt>
                <c:pt idx="228">
                  <c:v>872</c:v>
                </c:pt>
                <c:pt idx="229">
                  <c:v>871</c:v>
                </c:pt>
                <c:pt idx="230">
                  <c:v>870</c:v>
                </c:pt>
                <c:pt idx="231">
                  <c:v>869</c:v>
                </c:pt>
                <c:pt idx="232">
                  <c:v>868</c:v>
                </c:pt>
                <c:pt idx="233">
                  <c:v>867</c:v>
                </c:pt>
                <c:pt idx="234">
                  <c:v>866</c:v>
                </c:pt>
                <c:pt idx="235">
                  <c:v>865</c:v>
                </c:pt>
                <c:pt idx="236">
                  <c:v>864</c:v>
                </c:pt>
                <c:pt idx="237">
                  <c:v>863</c:v>
                </c:pt>
                <c:pt idx="238">
                  <c:v>862</c:v>
                </c:pt>
                <c:pt idx="239">
                  <c:v>861</c:v>
                </c:pt>
                <c:pt idx="240">
                  <c:v>860</c:v>
                </c:pt>
                <c:pt idx="241">
                  <c:v>859</c:v>
                </c:pt>
                <c:pt idx="242">
                  <c:v>858</c:v>
                </c:pt>
                <c:pt idx="243">
                  <c:v>857</c:v>
                </c:pt>
                <c:pt idx="244">
                  <c:v>856</c:v>
                </c:pt>
                <c:pt idx="245">
                  <c:v>855</c:v>
                </c:pt>
                <c:pt idx="246">
                  <c:v>854</c:v>
                </c:pt>
                <c:pt idx="247">
                  <c:v>853</c:v>
                </c:pt>
                <c:pt idx="248">
                  <c:v>852</c:v>
                </c:pt>
                <c:pt idx="249">
                  <c:v>851</c:v>
                </c:pt>
                <c:pt idx="250">
                  <c:v>850</c:v>
                </c:pt>
                <c:pt idx="251">
                  <c:v>849</c:v>
                </c:pt>
                <c:pt idx="252">
                  <c:v>848</c:v>
                </c:pt>
                <c:pt idx="253">
                  <c:v>847</c:v>
                </c:pt>
                <c:pt idx="254">
                  <c:v>846</c:v>
                </c:pt>
                <c:pt idx="255">
                  <c:v>845</c:v>
                </c:pt>
                <c:pt idx="256">
                  <c:v>844</c:v>
                </c:pt>
                <c:pt idx="257">
                  <c:v>843</c:v>
                </c:pt>
                <c:pt idx="258">
                  <c:v>842</c:v>
                </c:pt>
                <c:pt idx="259">
                  <c:v>841</c:v>
                </c:pt>
                <c:pt idx="260">
                  <c:v>840</c:v>
                </c:pt>
                <c:pt idx="261">
                  <c:v>839</c:v>
                </c:pt>
                <c:pt idx="262">
                  <c:v>838</c:v>
                </c:pt>
                <c:pt idx="263">
                  <c:v>837</c:v>
                </c:pt>
                <c:pt idx="264">
                  <c:v>836</c:v>
                </c:pt>
                <c:pt idx="265">
                  <c:v>835</c:v>
                </c:pt>
                <c:pt idx="266">
                  <c:v>834</c:v>
                </c:pt>
                <c:pt idx="267">
                  <c:v>833</c:v>
                </c:pt>
                <c:pt idx="268">
                  <c:v>832</c:v>
                </c:pt>
                <c:pt idx="269">
                  <c:v>831</c:v>
                </c:pt>
                <c:pt idx="270">
                  <c:v>830</c:v>
                </c:pt>
                <c:pt idx="271">
                  <c:v>829</c:v>
                </c:pt>
                <c:pt idx="272">
                  <c:v>828</c:v>
                </c:pt>
                <c:pt idx="273">
                  <c:v>827</c:v>
                </c:pt>
                <c:pt idx="274">
                  <c:v>826</c:v>
                </c:pt>
                <c:pt idx="275">
                  <c:v>825</c:v>
                </c:pt>
                <c:pt idx="276">
                  <c:v>824</c:v>
                </c:pt>
                <c:pt idx="277">
                  <c:v>823</c:v>
                </c:pt>
                <c:pt idx="278">
                  <c:v>822</c:v>
                </c:pt>
                <c:pt idx="279">
                  <c:v>821</c:v>
                </c:pt>
                <c:pt idx="280">
                  <c:v>820</c:v>
                </c:pt>
                <c:pt idx="281">
                  <c:v>819</c:v>
                </c:pt>
                <c:pt idx="282">
                  <c:v>818</c:v>
                </c:pt>
                <c:pt idx="283">
                  <c:v>817</c:v>
                </c:pt>
                <c:pt idx="284">
                  <c:v>816</c:v>
                </c:pt>
                <c:pt idx="285">
                  <c:v>815</c:v>
                </c:pt>
                <c:pt idx="286">
                  <c:v>814</c:v>
                </c:pt>
                <c:pt idx="287">
                  <c:v>813</c:v>
                </c:pt>
                <c:pt idx="288">
                  <c:v>812</c:v>
                </c:pt>
                <c:pt idx="289">
                  <c:v>811</c:v>
                </c:pt>
                <c:pt idx="290">
                  <c:v>810</c:v>
                </c:pt>
                <c:pt idx="291">
                  <c:v>809</c:v>
                </c:pt>
                <c:pt idx="292">
                  <c:v>808</c:v>
                </c:pt>
                <c:pt idx="293">
                  <c:v>807</c:v>
                </c:pt>
                <c:pt idx="294">
                  <c:v>806</c:v>
                </c:pt>
                <c:pt idx="295">
                  <c:v>805</c:v>
                </c:pt>
                <c:pt idx="296">
                  <c:v>804</c:v>
                </c:pt>
                <c:pt idx="297">
                  <c:v>803</c:v>
                </c:pt>
                <c:pt idx="298">
                  <c:v>802</c:v>
                </c:pt>
                <c:pt idx="299">
                  <c:v>801</c:v>
                </c:pt>
                <c:pt idx="300">
                  <c:v>800</c:v>
                </c:pt>
                <c:pt idx="301">
                  <c:v>799</c:v>
                </c:pt>
                <c:pt idx="302">
                  <c:v>798</c:v>
                </c:pt>
                <c:pt idx="303">
                  <c:v>797</c:v>
                </c:pt>
                <c:pt idx="304">
                  <c:v>796</c:v>
                </c:pt>
                <c:pt idx="305">
                  <c:v>795</c:v>
                </c:pt>
                <c:pt idx="306">
                  <c:v>794</c:v>
                </c:pt>
                <c:pt idx="307">
                  <c:v>793</c:v>
                </c:pt>
                <c:pt idx="308">
                  <c:v>792</c:v>
                </c:pt>
                <c:pt idx="309">
                  <c:v>791</c:v>
                </c:pt>
                <c:pt idx="310">
                  <c:v>790</c:v>
                </c:pt>
                <c:pt idx="311">
                  <c:v>789</c:v>
                </c:pt>
                <c:pt idx="312">
                  <c:v>788</c:v>
                </c:pt>
                <c:pt idx="313">
                  <c:v>787</c:v>
                </c:pt>
                <c:pt idx="314">
                  <c:v>786</c:v>
                </c:pt>
                <c:pt idx="315">
                  <c:v>785</c:v>
                </c:pt>
                <c:pt idx="316">
                  <c:v>784</c:v>
                </c:pt>
                <c:pt idx="317">
                  <c:v>783</c:v>
                </c:pt>
                <c:pt idx="318">
                  <c:v>782</c:v>
                </c:pt>
                <c:pt idx="319">
                  <c:v>781</c:v>
                </c:pt>
                <c:pt idx="320">
                  <c:v>780</c:v>
                </c:pt>
                <c:pt idx="321">
                  <c:v>779</c:v>
                </c:pt>
                <c:pt idx="322">
                  <c:v>778</c:v>
                </c:pt>
                <c:pt idx="323">
                  <c:v>777</c:v>
                </c:pt>
                <c:pt idx="324">
                  <c:v>776</c:v>
                </c:pt>
                <c:pt idx="325">
                  <c:v>775</c:v>
                </c:pt>
                <c:pt idx="326">
                  <c:v>774</c:v>
                </c:pt>
                <c:pt idx="327">
                  <c:v>773</c:v>
                </c:pt>
                <c:pt idx="328">
                  <c:v>772</c:v>
                </c:pt>
                <c:pt idx="329">
                  <c:v>771</c:v>
                </c:pt>
                <c:pt idx="330">
                  <c:v>770</c:v>
                </c:pt>
                <c:pt idx="331">
                  <c:v>769</c:v>
                </c:pt>
                <c:pt idx="332">
                  <c:v>768</c:v>
                </c:pt>
                <c:pt idx="333">
                  <c:v>767</c:v>
                </c:pt>
                <c:pt idx="334">
                  <c:v>766</c:v>
                </c:pt>
                <c:pt idx="335">
                  <c:v>765</c:v>
                </c:pt>
                <c:pt idx="336">
                  <c:v>764</c:v>
                </c:pt>
                <c:pt idx="337">
                  <c:v>763</c:v>
                </c:pt>
                <c:pt idx="338">
                  <c:v>762</c:v>
                </c:pt>
                <c:pt idx="339">
                  <c:v>761</c:v>
                </c:pt>
                <c:pt idx="340">
                  <c:v>760</c:v>
                </c:pt>
                <c:pt idx="341">
                  <c:v>759</c:v>
                </c:pt>
                <c:pt idx="342">
                  <c:v>758</c:v>
                </c:pt>
                <c:pt idx="343">
                  <c:v>757</c:v>
                </c:pt>
                <c:pt idx="344">
                  <c:v>756</c:v>
                </c:pt>
                <c:pt idx="345">
                  <c:v>755</c:v>
                </c:pt>
                <c:pt idx="346">
                  <c:v>754</c:v>
                </c:pt>
                <c:pt idx="347">
                  <c:v>753</c:v>
                </c:pt>
                <c:pt idx="348">
                  <c:v>752</c:v>
                </c:pt>
                <c:pt idx="349">
                  <c:v>751</c:v>
                </c:pt>
                <c:pt idx="350">
                  <c:v>750</c:v>
                </c:pt>
                <c:pt idx="351">
                  <c:v>749</c:v>
                </c:pt>
                <c:pt idx="352">
                  <c:v>748</c:v>
                </c:pt>
                <c:pt idx="353">
                  <c:v>747</c:v>
                </c:pt>
                <c:pt idx="354">
                  <c:v>746</c:v>
                </c:pt>
                <c:pt idx="355">
                  <c:v>745</c:v>
                </c:pt>
                <c:pt idx="356">
                  <c:v>744</c:v>
                </c:pt>
                <c:pt idx="357">
                  <c:v>743</c:v>
                </c:pt>
                <c:pt idx="358">
                  <c:v>742</c:v>
                </c:pt>
                <c:pt idx="359">
                  <c:v>741</c:v>
                </c:pt>
                <c:pt idx="360">
                  <c:v>740</c:v>
                </c:pt>
                <c:pt idx="361">
                  <c:v>739</c:v>
                </c:pt>
                <c:pt idx="362">
                  <c:v>738</c:v>
                </c:pt>
                <c:pt idx="363">
                  <c:v>737</c:v>
                </c:pt>
                <c:pt idx="364">
                  <c:v>736</c:v>
                </c:pt>
                <c:pt idx="365">
                  <c:v>735</c:v>
                </c:pt>
                <c:pt idx="366">
                  <c:v>734</c:v>
                </c:pt>
                <c:pt idx="367">
                  <c:v>733</c:v>
                </c:pt>
                <c:pt idx="368">
                  <c:v>732</c:v>
                </c:pt>
                <c:pt idx="369">
                  <c:v>731</c:v>
                </c:pt>
                <c:pt idx="370">
                  <c:v>730</c:v>
                </c:pt>
                <c:pt idx="371">
                  <c:v>729</c:v>
                </c:pt>
                <c:pt idx="372">
                  <c:v>728</c:v>
                </c:pt>
                <c:pt idx="373">
                  <c:v>727</c:v>
                </c:pt>
                <c:pt idx="374">
                  <c:v>726</c:v>
                </c:pt>
                <c:pt idx="375">
                  <c:v>725</c:v>
                </c:pt>
                <c:pt idx="376">
                  <c:v>724</c:v>
                </c:pt>
                <c:pt idx="377">
                  <c:v>723</c:v>
                </c:pt>
                <c:pt idx="378">
                  <c:v>722</c:v>
                </c:pt>
                <c:pt idx="379">
                  <c:v>721</c:v>
                </c:pt>
                <c:pt idx="380">
                  <c:v>720</c:v>
                </c:pt>
                <c:pt idx="381">
                  <c:v>719</c:v>
                </c:pt>
                <c:pt idx="382">
                  <c:v>718</c:v>
                </c:pt>
                <c:pt idx="383">
                  <c:v>717</c:v>
                </c:pt>
                <c:pt idx="384">
                  <c:v>716</c:v>
                </c:pt>
                <c:pt idx="385">
                  <c:v>715</c:v>
                </c:pt>
                <c:pt idx="386">
                  <c:v>714</c:v>
                </c:pt>
                <c:pt idx="387">
                  <c:v>713</c:v>
                </c:pt>
                <c:pt idx="388">
                  <c:v>712</c:v>
                </c:pt>
                <c:pt idx="389">
                  <c:v>711</c:v>
                </c:pt>
                <c:pt idx="390">
                  <c:v>710</c:v>
                </c:pt>
                <c:pt idx="391">
                  <c:v>709</c:v>
                </c:pt>
                <c:pt idx="392">
                  <c:v>708</c:v>
                </c:pt>
                <c:pt idx="393">
                  <c:v>707</c:v>
                </c:pt>
                <c:pt idx="394">
                  <c:v>706</c:v>
                </c:pt>
                <c:pt idx="395">
                  <c:v>705</c:v>
                </c:pt>
                <c:pt idx="396">
                  <c:v>704</c:v>
                </c:pt>
                <c:pt idx="397">
                  <c:v>703</c:v>
                </c:pt>
                <c:pt idx="398">
                  <c:v>702</c:v>
                </c:pt>
                <c:pt idx="399">
                  <c:v>701</c:v>
                </c:pt>
                <c:pt idx="400">
                  <c:v>700</c:v>
                </c:pt>
                <c:pt idx="401">
                  <c:v>699</c:v>
                </c:pt>
                <c:pt idx="402">
                  <c:v>698</c:v>
                </c:pt>
                <c:pt idx="403">
                  <c:v>697</c:v>
                </c:pt>
                <c:pt idx="404">
                  <c:v>696</c:v>
                </c:pt>
                <c:pt idx="405">
                  <c:v>695</c:v>
                </c:pt>
                <c:pt idx="406">
                  <c:v>694</c:v>
                </c:pt>
                <c:pt idx="407">
                  <c:v>693</c:v>
                </c:pt>
                <c:pt idx="408">
                  <c:v>692</c:v>
                </c:pt>
                <c:pt idx="409">
                  <c:v>691</c:v>
                </c:pt>
                <c:pt idx="410">
                  <c:v>690</c:v>
                </c:pt>
                <c:pt idx="411">
                  <c:v>689</c:v>
                </c:pt>
                <c:pt idx="412">
                  <c:v>688</c:v>
                </c:pt>
                <c:pt idx="413">
                  <c:v>687</c:v>
                </c:pt>
                <c:pt idx="414">
                  <c:v>686</c:v>
                </c:pt>
                <c:pt idx="415">
                  <c:v>685</c:v>
                </c:pt>
                <c:pt idx="416">
                  <c:v>684</c:v>
                </c:pt>
                <c:pt idx="417">
                  <c:v>683</c:v>
                </c:pt>
                <c:pt idx="418">
                  <c:v>682</c:v>
                </c:pt>
                <c:pt idx="419">
                  <c:v>681</c:v>
                </c:pt>
                <c:pt idx="420">
                  <c:v>680</c:v>
                </c:pt>
                <c:pt idx="421">
                  <c:v>679</c:v>
                </c:pt>
                <c:pt idx="422">
                  <c:v>678</c:v>
                </c:pt>
                <c:pt idx="423">
                  <c:v>677</c:v>
                </c:pt>
                <c:pt idx="424">
                  <c:v>676</c:v>
                </c:pt>
                <c:pt idx="425">
                  <c:v>675</c:v>
                </c:pt>
                <c:pt idx="426">
                  <c:v>674</c:v>
                </c:pt>
                <c:pt idx="427">
                  <c:v>673</c:v>
                </c:pt>
                <c:pt idx="428">
                  <c:v>672</c:v>
                </c:pt>
                <c:pt idx="429">
                  <c:v>671</c:v>
                </c:pt>
                <c:pt idx="430">
                  <c:v>670</c:v>
                </c:pt>
                <c:pt idx="431">
                  <c:v>669</c:v>
                </c:pt>
                <c:pt idx="432">
                  <c:v>668</c:v>
                </c:pt>
                <c:pt idx="433">
                  <c:v>667</c:v>
                </c:pt>
                <c:pt idx="434">
                  <c:v>666</c:v>
                </c:pt>
                <c:pt idx="435">
                  <c:v>665</c:v>
                </c:pt>
                <c:pt idx="436">
                  <c:v>664</c:v>
                </c:pt>
                <c:pt idx="437">
                  <c:v>663</c:v>
                </c:pt>
                <c:pt idx="438">
                  <c:v>662</c:v>
                </c:pt>
                <c:pt idx="439">
                  <c:v>661</c:v>
                </c:pt>
                <c:pt idx="440">
                  <c:v>660</c:v>
                </c:pt>
                <c:pt idx="441">
                  <c:v>659</c:v>
                </c:pt>
                <c:pt idx="442">
                  <c:v>658</c:v>
                </c:pt>
                <c:pt idx="443">
                  <c:v>657</c:v>
                </c:pt>
                <c:pt idx="444">
                  <c:v>656</c:v>
                </c:pt>
                <c:pt idx="445">
                  <c:v>655</c:v>
                </c:pt>
                <c:pt idx="446">
                  <c:v>654</c:v>
                </c:pt>
                <c:pt idx="447">
                  <c:v>653</c:v>
                </c:pt>
                <c:pt idx="448">
                  <c:v>652</c:v>
                </c:pt>
                <c:pt idx="449">
                  <c:v>651</c:v>
                </c:pt>
                <c:pt idx="450">
                  <c:v>650</c:v>
                </c:pt>
                <c:pt idx="451">
                  <c:v>649</c:v>
                </c:pt>
                <c:pt idx="452">
                  <c:v>648</c:v>
                </c:pt>
                <c:pt idx="453">
                  <c:v>647</c:v>
                </c:pt>
                <c:pt idx="454">
                  <c:v>646</c:v>
                </c:pt>
                <c:pt idx="455">
                  <c:v>645</c:v>
                </c:pt>
                <c:pt idx="456">
                  <c:v>644</c:v>
                </c:pt>
                <c:pt idx="457">
                  <c:v>643</c:v>
                </c:pt>
                <c:pt idx="458">
                  <c:v>642</c:v>
                </c:pt>
                <c:pt idx="459">
                  <c:v>641</c:v>
                </c:pt>
                <c:pt idx="460">
                  <c:v>640</c:v>
                </c:pt>
                <c:pt idx="461">
                  <c:v>639</c:v>
                </c:pt>
                <c:pt idx="462">
                  <c:v>638</c:v>
                </c:pt>
                <c:pt idx="463">
                  <c:v>637</c:v>
                </c:pt>
                <c:pt idx="464">
                  <c:v>636</c:v>
                </c:pt>
                <c:pt idx="465">
                  <c:v>635</c:v>
                </c:pt>
                <c:pt idx="466">
                  <c:v>634</c:v>
                </c:pt>
                <c:pt idx="467">
                  <c:v>633</c:v>
                </c:pt>
                <c:pt idx="468">
                  <c:v>632</c:v>
                </c:pt>
                <c:pt idx="469">
                  <c:v>631</c:v>
                </c:pt>
                <c:pt idx="470">
                  <c:v>630</c:v>
                </c:pt>
                <c:pt idx="471">
                  <c:v>629</c:v>
                </c:pt>
                <c:pt idx="472">
                  <c:v>628</c:v>
                </c:pt>
                <c:pt idx="473">
                  <c:v>627</c:v>
                </c:pt>
                <c:pt idx="474">
                  <c:v>626</c:v>
                </c:pt>
                <c:pt idx="475">
                  <c:v>625</c:v>
                </c:pt>
                <c:pt idx="476">
                  <c:v>624</c:v>
                </c:pt>
                <c:pt idx="477">
                  <c:v>623</c:v>
                </c:pt>
                <c:pt idx="478">
                  <c:v>622</c:v>
                </c:pt>
                <c:pt idx="479">
                  <c:v>621</c:v>
                </c:pt>
                <c:pt idx="480">
                  <c:v>620</c:v>
                </c:pt>
                <c:pt idx="481">
                  <c:v>619</c:v>
                </c:pt>
                <c:pt idx="482">
                  <c:v>618</c:v>
                </c:pt>
                <c:pt idx="483">
                  <c:v>617</c:v>
                </c:pt>
                <c:pt idx="484">
                  <c:v>616</c:v>
                </c:pt>
                <c:pt idx="485">
                  <c:v>615</c:v>
                </c:pt>
                <c:pt idx="486">
                  <c:v>614</c:v>
                </c:pt>
                <c:pt idx="487">
                  <c:v>613</c:v>
                </c:pt>
                <c:pt idx="488">
                  <c:v>612</c:v>
                </c:pt>
                <c:pt idx="489">
                  <c:v>611</c:v>
                </c:pt>
                <c:pt idx="490">
                  <c:v>610</c:v>
                </c:pt>
                <c:pt idx="491">
                  <c:v>609</c:v>
                </c:pt>
                <c:pt idx="492">
                  <c:v>608</c:v>
                </c:pt>
                <c:pt idx="493">
                  <c:v>607</c:v>
                </c:pt>
                <c:pt idx="494">
                  <c:v>606</c:v>
                </c:pt>
                <c:pt idx="495">
                  <c:v>605</c:v>
                </c:pt>
                <c:pt idx="496">
                  <c:v>604</c:v>
                </c:pt>
                <c:pt idx="497">
                  <c:v>603</c:v>
                </c:pt>
                <c:pt idx="498">
                  <c:v>602</c:v>
                </c:pt>
                <c:pt idx="499">
                  <c:v>601</c:v>
                </c:pt>
                <c:pt idx="500">
                  <c:v>600</c:v>
                </c:pt>
                <c:pt idx="501">
                  <c:v>599</c:v>
                </c:pt>
                <c:pt idx="502">
                  <c:v>598</c:v>
                </c:pt>
                <c:pt idx="503">
                  <c:v>597</c:v>
                </c:pt>
                <c:pt idx="504">
                  <c:v>596</c:v>
                </c:pt>
                <c:pt idx="505">
                  <c:v>595</c:v>
                </c:pt>
                <c:pt idx="506">
                  <c:v>594</c:v>
                </c:pt>
                <c:pt idx="507">
                  <c:v>593</c:v>
                </c:pt>
                <c:pt idx="508">
                  <c:v>592</c:v>
                </c:pt>
                <c:pt idx="509">
                  <c:v>591</c:v>
                </c:pt>
                <c:pt idx="510">
                  <c:v>590</c:v>
                </c:pt>
                <c:pt idx="511">
                  <c:v>589</c:v>
                </c:pt>
                <c:pt idx="512">
                  <c:v>588</c:v>
                </c:pt>
                <c:pt idx="513">
                  <c:v>587</c:v>
                </c:pt>
                <c:pt idx="514">
                  <c:v>586</c:v>
                </c:pt>
                <c:pt idx="515">
                  <c:v>585</c:v>
                </c:pt>
                <c:pt idx="516">
                  <c:v>584</c:v>
                </c:pt>
                <c:pt idx="517">
                  <c:v>583</c:v>
                </c:pt>
                <c:pt idx="518">
                  <c:v>582</c:v>
                </c:pt>
                <c:pt idx="519">
                  <c:v>581</c:v>
                </c:pt>
                <c:pt idx="520">
                  <c:v>580</c:v>
                </c:pt>
                <c:pt idx="521">
                  <c:v>579</c:v>
                </c:pt>
                <c:pt idx="522">
                  <c:v>578</c:v>
                </c:pt>
                <c:pt idx="523">
                  <c:v>577</c:v>
                </c:pt>
                <c:pt idx="524">
                  <c:v>576</c:v>
                </c:pt>
                <c:pt idx="525">
                  <c:v>575</c:v>
                </c:pt>
                <c:pt idx="526">
                  <c:v>574</c:v>
                </c:pt>
                <c:pt idx="527">
                  <c:v>573</c:v>
                </c:pt>
                <c:pt idx="528">
                  <c:v>572</c:v>
                </c:pt>
                <c:pt idx="529">
                  <c:v>571</c:v>
                </c:pt>
                <c:pt idx="530">
                  <c:v>570</c:v>
                </c:pt>
                <c:pt idx="531">
                  <c:v>569</c:v>
                </c:pt>
                <c:pt idx="532">
                  <c:v>568</c:v>
                </c:pt>
                <c:pt idx="533">
                  <c:v>567</c:v>
                </c:pt>
                <c:pt idx="534">
                  <c:v>566</c:v>
                </c:pt>
                <c:pt idx="535">
                  <c:v>565</c:v>
                </c:pt>
                <c:pt idx="536">
                  <c:v>564</c:v>
                </c:pt>
                <c:pt idx="537">
                  <c:v>563</c:v>
                </c:pt>
                <c:pt idx="538">
                  <c:v>562</c:v>
                </c:pt>
                <c:pt idx="539">
                  <c:v>561</c:v>
                </c:pt>
                <c:pt idx="540">
                  <c:v>560</c:v>
                </c:pt>
                <c:pt idx="541">
                  <c:v>559</c:v>
                </c:pt>
                <c:pt idx="542">
                  <c:v>558</c:v>
                </c:pt>
                <c:pt idx="543">
                  <c:v>557</c:v>
                </c:pt>
                <c:pt idx="544">
                  <c:v>556</c:v>
                </c:pt>
                <c:pt idx="545">
                  <c:v>555</c:v>
                </c:pt>
                <c:pt idx="546">
                  <c:v>554</c:v>
                </c:pt>
                <c:pt idx="547">
                  <c:v>553</c:v>
                </c:pt>
                <c:pt idx="548">
                  <c:v>552</c:v>
                </c:pt>
                <c:pt idx="549">
                  <c:v>551</c:v>
                </c:pt>
                <c:pt idx="550">
                  <c:v>550</c:v>
                </c:pt>
                <c:pt idx="551">
                  <c:v>549</c:v>
                </c:pt>
                <c:pt idx="552">
                  <c:v>548</c:v>
                </c:pt>
                <c:pt idx="553">
                  <c:v>547</c:v>
                </c:pt>
                <c:pt idx="554">
                  <c:v>546</c:v>
                </c:pt>
                <c:pt idx="555">
                  <c:v>545</c:v>
                </c:pt>
                <c:pt idx="556">
                  <c:v>544</c:v>
                </c:pt>
                <c:pt idx="557">
                  <c:v>543</c:v>
                </c:pt>
                <c:pt idx="558">
                  <c:v>542</c:v>
                </c:pt>
                <c:pt idx="559">
                  <c:v>541</c:v>
                </c:pt>
                <c:pt idx="560">
                  <c:v>540</c:v>
                </c:pt>
                <c:pt idx="561">
                  <c:v>539</c:v>
                </c:pt>
                <c:pt idx="562">
                  <c:v>538</c:v>
                </c:pt>
                <c:pt idx="563">
                  <c:v>537</c:v>
                </c:pt>
                <c:pt idx="564">
                  <c:v>536</c:v>
                </c:pt>
                <c:pt idx="565">
                  <c:v>535</c:v>
                </c:pt>
                <c:pt idx="566">
                  <c:v>534</c:v>
                </c:pt>
                <c:pt idx="567">
                  <c:v>533</c:v>
                </c:pt>
                <c:pt idx="568">
                  <c:v>532</c:v>
                </c:pt>
                <c:pt idx="569">
                  <c:v>531</c:v>
                </c:pt>
                <c:pt idx="570">
                  <c:v>530</c:v>
                </c:pt>
                <c:pt idx="571">
                  <c:v>529</c:v>
                </c:pt>
                <c:pt idx="572">
                  <c:v>528</c:v>
                </c:pt>
                <c:pt idx="573">
                  <c:v>527</c:v>
                </c:pt>
                <c:pt idx="574">
                  <c:v>526</c:v>
                </c:pt>
                <c:pt idx="575">
                  <c:v>525</c:v>
                </c:pt>
                <c:pt idx="576">
                  <c:v>524</c:v>
                </c:pt>
                <c:pt idx="577">
                  <c:v>523</c:v>
                </c:pt>
                <c:pt idx="578">
                  <c:v>522</c:v>
                </c:pt>
                <c:pt idx="579">
                  <c:v>521</c:v>
                </c:pt>
                <c:pt idx="580">
                  <c:v>520</c:v>
                </c:pt>
                <c:pt idx="581">
                  <c:v>519</c:v>
                </c:pt>
                <c:pt idx="582">
                  <c:v>518</c:v>
                </c:pt>
                <c:pt idx="583">
                  <c:v>517</c:v>
                </c:pt>
                <c:pt idx="584">
                  <c:v>516</c:v>
                </c:pt>
                <c:pt idx="585">
                  <c:v>515</c:v>
                </c:pt>
                <c:pt idx="586">
                  <c:v>514</c:v>
                </c:pt>
                <c:pt idx="587">
                  <c:v>513</c:v>
                </c:pt>
                <c:pt idx="588">
                  <c:v>512</c:v>
                </c:pt>
                <c:pt idx="589">
                  <c:v>511</c:v>
                </c:pt>
                <c:pt idx="590">
                  <c:v>510</c:v>
                </c:pt>
                <c:pt idx="591">
                  <c:v>509</c:v>
                </c:pt>
                <c:pt idx="592">
                  <c:v>508</c:v>
                </c:pt>
                <c:pt idx="593">
                  <c:v>507</c:v>
                </c:pt>
                <c:pt idx="594">
                  <c:v>506</c:v>
                </c:pt>
                <c:pt idx="595">
                  <c:v>505</c:v>
                </c:pt>
                <c:pt idx="596">
                  <c:v>504</c:v>
                </c:pt>
                <c:pt idx="597">
                  <c:v>503</c:v>
                </c:pt>
                <c:pt idx="598">
                  <c:v>502</c:v>
                </c:pt>
                <c:pt idx="599">
                  <c:v>501</c:v>
                </c:pt>
                <c:pt idx="600">
                  <c:v>500</c:v>
                </c:pt>
                <c:pt idx="601">
                  <c:v>499</c:v>
                </c:pt>
                <c:pt idx="602">
                  <c:v>498</c:v>
                </c:pt>
                <c:pt idx="603">
                  <c:v>497</c:v>
                </c:pt>
                <c:pt idx="604">
                  <c:v>496</c:v>
                </c:pt>
                <c:pt idx="605">
                  <c:v>495</c:v>
                </c:pt>
                <c:pt idx="606">
                  <c:v>494</c:v>
                </c:pt>
                <c:pt idx="607">
                  <c:v>493</c:v>
                </c:pt>
                <c:pt idx="608">
                  <c:v>492</c:v>
                </c:pt>
                <c:pt idx="609">
                  <c:v>491</c:v>
                </c:pt>
                <c:pt idx="610">
                  <c:v>490</c:v>
                </c:pt>
                <c:pt idx="611">
                  <c:v>489</c:v>
                </c:pt>
                <c:pt idx="612">
                  <c:v>488</c:v>
                </c:pt>
                <c:pt idx="613">
                  <c:v>487</c:v>
                </c:pt>
                <c:pt idx="614">
                  <c:v>486</c:v>
                </c:pt>
                <c:pt idx="615">
                  <c:v>485</c:v>
                </c:pt>
                <c:pt idx="616">
                  <c:v>484</c:v>
                </c:pt>
                <c:pt idx="617">
                  <c:v>483</c:v>
                </c:pt>
                <c:pt idx="618">
                  <c:v>482</c:v>
                </c:pt>
                <c:pt idx="619">
                  <c:v>481</c:v>
                </c:pt>
                <c:pt idx="620">
                  <c:v>480</c:v>
                </c:pt>
                <c:pt idx="621">
                  <c:v>479</c:v>
                </c:pt>
                <c:pt idx="622">
                  <c:v>478</c:v>
                </c:pt>
                <c:pt idx="623">
                  <c:v>477</c:v>
                </c:pt>
                <c:pt idx="624">
                  <c:v>476</c:v>
                </c:pt>
                <c:pt idx="625">
                  <c:v>475</c:v>
                </c:pt>
                <c:pt idx="626">
                  <c:v>474</c:v>
                </c:pt>
                <c:pt idx="627">
                  <c:v>473</c:v>
                </c:pt>
                <c:pt idx="628">
                  <c:v>472</c:v>
                </c:pt>
                <c:pt idx="629">
                  <c:v>471</c:v>
                </c:pt>
                <c:pt idx="630">
                  <c:v>470</c:v>
                </c:pt>
                <c:pt idx="631">
                  <c:v>469</c:v>
                </c:pt>
                <c:pt idx="632">
                  <c:v>468</c:v>
                </c:pt>
                <c:pt idx="633">
                  <c:v>467</c:v>
                </c:pt>
                <c:pt idx="634">
                  <c:v>466</c:v>
                </c:pt>
                <c:pt idx="635">
                  <c:v>465</c:v>
                </c:pt>
                <c:pt idx="636">
                  <c:v>464</c:v>
                </c:pt>
                <c:pt idx="637">
                  <c:v>463</c:v>
                </c:pt>
                <c:pt idx="638">
                  <c:v>462</c:v>
                </c:pt>
                <c:pt idx="639">
                  <c:v>461</c:v>
                </c:pt>
                <c:pt idx="640">
                  <c:v>460</c:v>
                </c:pt>
                <c:pt idx="641">
                  <c:v>459</c:v>
                </c:pt>
                <c:pt idx="642">
                  <c:v>458</c:v>
                </c:pt>
                <c:pt idx="643">
                  <c:v>457</c:v>
                </c:pt>
                <c:pt idx="644">
                  <c:v>456</c:v>
                </c:pt>
                <c:pt idx="645">
                  <c:v>455</c:v>
                </c:pt>
                <c:pt idx="646">
                  <c:v>454</c:v>
                </c:pt>
                <c:pt idx="647">
                  <c:v>453</c:v>
                </c:pt>
                <c:pt idx="648">
                  <c:v>452</c:v>
                </c:pt>
                <c:pt idx="649">
                  <c:v>451</c:v>
                </c:pt>
                <c:pt idx="650">
                  <c:v>450</c:v>
                </c:pt>
                <c:pt idx="651">
                  <c:v>449</c:v>
                </c:pt>
                <c:pt idx="652">
                  <c:v>448</c:v>
                </c:pt>
                <c:pt idx="653">
                  <c:v>447</c:v>
                </c:pt>
                <c:pt idx="654">
                  <c:v>446</c:v>
                </c:pt>
                <c:pt idx="655">
                  <c:v>445</c:v>
                </c:pt>
                <c:pt idx="656">
                  <c:v>444</c:v>
                </c:pt>
                <c:pt idx="657">
                  <c:v>443</c:v>
                </c:pt>
                <c:pt idx="658">
                  <c:v>442</c:v>
                </c:pt>
                <c:pt idx="659">
                  <c:v>441</c:v>
                </c:pt>
                <c:pt idx="660">
                  <c:v>440</c:v>
                </c:pt>
                <c:pt idx="661">
                  <c:v>439</c:v>
                </c:pt>
                <c:pt idx="662">
                  <c:v>438</c:v>
                </c:pt>
                <c:pt idx="663">
                  <c:v>437</c:v>
                </c:pt>
                <c:pt idx="664">
                  <c:v>436</c:v>
                </c:pt>
                <c:pt idx="665">
                  <c:v>435</c:v>
                </c:pt>
                <c:pt idx="666">
                  <c:v>434</c:v>
                </c:pt>
                <c:pt idx="667">
                  <c:v>433</c:v>
                </c:pt>
                <c:pt idx="668">
                  <c:v>432</c:v>
                </c:pt>
                <c:pt idx="669">
                  <c:v>431</c:v>
                </c:pt>
                <c:pt idx="670">
                  <c:v>430</c:v>
                </c:pt>
                <c:pt idx="671">
                  <c:v>429</c:v>
                </c:pt>
                <c:pt idx="672">
                  <c:v>428</c:v>
                </c:pt>
                <c:pt idx="673">
                  <c:v>427</c:v>
                </c:pt>
                <c:pt idx="674">
                  <c:v>426</c:v>
                </c:pt>
                <c:pt idx="675">
                  <c:v>425</c:v>
                </c:pt>
                <c:pt idx="676">
                  <c:v>424</c:v>
                </c:pt>
                <c:pt idx="677">
                  <c:v>423</c:v>
                </c:pt>
                <c:pt idx="678">
                  <c:v>422</c:v>
                </c:pt>
                <c:pt idx="679">
                  <c:v>421</c:v>
                </c:pt>
                <c:pt idx="680">
                  <c:v>420</c:v>
                </c:pt>
                <c:pt idx="681">
                  <c:v>419</c:v>
                </c:pt>
                <c:pt idx="682">
                  <c:v>418</c:v>
                </c:pt>
                <c:pt idx="683">
                  <c:v>417</c:v>
                </c:pt>
                <c:pt idx="684">
                  <c:v>416</c:v>
                </c:pt>
                <c:pt idx="685">
                  <c:v>415</c:v>
                </c:pt>
                <c:pt idx="686">
                  <c:v>414</c:v>
                </c:pt>
                <c:pt idx="687">
                  <c:v>413</c:v>
                </c:pt>
                <c:pt idx="688">
                  <c:v>412</c:v>
                </c:pt>
                <c:pt idx="689">
                  <c:v>411</c:v>
                </c:pt>
                <c:pt idx="690">
                  <c:v>410</c:v>
                </c:pt>
                <c:pt idx="691">
                  <c:v>409</c:v>
                </c:pt>
                <c:pt idx="692">
                  <c:v>408</c:v>
                </c:pt>
                <c:pt idx="693">
                  <c:v>407</c:v>
                </c:pt>
                <c:pt idx="694">
                  <c:v>406</c:v>
                </c:pt>
                <c:pt idx="695">
                  <c:v>405</c:v>
                </c:pt>
                <c:pt idx="696">
                  <c:v>404</c:v>
                </c:pt>
                <c:pt idx="697">
                  <c:v>403</c:v>
                </c:pt>
                <c:pt idx="698">
                  <c:v>402</c:v>
                </c:pt>
                <c:pt idx="699">
                  <c:v>401</c:v>
                </c:pt>
                <c:pt idx="700">
                  <c:v>400</c:v>
                </c:pt>
                <c:pt idx="701">
                  <c:v>399</c:v>
                </c:pt>
                <c:pt idx="702">
                  <c:v>398</c:v>
                </c:pt>
                <c:pt idx="703">
                  <c:v>397</c:v>
                </c:pt>
                <c:pt idx="704">
                  <c:v>396</c:v>
                </c:pt>
                <c:pt idx="705">
                  <c:v>395</c:v>
                </c:pt>
                <c:pt idx="706">
                  <c:v>394</c:v>
                </c:pt>
                <c:pt idx="707">
                  <c:v>393</c:v>
                </c:pt>
                <c:pt idx="708">
                  <c:v>392</c:v>
                </c:pt>
                <c:pt idx="709">
                  <c:v>391</c:v>
                </c:pt>
                <c:pt idx="710">
                  <c:v>390</c:v>
                </c:pt>
                <c:pt idx="711">
                  <c:v>389</c:v>
                </c:pt>
                <c:pt idx="712">
                  <c:v>388</c:v>
                </c:pt>
                <c:pt idx="713">
                  <c:v>387</c:v>
                </c:pt>
                <c:pt idx="714">
                  <c:v>386</c:v>
                </c:pt>
                <c:pt idx="715">
                  <c:v>385</c:v>
                </c:pt>
                <c:pt idx="716">
                  <c:v>384</c:v>
                </c:pt>
                <c:pt idx="717">
                  <c:v>383</c:v>
                </c:pt>
                <c:pt idx="718">
                  <c:v>382</c:v>
                </c:pt>
                <c:pt idx="719">
                  <c:v>381</c:v>
                </c:pt>
                <c:pt idx="720">
                  <c:v>380</c:v>
                </c:pt>
                <c:pt idx="721">
                  <c:v>379</c:v>
                </c:pt>
                <c:pt idx="722">
                  <c:v>378</c:v>
                </c:pt>
                <c:pt idx="723">
                  <c:v>377</c:v>
                </c:pt>
                <c:pt idx="724">
                  <c:v>376</c:v>
                </c:pt>
                <c:pt idx="725">
                  <c:v>375</c:v>
                </c:pt>
                <c:pt idx="726">
                  <c:v>374</c:v>
                </c:pt>
                <c:pt idx="727">
                  <c:v>373</c:v>
                </c:pt>
                <c:pt idx="728">
                  <c:v>372</c:v>
                </c:pt>
                <c:pt idx="729">
                  <c:v>371</c:v>
                </c:pt>
                <c:pt idx="730">
                  <c:v>370</c:v>
                </c:pt>
                <c:pt idx="731">
                  <c:v>369</c:v>
                </c:pt>
                <c:pt idx="732">
                  <c:v>368</c:v>
                </c:pt>
                <c:pt idx="733">
                  <c:v>367</c:v>
                </c:pt>
                <c:pt idx="734">
                  <c:v>366</c:v>
                </c:pt>
                <c:pt idx="735">
                  <c:v>365</c:v>
                </c:pt>
                <c:pt idx="736">
                  <c:v>364</c:v>
                </c:pt>
                <c:pt idx="737">
                  <c:v>363</c:v>
                </c:pt>
                <c:pt idx="738">
                  <c:v>362</c:v>
                </c:pt>
                <c:pt idx="739">
                  <c:v>361</c:v>
                </c:pt>
                <c:pt idx="740">
                  <c:v>360</c:v>
                </c:pt>
                <c:pt idx="741">
                  <c:v>359</c:v>
                </c:pt>
                <c:pt idx="742">
                  <c:v>358</c:v>
                </c:pt>
                <c:pt idx="743">
                  <c:v>357</c:v>
                </c:pt>
                <c:pt idx="744">
                  <c:v>356</c:v>
                </c:pt>
                <c:pt idx="745">
                  <c:v>355</c:v>
                </c:pt>
                <c:pt idx="746">
                  <c:v>354</c:v>
                </c:pt>
                <c:pt idx="747">
                  <c:v>353</c:v>
                </c:pt>
                <c:pt idx="748">
                  <c:v>352</c:v>
                </c:pt>
                <c:pt idx="749">
                  <c:v>351</c:v>
                </c:pt>
                <c:pt idx="750">
                  <c:v>350</c:v>
                </c:pt>
                <c:pt idx="751">
                  <c:v>349</c:v>
                </c:pt>
                <c:pt idx="752">
                  <c:v>348</c:v>
                </c:pt>
                <c:pt idx="753">
                  <c:v>347</c:v>
                </c:pt>
                <c:pt idx="754">
                  <c:v>346</c:v>
                </c:pt>
                <c:pt idx="755">
                  <c:v>345</c:v>
                </c:pt>
                <c:pt idx="756">
                  <c:v>344</c:v>
                </c:pt>
                <c:pt idx="757">
                  <c:v>343</c:v>
                </c:pt>
                <c:pt idx="758">
                  <c:v>342</c:v>
                </c:pt>
                <c:pt idx="759">
                  <c:v>341</c:v>
                </c:pt>
                <c:pt idx="760">
                  <c:v>340</c:v>
                </c:pt>
                <c:pt idx="761">
                  <c:v>339</c:v>
                </c:pt>
                <c:pt idx="762">
                  <c:v>338</c:v>
                </c:pt>
                <c:pt idx="763">
                  <c:v>337</c:v>
                </c:pt>
                <c:pt idx="764">
                  <c:v>336</c:v>
                </c:pt>
                <c:pt idx="765">
                  <c:v>335</c:v>
                </c:pt>
                <c:pt idx="766">
                  <c:v>334</c:v>
                </c:pt>
                <c:pt idx="767">
                  <c:v>333</c:v>
                </c:pt>
                <c:pt idx="768">
                  <c:v>332</c:v>
                </c:pt>
                <c:pt idx="769">
                  <c:v>331</c:v>
                </c:pt>
                <c:pt idx="770">
                  <c:v>330</c:v>
                </c:pt>
                <c:pt idx="771">
                  <c:v>329</c:v>
                </c:pt>
                <c:pt idx="772">
                  <c:v>328</c:v>
                </c:pt>
                <c:pt idx="773">
                  <c:v>327</c:v>
                </c:pt>
                <c:pt idx="774">
                  <c:v>326</c:v>
                </c:pt>
                <c:pt idx="775">
                  <c:v>325</c:v>
                </c:pt>
                <c:pt idx="776">
                  <c:v>324</c:v>
                </c:pt>
                <c:pt idx="777">
                  <c:v>323</c:v>
                </c:pt>
                <c:pt idx="778">
                  <c:v>322</c:v>
                </c:pt>
                <c:pt idx="779">
                  <c:v>321</c:v>
                </c:pt>
                <c:pt idx="780">
                  <c:v>320</c:v>
                </c:pt>
                <c:pt idx="781">
                  <c:v>319</c:v>
                </c:pt>
                <c:pt idx="782">
                  <c:v>318</c:v>
                </c:pt>
                <c:pt idx="783">
                  <c:v>317</c:v>
                </c:pt>
                <c:pt idx="784">
                  <c:v>316</c:v>
                </c:pt>
                <c:pt idx="785">
                  <c:v>315</c:v>
                </c:pt>
                <c:pt idx="786">
                  <c:v>314</c:v>
                </c:pt>
                <c:pt idx="787">
                  <c:v>313</c:v>
                </c:pt>
                <c:pt idx="788">
                  <c:v>312</c:v>
                </c:pt>
                <c:pt idx="789">
                  <c:v>311</c:v>
                </c:pt>
                <c:pt idx="790">
                  <c:v>310</c:v>
                </c:pt>
                <c:pt idx="791">
                  <c:v>309</c:v>
                </c:pt>
                <c:pt idx="792">
                  <c:v>308</c:v>
                </c:pt>
                <c:pt idx="793">
                  <c:v>307</c:v>
                </c:pt>
                <c:pt idx="794">
                  <c:v>306</c:v>
                </c:pt>
                <c:pt idx="795">
                  <c:v>305</c:v>
                </c:pt>
                <c:pt idx="796">
                  <c:v>304</c:v>
                </c:pt>
                <c:pt idx="797">
                  <c:v>303</c:v>
                </c:pt>
                <c:pt idx="798">
                  <c:v>302</c:v>
                </c:pt>
                <c:pt idx="799">
                  <c:v>301</c:v>
                </c:pt>
                <c:pt idx="800">
                  <c:v>300</c:v>
                </c:pt>
              </c:numCache>
            </c:numRef>
          </c:xVal>
          <c:yVal>
            <c:numRef>
              <c:f>'Pan-STARRS g'!#REF!</c:f>
              <c:numCache>
                <c:formatCode>General</c:formatCode>
                <c:ptCount val="1"/>
                <c:pt idx="0">
                  <c:v>1</c:v>
                </c:pt>
              </c:numCache>
            </c:numRef>
          </c:yVal>
          <c:smooth val="0"/>
          <c:extLst>
            <c:ext xmlns:c16="http://schemas.microsoft.com/office/drawing/2014/chart" uri="{C3380CC4-5D6E-409C-BE32-E72D297353CC}">
              <c16:uniqueId val="{00000000-F2D8-454B-B5A4-D07279BA548D}"/>
            </c:ext>
          </c:extLst>
        </c:ser>
        <c:ser>
          <c:idx val="1"/>
          <c:order val="1"/>
          <c:tx>
            <c:strRef>
              <c:f>'Pan-STARRS g'!#REF!</c:f>
              <c:strCache>
                <c:ptCount val="1"/>
                <c:pt idx="0">
                  <c:v>#REF!</c:v>
                </c:pt>
              </c:strCache>
            </c:strRef>
          </c:tx>
          <c:spPr>
            <a:ln w="25400">
              <a:solidFill>
                <a:srgbClr val="FF6600"/>
              </a:solidFill>
              <a:prstDash val="solid"/>
            </a:ln>
          </c:spPr>
          <c:marker>
            <c:symbol val="none"/>
          </c:marker>
          <c:xVal>
            <c:numRef>
              <c:f>'Pan-STARRS g'!$A$2:$A$802</c:f>
              <c:numCache>
                <c:formatCode>General</c:formatCode>
                <c:ptCount val="801"/>
                <c:pt idx="0">
                  <c:v>1100</c:v>
                </c:pt>
                <c:pt idx="1">
                  <c:v>1099</c:v>
                </c:pt>
                <c:pt idx="2">
                  <c:v>1098</c:v>
                </c:pt>
                <c:pt idx="3">
                  <c:v>1097</c:v>
                </c:pt>
                <c:pt idx="4">
                  <c:v>1096</c:v>
                </c:pt>
                <c:pt idx="5">
                  <c:v>1095</c:v>
                </c:pt>
                <c:pt idx="6">
                  <c:v>1094</c:v>
                </c:pt>
                <c:pt idx="7">
                  <c:v>1093</c:v>
                </c:pt>
                <c:pt idx="8">
                  <c:v>1092</c:v>
                </c:pt>
                <c:pt idx="9">
                  <c:v>1091</c:v>
                </c:pt>
                <c:pt idx="10">
                  <c:v>1090</c:v>
                </c:pt>
                <c:pt idx="11">
                  <c:v>1089</c:v>
                </c:pt>
                <c:pt idx="12">
                  <c:v>1088</c:v>
                </c:pt>
                <c:pt idx="13">
                  <c:v>1087</c:v>
                </c:pt>
                <c:pt idx="14">
                  <c:v>1086</c:v>
                </c:pt>
                <c:pt idx="15">
                  <c:v>1085</c:v>
                </c:pt>
                <c:pt idx="16">
                  <c:v>1084</c:v>
                </c:pt>
                <c:pt idx="17">
                  <c:v>1083</c:v>
                </c:pt>
                <c:pt idx="18">
                  <c:v>1082</c:v>
                </c:pt>
                <c:pt idx="19">
                  <c:v>1081</c:v>
                </c:pt>
                <c:pt idx="20">
                  <c:v>1080</c:v>
                </c:pt>
                <c:pt idx="21">
                  <c:v>1079</c:v>
                </c:pt>
                <c:pt idx="22">
                  <c:v>1078</c:v>
                </c:pt>
                <c:pt idx="23">
                  <c:v>1077</c:v>
                </c:pt>
                <c:pt idx="24">
                  <c:v>1076</c:v>
                </c:pt>
                <c:pt idx="25">
                  <c:v>1075</c:v>
                </c:pt>
                <c:pt idx="26">
                  <c:v>1074</c:v>
                </c:pt>
                <c:pt idx="27">
                  <c:v>1073</c:v>
                </c:pt>
                <c:pt idx="28">
                  <c:v>1072</c:v>
                </c:pt>
                <c:pt idx="29">
                  <c:v>1071</c:v>
                </c:pt>
                <c:pt idx="30">
                  <c:v>1070</c:v>
                </c:pt>
                <c:pt idx="31">
                  <c:v>1069</c:v>
                </c:pt>
                <c:pt idx="32">
                  <c:v>1068</c:v>
                </c:pt>
                <c:pt idx="33">
                  <c:v>1067</c:v>
                </c:pt>
                <c:pt idx="34">
                  <c:v>1066</c:v>
                </c:pt>
                <c:pt idx="35">
                  <c:v>1065</c:v>
                </c:pt>
                <c:pt idx="36">
                  <c:v>1064</c:v>
                </c:pt>
                <c:pt idx="37">
                  <c:v>1063</c:v>
                </c:pt>
                <c:pt idx="38">
                  <c:v>1062</c:v>
                </c:pt>
                <c:pt idx="39">
                  <c:v>1061</c:v>
                </c:pt>
                <c:pt idx="40">
                  <c:v>1060</c:v>
                </c:pt>
                <c:pt idx="41">
                  <c:v>1059</c:v>
                </c:pt>
                <c:pt idx="42">
                  <c:v>1058</c:v>
                </c:pt>
                <c:pt idx="43">
                  <c:v>1057</c:v>
                </c:pt>
                <c:pt idx="44">
                  <c:v>1056</c:v>
                </c:pt>
                <c:pt idx="45">
                  <c:v>1055</c:v>
                </c:pt>
                <c:pt idx="46">
                  <c:v>1054</c:v>
                </c:pt>
                <c:pt idx="47">
                  <c:v>1053</c:v>
                </c:pt>
                <c:pt idx="48">
                  <c:v>1052</c:v>
                </c:pt>
                <c:pt idx="49">
                  <c:v>1051</c:v>
                </c:pt>
                <c:pt idx="50">
                  <c:v>1050</c:v>
                </c:pt>
                <c:pt idx="51">
                  <c:v>1049</c:v>
                </c:pt>
                <c:pt idx="52">
                  <c:v>1048</c:v>
                </c:pt>
                <c:pt idx="53">
                  <c:v>1047</c:v>
                </c:pt>
                <c:pt idx="54">
                  <c:v>1046</c:v>
                </c:pt>
                <c:pt idx="55">
                  <c:v>1045</c:v>
                </c:pt>
                <c:pt idx="56">
                  <c:v>1044</c:v>
                </c:pt>
                <c:pt idx="57">
                  <c:v>1043</c:v>
                </c:pt>
                <c:pt idx="58">
                  <c:v>1042</c:v>
                </c:pt>
                <c:pt idx="59">
                  <c:v>1041</c:v>
                </c:pt>
                <c:pt idx="60">
                  <c:v>1040</c:v>
                </c:pt>
                <c:pt idx="61">
                  <c:v>1039</c:v>
                </c:pt>
                <c:pt idx="62">
                  <c:v>1038</c:v>
                </c:pt>
                <c:pt idx="63">
                  <c:v>1037</c:v>
                </c:pt>
                <c:pt idx="64">
                  <c:v>1036</c:v>
                </c:pt>
                <c:pt idx="65">
                  <c:v>1035</c:v>
                </c:pt>
                <c:pt idx="66">
                  <c:v>1034</c:v>
                </c:pt>
                <c:pt idx="67">
                  <c:v>1033</c:v>
                </c:pt>
                <c:pt idx="68">
                  <c:v>1032</c:v>
                </c:pt>
                <c:pt idx="69">
                  <c:v>1031</c:v>
                </c:pt>
                <c:pt idx="70">
                  <c:v>1030</c:v>
                </c:pt>
                <c:pt idx="71">
                  <c:v>1029</c:v>
                </c:pt>
                <c:pt idx="72">
                  <c:v>1028</c:v>
                </c:pt>
                <c:pt idx="73">
                  <c:v>1027</c:v>
                </c:pt>
                <c:pt idx="74">
                  <c:v>1026</c:v>
                </c:pt>
                <c:pt idx="75">
                  <c:v>1025</c:v>
                </c:pt>
                <c:pt idx="76">
                  <c:v>1024</c:v>
                </c:pt>
                <c:pt idx="77">
                  <c:v>1023</c:v>
                </c:pt>
                <c:pt idx="78">
                  <c:v>1022</c:v>
                </c:pt>
                <c:pt idx="79">
                  <c:v>1021</c:v>
                </c:pt>
                <c:pt idx="80">
                  <c:v>1020</c:v>
                </c:pt>
                <c:pt idx="81">
                  <c:v>1019</c:v>
                </c:pt>
                <c:pt idx="82">
                  <c:v>1018</c:v>
                </c:pt>
                <c:pt idx="83">
                  <c:v>1017</c:v>
                </c:pt>
                <c:pt idx="84">
                  <c:v>1016</c:v>
                </c:pt>
                <c:pt idx="85">
                  <c:v>1015</c:v>
                </c:pt>
                <c:pt idx="86">
                  <c:v>1014</c:v>
                </c:pt>
                <c:pt idx="87">
                  <c:v>1013</c:v>
                </c:pt>
                <c:pt idx="88">
                  <c:v>1012</c:v>
                </c:pt>
                <c:pt idx="89">
                  <c:v>1011</c:v>
                </c:pt>
                <c:pt idx="90">
                  <c:v>1010</c:v>
                </c:pt>
                <c:pt idx="91">
                  <c:v>1009</c:v>
                </c:pt>
                <c:pt idx="92">
                  <c:v>1008</c:v>
                </c:pt>
                <c:pt idx="93">
                  <c:v>1007</c:v>
                </c:pt>
                <c:pt idx="94">
                  <c:v>1006</c:v>
                </c:pt>
                <c:pt idx="95">
                  <c:v>1005</c:v>
                </c:pt>
                <c:pt idx="96">
                  <c:v>1004</c:v>
                </c:pt>
                <c:pt idx="97">
                  <c:v>1003</c:v>
                </c:pt>
                <c:pt idx="98">
                  <c:v>1002</c:v>
                </c:pt>
                <c:pt idx="99">
                  <c:v>1001</c:v>
                </c:pt>
                <c:pt idx="100">
                  <c:v>1000</c:v>
                </c:pt>
                <c:pt idx="101">
                  <c:v>999</c:v>
                </c:pt>
                <c:pt idx="102">
                  <c:v>998</c:v>
                </c:pt>
                <c:pt idx="103">
                  <c:v>997</c:v>
                </c:pt>
                <c:pt idx="104">
                  <c:v>996</c:v>
                </c:pt>
                <c:pt idx="105">
                  <c:v>995</c:v>
                </c:pt>
                <c:pt idx="106">
                  <c:v>994</c:v>
                </c:pt>
                <c:pt idx="107">
                  <c:v>993</c:v>
                </c:pt>
                <c:pt idx="108">
                  <c:v>992</c:v>
                </c:pt>
                <c:pt idx="109">
                  <c:v>991</c:v>
                </c:pt>
                <c:pt idx="110">
                  <c:v>990</c:v>
                </c:pt>
                <c:pt idx="111">
                  <c:v>989</c:v>
                </c:pt>
                <c:pt idx="112">
                  <c:v>988</c:v>
                </c:pt>
                <c:pt idx="113">
                  <c:v>987</c:v>
                </c:pt>
                <c:pt idx="114">
                  <c:v>986</c:v>
                </c:pt>
                <c:pt idx="115">
                  <c:v>985</c:v>
                </c:pt>
                <c:pt idx="116">
                  <c:v>984</c:v>
                </c:pt>
                <c:pt idx="117">
                  <c:v>983</c:v>
                </c:pt>
                <c:pt idx="118">
                  <c:v>982</c:v>
                </c:pt>
                <c:pt idx="119">
                  <c:v>981</c:v>
                </c:pt>
                <c:pt idx="120">
                  <c:v>980</c:v>
                </c:pt>
                <c:pt idx="121">
                  <c:v>979</c:v>
                </c:pt>
                <c:pt idx="122">
                  <c:v>978</c:v>
                </c:pt>
                <c:pt idx="123">
                  <c:v>977</c:v>
                </c:pt>
                <c:pt idx="124">
                  <c:v>976</c:v>
                </c:pt>
                <c:pt idx="125">
                  <c:v>975</c:v>
                </c:pt>
                <c:pt idx="126">
                  <c:v>974</c:v>
                </c:pt>
                <c:pt idx="127">
                  <c:v>973</c:v>
                </c:pt>
                <c:pt idx="128">
                  <c:v>972</c:v>
                </c:pt>
                <c:pt idx="129">
                  <c:v>971</c:v>
                </c:pt>
                <c:pt idx="130">
                  <c:v>970</c:v>
                </c:pt>
                <c:pt idx="131">
                  <c:v>969</c:v>
                </c:pt>
                <c:pt idx="132">
                  <c:v>968</c:v>
                </c:pt>
                <c:pt idx="133">
                  <c:v>967</c:v>
                </c:pt>
                <c:pt idx="134">
                  <c:v>966</c:v>
                </c:pt>
                <c:pt idx="135">
                  <c:v>965</c:v>
                </c:pt>
                <c:pt idx="136">
                  <c:v>964</c:v>
                </c:pt>
                <c:pt idx="137">
                  <c:v>963</c:v>
                </c:pt>
                <c:pt idx="138">
                  <c:v>962</c:v>
                </c:pt>
                <c:pt idx="139">
                  <c:v>961</c:v>
                </c:pt>
                <c:pt idx="140">
                  <c:v>960</c:v>
                </c:pt>
                <c:pt idx="141">
                  <c:v>959</c:v>
                </c:pt>
                <c:pt idx="142">
                  <c:v>958</c:v>
                </c:pt>
                <c:pt idx="143">
                  <c:v>957</c:v>
                </c:pt>
                <c:pt idx="144">
                  <c:v>956</c:v>
                </c:pt>
                <c:pt idx="145">
                  <c:v>955</c:v>
                </c:pt>
                <c:pt idx="146">
                  <c:v>954</c:v>
                </c:pt>
                <c:pt idx="147">
                  <c:v>953</c:v>
                </c:pt>
                <c:pt idx="148">
                  <c:v>952</c:v>
                </c:pt>
                <c:pt idx="149">
                  <c:v>951</c:v>
                </c:pt>
                <c:pt idx="150">
                  <c:v>950</c:v>
                </c:pt>
                <c:pt idx="151">
                  <c:v>949</c:v>
                </c:pt>
                <c:pt idx="152">
                  <c:v>948</c:v>
                </c:pt>
                <c:pt idx="153">
                  <c:v>947</c:v>
                </c:pt>
                <c:pt idx="154">
                  <c:v>946</c:v>
                </c:pt>
                <c:pt idx="155">
                  <c:v>945</c:v>
                </c:pt>
                <c:pt idx="156">
                  <c:v>944</c:v>
                </c:pt>
                <c:pt idx="157">
                  <c:v>943</c:v>
                </c:pt>
                <c:pt idx="158">
                  <c:v>942</c:v>
                </c:pt>
                <c:pt idx="159">
                  <c:v>941</c:v>
                </c:pt>
                <c:pt idx="160">
                  <c:v>940</c:v>
                </c:pt>
                <c:pt idx="161">
                  <c:v>939</c:v>
                </c:pt>
                <c:pt idx="162">
                  <c:v>938</c:v>
                </c:pt>
                <c:pt idx="163">
                  <c:v>937</c:v>
                </c:pt>
                <c:pt idx="164">
                  <c:v>936</c:v>
                </c:pt>
                <c:pt idx="165">
                  <c:v>935</c:v>
                </c:pt>
                <c:pt idx="166">
                  <c:v>934</c:v>
                </c:pt>
                <c:pt idx="167">
                  <c:v>933</c:v>
                </c:pt>
                <c:pt idx="168">
                  <c:v>932</c:v>
                </c:pt>
                <c:pt idx="169">
                  <c:v>931</c:v>
                </c:pt>
                <c:pt idx="170">
                  <c:v>930</c:v>
                </c:pt>
                <c:pt idx="171">
                  <c:v>929</c:v>
                </c:pt>
                <c:pt idx="172">
                  <c:v>928</c:v>
                </c:pt>
                <c:pt idx="173">
                  <c:v>927</c:v>
                </c:pt>
                <c:pt idx="174">
                  <c:v>926</c:v>
                </c:pt>
                <c:pt idx="175">
                  <c:v>925</c:v>
                </c:pt>
                <c:pt idx="176">
                  <c:v>924</c:v>
                </c:pt>
                <c:pt idx="177">
                  <c:v>923</c:v>
                </c:pt>
                <c:pt idx="178">
                  <c:v>922</c:v>
                </c:pt>
                <c:pt idx="179">
                  <c:v>921</c:v>
                </c:pt>
                <c:pt idx="180">
                  <c:v>920</c:v>
                </c:pt>
                <c:pt idx="181">
                  <c:v>919</c:v>
                </c:pt>
                <c:pt idx="182">
                  <c:v>918</c:v>
                </c:pt>
                <c:pt idx="183">
                  <c:v>917</c:v>
                </c:pt>
                <c:pt idx="184">
                  <c:v>916</c:v>
                </c:pt>
                <c:pt idx="185">
                  <c:v>915</c:v>
                </c:pt>
                <c:pt idx="186">
                  <c:v>914</c:v>
                </c:pt>
                <c:pt idx="187">
                  <c:v>913</c:v>
                </c:pt>
                <c:pt idx="188">
                  <c:v>912</c:v>
                </c:pt>
                <c:pt idx="189">
                  <c:v>911</c:v>
                </c:pt>
                <c:pt idx="190">
                  <c:v>910</c:v>
                </c:pt>
                <c:pt idx="191">
                  <c:v>909</c:v>
                </c:pt>
                <c:pt idx="192">
                  <c:v>908</c:v>
                </c:pt>
                <c:pt idx="193">
                  <c:v>907</c:v>
                </c:pt>
                <c:pt idx="194">
                  <c:v>906</c:v>
                </c:pt>
                <c:pt idx="195">
                  <c:v>905</c:v>
                </c:pt>
                <c:pt idx="196">
                  <c:v>904</c:v>
                </c:pt>
                <c:pt idx="197">
                  <c:v>903</c:v>
                </c:pt>
                <c:pt idx="198">
                  <c:v>902</c:v>
                </c:pt>
                <c:pt idx="199">
                  <c:v>901</c:v>
                </c:pt>
                <c:pt idx="200">
                  <c:v>900</c:v>
                </c:pt>
                <c:pt idx="201">
                  <c:v>899</c:v>
                </c:pt>
                <c:pt idx="202">
                  <c:v>898</c:v>
                </c:pt>
                <c:pt idx="203">
                  <c:v>897</c:v>
                </c:pt>
                <c:pt idx="204">
                  <c:v>896</c:v>
                </c:pt>
                <c:pt idx="205">
                  <c:v>895</c:v>
                </c:pt>
                <c:pt idx="206">
                  <c:v>894</c:v>
                </c:pt>
                <c:pt idx="207">
                  <c:v>893</c:v>
                </c:pt>
                <c:pt idx="208">
                  <c:v>892</c:v>
                </c:pt>
                <c:pt idx="209">
                  <c:v>891</c:v>
                </c:pt>
                <c:pt idx="210">
                  <c:v>890</c:v>
                </c:pt>
                <c:pt idx="211">
                  <c:v>889</c:v>
                </c:pt>
                <c:pt idx="212">
                  <c:v>888</c:v>
                </c:pt>
                <c:pt idx="213">
                  <c:v>887</c:v>
                </c:pt>
                <c:pt idx="214">
                  <c:v>886</c:v>
                </c:pt>
                <c:pt idx="215">
                  <c:v>885</c:v>
                </c:pt>
                <c:pt idx="216">
                  <c:v>884</c:v>
                </c:pt>
                <c:pt idx="217">
                  <c:v>883</c:v>
                </c:pt>
                <c:pt idx="218">
                  <c:v>882</c:v>
                </c:pt>
                <c:pt idx="219">
                  <c:v>881</c:v>
                </c:pt>
                <c:pt idx="220">
                  <c:v>880</c:v>
                </c:pt>
                <c:pt idx="221">
                  <c:v>879</c:v>
                </c:pt>
                <c:pt idx="222">
                  <c:v>878</c:v>
                </c:pt>
                <c:pt idx="223">
                  <c:v>877</c:v>
                </c:pt>
                <c:pt idx="224">
                  <c:v>876</c:v>
                </c:pt>
                <c:pt idx="225">
                  <c:v>875</c:v>
                </c:pt>
                <c:pt idx="226">
                  <c:v>874</c:v>
                </c:pt>
                <c:pt idx="227">
                  <c:v>873</c:v>
                </c:pt>
                <c:pt idx="228">
                  <c:v>872</c:v>
                </c:pt>
                <c:pt idx="229">
                  <c:v>871</c:v>
                </c:pt>
                <c:pt idx="230">
                  <c:v>870</c:v>
                </c:pt>
                <c:pt idx="231">
                  <c:v>869</c:v>
                </c:pt>
                <c:pt idx="232">
                  <c:v>868</c:v>
                </c:pt>
                <c:pt idx="233">
                  <c:v>867</c:v>
                </c:pt>
                <c:pt idx="234">
                  <c:v>866</c:v>
                </c:pt>
                <c:pt idx="235">
                  <c:v>865</c:v>
                </c:pt>
                <c:pt idx="236">
                  <c:v>864</c:v>
                </c:pt>
                <c:pt idx="237">
                  <c:v>863</c:v>
                </c:pt>
                <c:pt idx="238">
                  <c:v>862</c:v>
                </c:pt>
                <c:pt idx="239">
                  <c:v>861</c:v>
                </c:pt>
                <c:pt idx="240">
                  <c:v>860</c:v>
                </c:pt>
                <c:pt idx="241">
                  <c:v>859</c:v>
                </c:pt>
                <c:pt idx="242">
                  <c:v>858</c:v>
                </c:pt>
                <c:pt idx="243">
                  <c:v>857</c:v>
                </c:pt>
                <c:pt idx="244">
                  <c:v>856</c:v>
                </c:pt>
                <c:pt idx="245">
                  <c:v>855</c:v>
                </c:pt>
                <c:pt idx="246">
                  <c:v>854</c:v>
                </c:pt>
                <c:pt idx="247">
                  <c:v>853</c:v>
                </c:pt>
                <c:pt idx="248">
                  <c:v>852</c:v>
                </c:pt>
                <c:pt idx="249">
                  <c:v>851</c:v>
                </c:pt>
                <c:pt idx="250">
                  <c:v>850</c:v>
                </c:pt>
                <c:pt idx="251">
                  <c:v>849</c:v>
                </c:pt>
                <c:pt idx="252">
                  <c:v>848</c:v>
                </c:pt>
                <c:pt idx="253">
                  <c:v>847</c:v>
                </c:pt>
                <c:pt idx="254">
                  <c:v>846</c:v>
                </c:pt>
                <c:pt idx="255">
                  <c:v>845</c:v>
                </c:pt>
                <c:pt idx="256">
                  <c:v>844</c:v>
                </c:pt>
                <c:pt idx="257">
                  <c:v>843</c:v>
                </c:pt>
                <c:pt idx="258">
                  <c:v>842</c:v>
                </c:pt>
                <c:pt idx="259">
                  <c:v>841</c:v>
                </c:pt>
                <c:pt idx="260">
                  <c:v>840</c:v>
                </c:pt>
                <c:pt idx="261">
                  <c:v>839</c:v>
                </c:pt>
                <c:pt idx="262">
                  <c:v>838</c:v>
                </c:pt>
                <c:pt idx="263">
                  <c:v>837</c:v>
                </c:pt>
                <c:pt idx="264">
                  <c:v>836</c:v>
                </c:pt>
                <c:pt idx="265">
                  <c:v>835</c:v>
                </c:pt>
                <c:pt idx="266">
                  <c:v>834</c:v>
                </c:pt>
                <c:pt idx="267">
                  <c:v>833</c:v>
                </c:pt>
                <c:pt idx="268">
                  <c:v>832</c:v>
                </c:pt>
                <c:pt idx="269">
                  <c:v>831</c:v>
                </c:pt>
                <c:pt idx="270">
                  <c:v>830</c:v>
                </c:pt>
                <c:pt idx="271">
                  <c:v>829</c:v>
                </c:pt>
                <c:pt idx="272">
                  <c:v>828</c:v>
                </c:pt>
                <c:pt idx="273">
                  <c:v>827</c:v>
                </c:pt>
                <c:pt idx="274">
                  <c:v>826</c:v>
                </c:pt>
                <c:pt idx="275">
                  <c:v>825</c:v>
                </c:pt>
                <c:pt idx="276">
                  <c:v>824</c:v>
                </c:pt>
                <c:pt idx="277">
                  <c:v>823</c:v>
                </c:pt>
                <c:pt idx="278">
                  <c:v>822</c:v>
                </c:pt>
                <c:pt idx="279">
                  <c:v>821</c:v>
                </c:pt>
                <c:pt idx="280">
                  <c:v>820</c:v>
                </c:pt>
                <c:pt idx="281">
                  <c:v>819</c:v>
                </c:pt>
                <c:pt idx="282">
                  <c:v>818</c:v>
                </c:pt>
                <c:pt idx="283">
                  <c:v>817</c:v>
                </c:pt>
                <c:pt idx="284">
                  <c:v>816</c:v>
                </c:pt>
                <c:pt idx="285">
                  <c:v>815</c:v>
                </c:pt>
                <c:pt idx="286">
                  <c:v>814</c:v>
                </c:pt>
                <c:pt idx="287">
                  <c:v>813</c:v>
                </c:pt>
                <c:pt idx="288">
                  <c:v>812</c:v>
                </c:pt>
                <c:pt idx="289">
                  <c:v>811</c:v>
                </c:pt>
                <c:pt idx="290">
                  <c:v>810</c:v>
                </c:pt>
                <c:pt idx="291">
                  <c:v>809</c:v>
                </c:pt>
                <c:pt idx="292">
                  <c:v>808</c:v>
                </c:pt>
                <c:pt idx="293">
                  <c:v>807</c:v>
                </c:pt>
                <c:pt idx="294">
                  <c:v>806</c:v>
                </c:pt>
                <c:pt idx="295">
                  <c:v>805</c:v>
                </c:pt>
                <c:pt idx="296">
                  <c:v>804</c:v>
                </c:pt>
                <c:pt idx="297">
                  <c:v>803</c:v>
                </c:pt>
                <c:pt idx="298">
                  <c:v>802</c:v>
                </c:pt>
                <c:pt idx="299">
                  <c:v>801</c:v>
                </c:pt>
                <c:pt idx="300">
                  <c:v>800</c:v>
                </c:pt>
                <c:pt idx="301">
                  <c:v>799</c:v>
                </c:pt>
                <c:pt idx="302">
                  <c:v>798</c:v>
                </c:pt>
                <c:pt idx="303">
                  <c:v>797</c:v>
                </c:pt>
                <c:pt idx="304">
                  <c:v>796</c:v>
                </c:pt>
                <c:pt idx="305">
                  <c:v>795</c:v>
                </c:pt>
                <c:pt idx="306">
                  <c:v>794</c:v>
                </c:pt>
                <c:pt idx="307">
                  <c:v>793</c:v>
                </c:pt>
                <c:pt idx="308">
                  <c:v>792</c:v>
                </c:pt>
                <c:pt idx="309">
                  <c:v>791</c:v>
                </c:pt>
                <c:pt idx="310">
                  <c:v>790</c:v>
                </c:pt>
                <c:pt idx="311">
                  <c:v>789</c:v>
                </c:pt>
                <c:pt idx="312">
                  <c:v>788</c:v>
                </c:pt>
                <c:pt idx="313">
                  <c:v>787</c:v>
                </c:pt>
                <c:pt idx="314">
                  <c:v>786</c:v>
                </c:pt>
                <c:pt idx="315">
                  <c:v>785</c:v>
                </c:pt>
                <c:pt idx="316">
                  <c:v>784</c:v>
                </c:pt>
                <c:pt idx="317">
                  <c:v>783</c:v>
                </c:pt>
                <c:pt idx="318">
                  <c:v>782</c:v>
                </c:pt>
                <c:pt idx="319">
                  <c:v>781</c:v>
                </c:pt>
                <c:pt idx="320">
                  <c:v>780</c:v>
                </c:pt>
                <c:pt idx="321">
                  <c:v>779</c:v>
                </c:pt>
                <c:pt idx="322">
                  <c:v>778</c:v>
                </c:pt>
                <c:pt idx="323">
                  <c:v>777</c:v>
                </c:pt>
                <c:pt idx="324">
                  <c:v>776</c:v>
                </c:pt>
                <c:pt idx="325">
                  <c:v>775</c:v>
                </c:pt>
                <c:pt idx="326">
                  <c:v>774</c:v>
                </c:pt>
                <c:pt idx="327">
                  <c:v>773</c:v>
                </c:pt>
                <c:pt idx="328">
                  <c:v>772</c:v>
                </c:pt>
                <c:pt idx="329">
                  <c:v>771</c:v>
                </c:pt>
                <c:pt idx="330">
                  <c:v>770</c:v>
                </c:pt>
                <c:pt idx="331">
                  <c:v>769</c:v>
                </c:pt>
                <c:pt idx="332">
                  <c:v>768</c:v>
                </c:pt>
                <c:pt idx="333">
                  <c:v>767</c:v>
                </c:pt>
                <c:pt idx="334">
                  <c:v>766</c:v>
                </c:pt>
                <c:pt idx="335">
                  <c:v>765</c:v>
                </c:pt>
                <c:pt idx="336">
                  <c:v>764</c:v>
                </c:pt>
                <c:pt idx="337">
                  <c:v>763</c:v>
                </c:pt>
                <c:pt idx="338">
                  <c:v>762</c:v>
                </c:pt>
                <c:pt idx="339">
                  <c:v>761</c:v>
                </c:pt>
                <c:pt idx="340">
                  <c:v>760</c:v>
                </c:pt>
                <c:pt idx="341">
                  <c:v>759</c:v>
                </c:pt>
                <c:pt idx="342">
                  <c:v>758</c:v>
                </c:pt>
                <c:pt idx="343">
                  <c:v>757</c:v>
                </c:pt>
                <c:pt idx="344">
                  <c:v>756</c:v>
                </c:pt>
                <c:pt idx="345">
                  <c:v>755</c:v>
                </c:pt>
                <c:pt idx="346">
                  <c:v>754</c:v>
                </c:pt>
                <c:pt idx="347">
                  <c:v>753</c:v>
                </c:pt>
                <c:pt idx="348">
                  <c:v>752</c:v>
                </c:pt>
                <c:pt idx="349">
                  <c:v>751</c:v>
                </c:pt>
                <c:pt idx="350">
                  <c:v>750</c:v>
                </c:pt>
                <c:pt idx="351">
                  <c:v>749</c:v>
                </c:pt>
                <c:pt idx="352">
                  <c:v>748</c:v>
                </c:pt>
                <c:pt idx="353">
                  <c:v>747</c:v>
                </c:pt>
                <c:pt idx="354">
                  <c:v>746</c:v>
                </c:pt>
                <c:pt idx="355">
                  <c:v>745</c:v>
                </c:pt>
                <c:pt idx="356">
                  <c:v>744</c:v>
                </c:pt>
                <c:pt idx="357">
                  <c:v>743</c:v>
                </c:pt>
                <c:pt idx="358">
                  <c:v>742</c:v>
                </c:pt>
                <c:pt idx="359">
                  <c:v>741</c:v>
                </c:pt>
                <c:pt idx="360">
                  <c:v>740</c:v>
                </c:pt>
                <c:pt idx="361">
                  <c:v>739</c:v>
                </c:pt>
                <c:pt idx="362">
                  <c:v>738</c:v>
                </c:pt>
                <c:pt idx="363">
                  <c:v>737</c:v>
                </c:pt>
                <c:pt idx="364">
                  <c:v>736</c:v>
                </c:pt>
                <c:pt idx="365">
                  <c:v>735</c:v>
                </c:pt>
                <c:pt idx="366">
                  <c:v>734</c:v>
                </c:pt>
                <c:pt idx="367">
                  <c:v>733</c:v>
                </c:pt>
                <c:pt idx="368">
                  <c:v>732</c:v>
                </c:pt>
                <c:pt idx="369">
                  <c:v>731</c:v>
                </c:pt>
                <c:pt idx="370">
                  <c:v>730</c:v>
                </c:pt>
                <c:pt idx="371">
                  <c:v>729</c:v>
                </c:pt>
                <c:pt idx="372">
                  <c:v>728</c:v>
                </c:pt>
                <c:pt idx="373">
                  <c:v>727</c:v>
                </c:pt>
                <c:pt idx="374">
                  <c:v>726</c:v>
                </c:pt>
                <c:pt idx="375">
                  <c:v>725</c:v>
                </c:pt>
                <c:pt idx="376">
                  <c:v>724</c:v>
                </c:pt>
                <c:pt idx="377">
                  <c:v>723</c:v>
                </c:pt>
                <c:pt idx="378">
                  <c:v>722</c:v>
                </c:pt>
                <c:pt idx="379">
                  <c:v>721</c:v>
                </c:pt>
                <c:pt idx="380">
                  <c:v>720</c:v>
                </c:pt>
                <c:pt idx="381">
                  <c:v>719</c:v>
                </c:pt>
                <c:pt idx="382">
                  <c:v>718</c:v>
                </c:pt>
                <c:pt idx="383">
                  <c:v>717</c:v>
                </c:pt>
                <c:pt idx="384">
                  <c:v>716</c:v>
                </c:pt>
                <c:pt idx="385">
                  <c:v>715</c:v>
                </c:pt>
                <c:pt idx="386">
                  <c:v>714</c:v>
                </c:pt>
                <c:pt idx="387">
                  <c:v>713</c:v>
                </c:pt>
                <c:pt idx="388">
                  <c:v>712</c:v>
                </c:pt>
                <c:pt idx="389">
                  <c:v>711</c:v>
                </c:pt>
                <c:pt idx="390">
                  <c:v>710</c:v>
                </c:pt>
                <c:pt idx="391">
                  <c:v>709</c:v>
                </c:pt>
                <c:pt idx="392">
                  <c:v>708</c:v>
                </c:pt>
                <c:pt idx="393">
                  <c:v>707</c:v>
                </c:pt>
                <c:pt idx="394">
                  <c:v>706</c:v>
                </c:pt>
                <c:pt idx="395">
                  <c:v>705</c:v>
                </c:pt>
                <c:pt idx="396">
                  <c:v>704</c:v>
                </c:pt>
                <c:pt idx="397">
                  <c:v>703</c:v>
                </c:pt>
                <c:pt idx="398">
                  <c:v>702</c:v>
                </c:pt>
                <c:pt idx="399">
                  <c:v>701</c:v>
                </c:pt>
                <c:pt idx="400">
                  <c:v>700</c:v>
                </c:pt>
                <c:pt idx="401">
                  <c:v>699</c:v>
                </c:pt>
                <c:pt idx="402">
                  <c:v>698</c:v>
                </c:pt>
                <c:pt idx="403">
                  <c:v>697</c:v>
                </c:pt>
                <c:pt idx="404">
                  <c:v>696</c:v>
                </c:pt>
                <c:pt idx="405">
                  <c:v>695</c:v>
                </c:pt>
                <c:pt idx="406">
                  <c:v>694</c:v>
                </c:pt>
                <c:pt idx="407">
                  <c:v>693</c:v>
                </c:pt>
                <c:pt idx="408">
                  <c:v>692</c:v>
                </c:pt>
                <c:pt idx="409">
                  <c:v>691</c:v>
                </c:pt>
                <c:pt idx="410">
                  <c:v>690</c:v>
                </c:pt>
                <c:pt idx="411">
                  <c:v>689</c:v>
                </c:pt>
                <c:pt idx="412">
                  <c:v>688</c:v>
                </c:pt>
                <c:pt idx="413">
                  <c:v>687</c:v>
                </c:pt>
                <c:pt idx="414">
                  <c:v>686</c:v>
                </c:pt>
                <c:pt idx="415">
                  <c:v>685</c:v>
                </c:pt>
                <c:pt idx="416">
                  <c:v>684</c:v>
                </c:pt>
                <c:pt idx="417">
                  <c:v>683</c:v>
                </c:pt>
                <c:pt idx="418">
                  <c:v>682</c:v>
                </c:pt>
                <c:pt idx="419">
                  <c:v>681</c:v>
                </c:pt>
                <c:pt idx="420">
                  <c:v>680</c:v>
                </c:pt>
                <c:pt idx="421">
                  <c:v>679</c:v>
                </c:pt>
                <c:pt idx="422">
                  <c:v>678</c:v>
                </c:pt>
                <c:pt idx="423">
                  <c:v>677</c:v>
                </c:pt>
                <c:pt idx="424">
                  <c:v>676</c:v>
                </c:pt>
                <c:pt idx="425">
                  <c:v>675</c:v>
                </c:pt>
                <c:pt idx="426">
                  <c:v>674</c:v>
                </c:pt>
                <c:pt idx="427">
                  <c:v>673</c:v>
                </c:pt>
                <c:pt idx="428">
                  <c:v>672</c:v>
                </c:pt>
                <c:pt idx="429">
                  <c:v>671</c:v>
                </c:pt>
                <c:pt idx="430">
                  <c:v>670</c:v>
                </c:pt>
                <c:pt idx="431">
                  <c:v>669</c:v>
                </c:pt>
                <c:pt idx="432">
                  <c:v>668</c:v>
                </c:pt>
                <c:pt idx="433">
                  <c:v>667</c:v>
                </c:pt>
                <c:pt idx="434">
                  <c:v>666</c:v>
                </c:pt>
                <c:pt idx="435">
                  <c:v>665</c:v>
                </c:pt>
                <c:pt idx="436">
                  <c:v>664</c:v>
                </c:pt>
                <c:pt idx="437">
                  <c:v>663</c:v>
                </c:pt>
                <c:pt idx="438">
                  <c:v>662</c:v>
                </c:pt>
                <c:pt idx="439">
                  <c:v>661</c:v>
                </c:pt>
                <c:pt idx="440">
                  <c:v>660</c:v>
                </c:pt>
                <c:pt idx="441">
                  <c:v>659</c:v>
                </c:pt>
                <c:pt idx="442">
                  <c:v>658</c:v>
                </c:pt>
                <c:pt idx="443">
                  <c:v>657</c:v>
                </c:pt>
                <c:pt idx="444">
                  <c:v>656</c:v>
                </c:pt>
                <c:pt idx="445">
                  <c:v>655</c:v>
                </c:pt>
                <c:pt idx="446">
                  <c:v>654</c:v>
                </c:pt>
                <c:pt idx="447">
                  <c:v>653</c:v>
                </c:pt>
                <c:pt idx="448">
                  <c:v>652</c:v>
                </c:pt>
                <c:pt idx="449">
                  <c:v>651</c:v>
                </c:pt>
                <c:pt idx="450">
                  <c:v>650</c:v>
                </c:pt>
                <c:pt idx="451">
                  <c:v>649</c:v>
                </c:pt>
                <c:pt idx="452">
                  <c:v>648</c:v>
                </c:pt>
                <c:pt idx="453">
                  <c:v>647</c:v>
                </c:pt>
                <c:pt idx="454">
                  <c:v>646</c:v>
                </c:pt>
                <c:pt idx="455">
                  <c:v>645</c:v>
                </c:pt>
                <c:pt idx="456">
                  <c:v>644</c:v>
                </c:pt>
                <c:pt idx="457">
                  <c:v>643</c:v>
                </c:pt>
                <c:pt idx="458">
                  <c:v>642</c:v>
                </c:pt>
                <c:pt idx="459">
                  <c:v>641</c:v>
                </c:pt>
                <c:pt idx="460">
                  <c:v>640</c:v>
                </c:pt>
                <c:pt idx="461">
                  <c:v>639</c:v>
                </c:pt>
                <c:pt idx="462">
                  <c:v>638</c:v>
                </c:pt>
                <c:pt idx="463">
                  <c:v>637</c:v>
                </c:pt>
                <c:pt idx="464">
                  <c:v>636</c:v>
                </c:pt>
                <c:pt idx="465">
                  <c:v>635</c:v>
                </c:pt>
                <c:pt idx="466">
                  <c:v>634</c:v>
                </c:pt>
                <c:pt idx="467">
                  <c:v>633</c:v>
                </c:pt>
                <c:pt idx="468">
                  <c:v>632</c:v>
                </c:pt>
                <c:pt idx="469">
                  <c:v>631</c:v>
                </c:pt>
                <c:pt idx="470">
                  <c:v>630</c:v>
                </c:pt>
                <c:pt idx="471">
                  <c:v>629</c:v>
                </c:pt>
                <c:pt idx="472">
                  <c:v>628</c:v>
                </c:pt>
                <c:pt idx="473">
                  <c:v>627</c:v>
                </c:pt>
                <c:pt idx="474">
                  <c:v>626</c:v>
                </c:pt>
                <c:pt idx="475">
                  <c:v>625</c:v>
                </c:pt>
                <c:pt idx="476">
                  <c:v>624</c:v>
                </c:pt>
                <c:pt idx="477">
                  <c:v>623</c:v>
                </c:pt>
                <c:pt idx="478">
                  <c:v>622</c:v>
                </c:pt>
                <c:pt idx="479">
                  <c:v>621</c:v>
                </c:pt>
                <c:pt idx="480">
                  <c:v>620</c:v>
                </c:pt>
                <c:pt idx="481">
                  <c:v>619</c:v>
                </c:pt>
                <c:pt idx="482">
                  <c:v>618</c:v>
                </c:pt>
                <c:pt idx="483">
                  <c:v>617</c:v>
                </c:pt>
                <c:pt idx="484">
                  <c:v>616</c:v>
                </c:pt>
                <c:pt idx="485">
                  <c:v>615</c:v>
                </c:pt>
                <c:pt idx="486">
                  <c:v>614</c:v>
                </c:pt>
                <c:pt idx="487">
                  <c:v>613</c:v>
                </c:pt>
                <c:pt idx="488">
                  <c:v>612</c:v>
                </c:pt>
                <c:pt idx="489">
                  <c:v>611</c:v>
                </c:pt>
                <c:pt idx="490">
                  <c:v>610</c:v>
                </c:pt>
                <c:pt idx="491">
                  <c:v>609</c:v>
                </c:pt>
                <c:pt idx="492">
                  <c:v>608</c:v>
                </c:pt>
                <c:pt idx="493">
                  <c:v>607</c:v>
                </c:pt>
                <c:pt idx="494">
                  <c:v>606</c:v>
                </c:pt>
                <c:pt idx="495">
                  <c:v>605</c:v>
                </c:pt>
                <c:pt idx="496">
                  <c:v>604</c:v>
                </c:pt>
                <c:pt idx="497">
                  <c:v>603</c:v>
                </c:pt>
                <c:pt idx="498">
                  <c:v>602</c:v>
                </c:pt>
                <c:pt idx="499">
                  <c:v>601</c:v>
                </c:pt>
                <c:pt idx="500">
                  <c:v>600</c:v>
                </c:pt>
                <c:pt idx="501">
                  <c:v>599</c:v>
                </c:pt>
                <c:pt idx="502">
                  <c:v>598</c:v>
                </c:pt>
                <c:pt idx="503">
                  <c:v>597</c:v>
                </c:pt>
                <c:pt idx="504">
                  <c:v>596</c:v>
                </c:pt>
                <c:pt idx="505">
                  <c:v>595</c:v>
                </c:pt>
                <c:pt idx="506">
                  <c:v>594</c:v>
                </c:pt>
                <c:pt idx="507">
                  <c:v>593</c:v>
                </c:pt>
                <c:pt idx="508">
                  <c:v>592</c:v>
                </c:pt>
                <c:pt idx="509">
                  <c:v>591</c:v>
                </c:pt>
                <c:pt idx="510">
                  <c:v>590</c:v>
                </c:pt>
                <c:pt idx="511">
                  <c:v>589</c:v>
                </c:pt>
                <c:pt idx="512">
                  <c:v>588</c:v>
                </c:pt>
                <c:pt idx="513">
                  <c:v>587</c:v>
                </c:pt>
                <c:pt idx="514">
                  <c:v>586</c:v>
                </c:pt>
                <c:pt idx="515">
                  <c:v>585</c:v>
                </c:pt>
                <c:pt idx="516">
                  <c:v>584</c:v>
                </c:pt>
                <c:pt idx="517">
                  <c:v>583</c:v>
                </c:pt>
                <c:pt idx="518">
                  <c:v>582</c:v>
                </c:pt>
                <c:pt idx="519">
                  <c:v>581</c:v>
                </c:pt>
                <c:pt idx="520">
                  <c:v>580</c:v>
                </c:pt>
                <c:pt idx="521">
                  <c:v>579</c:v>
                </c:pt>
                <c:pt idx="522">
                  <c:v>578</c:v>
                </c:pt>
                <c:pt idx="523">
                  <c:v>577</c:v>
                </c:pt>
                <c:pt idx="524">
                  <c:v>576</c:v>
                </c:pt>
                <c:pt idx="525">
                  <c:v>575</c:v>
                </c:pt>
                <c:pt idx="526">
                  <c:v>574</c:v>
                </c:pt>
                <c:pt idx="527">
                  <c:v>573</c:v>
                </c:pt>
                <c:pt idx="528">
                  <c:v>572</c:v>
                </c:pt>
                <c:pt idx="529">
                  <c:v>571</c:v>
                </c:pt>
                <c:pt idx="530">
                  <c:v>570</c:v>
                </c:pt>
                <c:pt idx="531">
                  <c:v>569</c:v>
                </c:pt>
                <c:pt idx="532">
                  <c:v>568</c:v>
                </c:pt>
                <c:pt idx="533">
                  <c:v>567</c:v>
                </c:pt>
                <c:pt idx="534">
                  <c:v>566</c:v>
                </c:pt>
                <c:pt idx="535">
                  <c:v>565</c:v>
                </c:pt>
                <c:pt idx="536">
                  <c:v>564</c:v>
                </c:pt>
                <c:pt idx="537">
                  <c:v>563</c:v>
                </c:pt>
                <c:pt idx="538">
                  <c:v>562</c:v>
                </c:pt>
                <c:pt idx="539">
                  <c:v>561</c:v>
                </c:pt>
                <c:pt idx="540">
                  <c:v>560</c:v>
                </c:pt>
                <c:pt idx="541">
                  <c:v>559</c:v>
                </c:pt>
                <c:pt idx="542">
                  <c:v>558</c:v>
                </c:pt>
                <c:pt idx="543">
                  <c:v>557</c:v>
                </c:pt>
                <c:pt idx="544">
                  <c:v>556</c:v>
                </c:pt>
                <c:pt idx="545">
                  <c:v>555</c:v>
                </c:pt>
                <c:pt idx="546">
                  <c:v>554</c:v>
                </c:pt>
                <c:pt idx="547">
                  <c:v>553</c:v>
                </c:pt>
                <c:pt idx="548">
                  <c:v>552</c:v>
                </c:pt>
                <c:pt idx="549">
                  <c:v>551</c:v>
                </c:pt>
                <c:pt idx="550">
                  <c:v>550</c:v>
                </c:pt>
                <c:pt idx="551">
                  <c:v>549</c:v>
                </c:pt>
                <c:pt idx="552">
                  <c:v>548</c:v>
                </c:pt>
                <c:pt idx="553">
                  <c:v>547</c:v>
                </c:pt>
                <c:pt idx="554">
                  <c:v>546</c:v>
                </c:pt>
                <c:pt idx="555">
                  <c:v>545</c:v>
                </c:pt>
                <c:pt idx="556">
                  <c:v>544</c:v>
                </c:pt>
                <c:pt idx="557">
                  <c:v>543</c:v>
                </c:pt>
                <c:pt idx="558">
                  <c:v>542</c:v>
                </c:pt>
                <c:pt idx="559">
                  <c:v>541</c:v>
                </c:pt>
                <c:pt idx="560">
                  <c:v>540</c:v>
                </c:pt>
                <c:pt idx="561">
                  <c:v>539</c:v>
                </c:pt>
                <c:pt idx="562">
                  <c:v>538</c:v>
                </c:pt>
                <c:pt idx="563">
                  <c:v>537</c:v>
                </c:pt>
                <c:pt idx="564">
                  <c:v>536</c:v>
                </c:pt>
                <c:pt idx="565">
                  <c:v>535</c:v>
                </c:pt>
                <c:pt idx="566">
                  <c:v>534</c:v>
                </c:pt>
                <c:pt idx="567">
                  <c:v>533</c:v>
                </c:pt>
                <c:pt idx="568">
                  <c:v>532</c:v>
                </c:pt>
                <c:pt idx="569">
                  <c:v>531</c:v>
                </c:pt>
                <c:pt idx="570">
                  <c:v>530</c:v>
                </c:pt>
                <c:pt idx="571">
                  <c:v>529</c:v>
                </c:pt>
                <c:pt idx="572">
                  <c:v>528</c:v>
                </c:pt>
                <c:pt idx="573">
                  <c:v>527</c:v>
                </c:pt>
                <c:pt idx="574">
                  <c:v>526</c:v>
                </c:pt>
                <c:pt idx="575">
                  <c:v>525</c:v>
                </c:pt>
                <c:pt idx="576">
                  <c:v>524</c:v>
                </c:pt>
                <c:pt idx="577">
                  <c:v>523</c:v>
                </c:pt>
                <c:pt idx="578">
                  <c:v>522</c:v>
                </c:pt>
                <c:pt idx="579">
                  <c:v>521</c:v>
                </c:pt>
                <c:pt idx="580">
                  <c:v>520</c:v>
                </c:pt>
                <c:pt idx="581">
                  <c:v>519</c:v>
                </c:pt>
                <c:pt idx="582">
                  <c:v>518</c:v>
                </c:pt>
                <c:pt idx="583">
                  <c:v>517</c:v>
                </c:pt>
                <c:pt idx="584">
                  <c:v>516</c:v>
                </c:pt>
                <c:pt idx="585">
                  <c:v>515</c:v>
                </c:pt>
                <c:pt idx="586">
                  <c:v>514</c:v>
                </c:pt>
                <c:pt idx="587">
                  <c:v>513</c:v>
                </c:pt>
                <c:pt idx="588">
                  <c:v>512</c:v>
                </c:pt>
                <c:pt idx="589">
                  <c:v>511</c:v>
                </c:pt>
                <c:pt idx="590">
                  <c:v>510</c:v>
                </c:pt>
                <c:pt idx="591">
                  <c:v>509</c:v>
                </c:pt>
                <c:pt idx="592">
                  <c:v>508</c:v>
                </c:pt>
                <c:pt idx="593">
                  <c:v>507</c:v>
                </c:pt>
                <c:pt idx="594">
                  <c:v>506</c:v>
                </c:pt>
                <c:pt idx="595">
                  <c:v>505</c:v>
                </c:pt>
                <c:pt idx="596">
                  <c:v>504</c:v>
                </c:pt>
                <c:pt idx="597">
                  <c:v>503</c:v>
                </c:pt>
                <c:pt idx="598">
                  <c:v>502</c:v>
                </c:pt>
                <c:pt idx="599">
                  <c:v>501</c:v>
                </c:pt>
                <c:pt idx="600">
                  <c:v>500</c:v>
                </c:pt>
                <c:pt idx="601">
                  <c:v>499</c:v>
                </c:pt>
                <c:pt idx="602">
                  <c:v>498</c:v>
                </c:pt>
                <c:pt idx="603">
                  <c:v>497</c:v>
                </c:pt>
                <c:pt idx="604">
                  <c:v>496</c:v>
                </c:pt>
                <c:pt idx="605">
                  <c:v>495</c:v>
                </c:pt>
                <c:pt idx="606">
                  <c:v>494</c:v>
                </c:pt>
                <c:pt idx="607">
                  <c:v>493</c:v>
                </c:pt>
                <c:pt idx="608">
                  <c:v>492</c:v>
                </c:pt>
                <c:pt idx="609">
                  <c:v>491</c:v>
                </c:pt>
                <c:pt idx="610">
                  <c:v>490</c:v>
                </c:pt>
                <c:pt idx="611">
                  <c:v>489</c:v>
                </c:pt>
                <c:pt idx="612">
                  <c:v>488</c:v>
                </c:pt>
                <c:pt idx="613">
                  <c:v>487</c:v>
                </c:pt>
                <c:pt idx="614">
                  <c:v>486</c:v>
                </c:pt>
                <c:pt idx="615">
                  <c:v>485</c:v>
                </c:pt>
                <c:pt idx="616">
                  <c:v>484</c:v>
                </c:pt>
                <c:pt idx="617">
                  <c:v>483</c:v>
                </c:pt>
                <c:pt idx="618">
                  <c:v>482</c:v>
                </c:pt>
                <c:pt idx="619">
                  <c:v>481</c:v>
                </c:pt>
                <c:pt idx="620">
                  <c:v>480</c:v>
                </c:pt>
                <c:pt idx="621">
                  <c:v>479</c:v>
                </c:pt>
                <c:pt idx="622">
                  <c:v>478</c:v>
                </c:pt>
                <c:pt idx="623">
                  <c:v>477</c:v>
                </c:pt>
                <c:pt idx="624">
                  <c:v>476</c:v>
                </c:pt>
                <c:pt idx="625">
                  <c:v>475</c:v>
                </c:pt>
                <c:pt idx="626">
                  <c:v>474</c:v>
                </c:pt>
                <c:pt idx="627">
                  <c:v>473</c:v>
                </c:pt>
                <c:pt idx="628">
                  <c:v>472</c:v>
                </c:pt>
                <c:pt idx="629">
                  <c:v>471</c:v>
                </c:pt>
                <c:pt idx="630">
                  <c:v>470</c:v>
                </c:pt>
                <c:pt idx="631">
                  <c:v>469</c:v>
                </c:pt>
                <c:pt idx="632">
                  <c:v>468</c:v>
                </c:pt>
                <c:pt idx="633">
                  <c:v>467</c:v>
                </c:pt>
                <c:pt idx="634">
                  <c:v>466</c:v>
                </c:pt>
                <c:pt idx="635">
                  <c:v>465</c:v>
                </c:pt>
                <c:pt idx="636">
                  <c:v>464</c:v>
                </c:pt>
                <c:pt idx="637">
                  <c:v>463</c:v>
                </c:pt>
                <c:pt idx="638">
                  <c:v>462</c:v>
                </c:pt>
                <c:pt idx="639">
                  <c:v>461</c:v>
                </c:pt>
                <c:pt idx="640">
                  <c:v>460</c:v>
                </c:pt>
                <c:pt idx="641">
                  <c:v>459</c:v>
                </c:pt>
                <c:pt idx="642">
                  <c:v>458</c:v>
                </c:pt>
                <c:pt idx="643">
                  <c:v>457</c:v>
                </c:pt>
                <c:pt idx="644">
                  <c:v>456</c:v>
                </c:pt>
                <c:pt idx="645">
                  <c:v>455</c:v>
                </c:pt>
                <c:pt idx="646">
                  <c:v>454</c:v>
                </c:pt>
                <c:pt idx="647">
                  <c:v>453</c:v>
                </c:pt>
                <c:pt idx="648">
                  <c:v>452</c:v>
                </c:pt>
                <c:pt idx="649">
                  <c:v>451</c:v>
                </c:pt>
                <c:pt idx="650">
                  <c:v>450</c:v>
                </c:pt>
                <c:pt idx="651">
                  <c:v>449</c:v>
                </c:pt>
                <c:pt idx="652">
                  <c:v>448</c:v>
                </c:pt>
                <c:pt idx="653">
                  <c:v>447</c:v>
                </c:pt>
                <c:pt idx="654">
                  <c:v>446</c:v>
                </c:pt>
                <c:pt idx="655">
                  <c:v>445</c:v>
                </c:pt>
                <c:pt idx="656">
                  <c:v>444</c:v>
                </c:pt>
                <c:pt idx="657">
                  <c:v>443</c:v>
                </c:pt>
                <c:pt idx="658">
                  <c:v>442</c:v>
                </c:pt>
                <c:pt idx="659">
                  <c:v>441</c:v>
                </c:pt>
                <c:pt idx="660">
                  <c:v>440</c:v>
                </c:pt>
                <c:pt idx="661">
                  <c:v>439</c:v>
                </c:pt>
                <c:pt idx="662">
                  <c:v>438</c:v>
                </c:pt>
                <c:pt idx="663">
                  <c:v>437</c:v>
                </c:pt>
                <c:pt idx="664">
                  <c:v>436</c:v>
                </c:pt>
                <c:pt idx="665">
                  <c:v>435</c:v>
                </c:pt>
                <c:pt idx="666">
                  <c:v>434</c:v>
                </c:pt>
                <c:pt idx="667">
                  <c:v>433</c:v>
                </c:pt>
                <c:pt idx="668">
                  <c:v>432</c:v>
                </c:pt>
                <c:pt idx="669">
                  <c:v>431</c:v>
                </c:pt>
                <c:pt idx="670">
                  <c:v>430</c:v>
                </c:pt>
                <c:pt idx="671">
                  <c:v>429</c:v>
                </c:pt>
                <c:pt idx="672">
                  <c:v>428</c:v>
                </c:pt>
                <c:pt idx="673">
                  <c:v>427</c:v>
                </c:pt>
                <c:pt idx="674">
                  <c:v>426</c:v>
                </c:pt>
                <c:pt idx="675">
                  <c:v>425</c:v>
                </c:pt>
                <c:pt idx="676">
                  <c:v>424</c:v>
                </c:pt>
                <c:pt idx="677">
                  <c:v>423</c:v>
                </c:pt>
                <c:pt idx="678">
                  <c:v>422</c:v>
                </c:pt>
                <c:pt idx="679">
                  <c:v>421</c:v>
                </c:pt>
                <c:pt idx="680">
                  <c:v>420</c:v>
                </c:pt>
                <c:pt idx="681">
                  <c:v>419</c:v>
                </c:pt>
                <c:pt idx="682">
                  <c:v>418</c:v>
                </c:pt>
                <c:pt idx="683">
                  <c:v>417</c:v>
                </c:pt>
                <c:pt idx="684">
                  <c:v>416</c:v>
                </c:pt>
                <c:pt idx="685">
                  <c:v>415</c:v>
                </c:pt>
                <c:pt idx="686">
                  <c:v>414</c:v>
                </c:pt>
                <c:pt idx="687">
                  <c:v>413</c:v>
                </c:pt>
                <c:pt idx="688">
                  <c:v>412</c:v>
                </c:pt>
                <c:pt idx="689">
                  <c:v>411</c:v>
                </c:pt>
                <c:pt idx="690">
                  <c:v>410</c:v>
                </c:pt>
                <c:pt idx="691">
                  <c:v>409</c:v>
                </c:pt>
                <c:pt idx="692">
                  <c:v>408</c:v>
                </c:pt>
                <c:pt idx="693">
                  <c:v>407</c:v>
                </c:pt>
                <c:pt idx="694">
                  <c:v>406</c:v>
                </c:pt>
                <c:pt idx="695">
                  <c:v>405</c:v>
                </c:pt>
                <c:pt idx="696">
                  <c:v>404</c:v>
                </c:pt>
                <c:pt idx="697">
                  <c:v>403</c:v>
                </c:pt>
                <c:pt idx="698">
                  <c:v>402</c:v>
                </c:pt>
                <c:pt idx="699">
                  <c:v>401</c:v>
                </c:pt>
                <c:pt idx="700">
                  <c:v>400</c:v>
                </c:pt>
                <c:pt idx="701">
                  <c:v>399</c:v>
                </c:pt>
                <c:pt idx="702">
                  <c:v>398</c:v>
                </c:pt>
                <c:pt idx="703">
                  <c:v>397</c:v>
                </c:pt>
                <c:pt idx="704">
                  <c:v>396</c:v>
                </c:pt>
                <c:pt idx="705">
                  <c:v>395</c:v>
                </c:pt>
                <c:pt idx="706">
                  <c:v>394</c:v>
                </c:pt>
                <c:pt idx="707">
                  <c:v>393</c:v>
                </c:pt>
                <c:pt idx="708">
                  <c:v>392</c:v>
                </c:pt>
                <c:pt idx="709">
                  <c:v>391</c:v>
                </c:pt>
                <c:pt idx="710">
                  <c:v>390</c:v>
                </c:pt>
                <c:pt idx="711">
                  <c:v>389</c:v>
                </c:pt>
                <c:pt idx="712">
                  <c:v>388</c:v>
                </c:pt>
                <c:pt idx="713">
                  <c:v>387</c:v>
                </c:pt>
                <c:pt idx="714">
                  <c:v>386</c:v>
                </c:pt>
                <c:pt idx="715">
                  <c:v>385</c:v>
                </c:pt>
                <c:pt idx="716">
                  <c:v>384</c:v>
                </c:pt>
                <c:pt idx="717">
                  <c:v>383</c:v>
                </c:pt>
                <c:pt idx="718">
                  <c:v>382</c:v>
                </c:pt>
                <c:pt idx="719">
                  <c:v>381</c:v>
                </c:pt>
                <c:pt idx="720">
                  <c:v>380</c:v>
                </c:pt>
                <c:pt idx="721">
                  <c:v>379</c:v>
                </c:pt>
                <c:pt idx="722">
                  <c:v>378</c:v>
                </c:pt>
                <c:pt idx="723">
                  <c:v>377</c:v>
                </c:pt>
                <c:pt idx="724">
                  <c:v>376</c:v>
                </c:pt>
                <c:pt idx="725">
                  <c:v>375</c:v>
                </c:pt>
                <c:pt idx="726">
                  <c:v>374</c:v>
                </c:pt>
                <c:pt idx="727">
                  <c:v>373</c:v>
                </c:pt>
                <c:pt idx="728">
                  <c:v>372</c:v>
                </c:pt>
                <c:pt idx="729">
                  <c:v>371</c:v>
                </c:pt>
                <c:pt idx="730">
                  <c:v>370</c:v>
                </c:pt>
                <c:pt idx="731">
                  <c:v>369</c:v>
                </c:pt>
                <c:pt idx="732">
                  <c:v>368</c:v>
                </c:pt>
                <c:pt idx="733">
                  <c:v>367</c:v>
                </c:pt>
                <c:pt idx="734">
                  <c:v>366</c:v>
                </c:pt>
                <c:pt idx="735">
                  <c:v>365</c:v>
                </c:pt>
                <c:pt idx="736">
                  <c:v>364</c:v>
                </c:pt>
                <c:pt idx="737">
                  <c:v>363</c:v>
                </c:pt>
                <c:pt idx="738">
                  <c:v>362</c:v>
                </c:pt>
                <c:pt idx="739">
                  <c:v>361</c:v>
                </c:pt>
                <c:pt idx="740">
                  <c:v>360</c:v>
                </c:pt>
                <c:pt idx="741">
                  <c:v>359</c:v>
                </c:pt>
                <c:pt idx="742">
                  <c:v>358</c:v>
                </c:pt>
                <c:pt idx="743">
                  <c:v>357</c:v>
                </c:pt>
                <c:pt idx="744">
                  <c:v>356</c:v>
                </c:pt>
                <c:pt idx="745">
                  <c:v>355</c:v>
                </c:pt>
                <c:pt idx="746">
                  <c:v>354</c:v>
                </c:pt>
                <c:pt idx="747">
                  <c:v>353</c:v>
                </c:pt>
                <c:pt idx="748">
                  <c:v>352</c:v>
                </c:pt>
                <c:pt idx="749">
                  <c:v>351</c:v>
                </c:pt>
                <c:pt idx="750">
                  <c:v>350</c:v>
                </c:pt>
                <c:pt idx="751">
                  <c:v>349</c:v>
                </c:pt>
                <c:pt idx="752">
                  <c:v>348</c:v>
                </c:pt>
                <c:pt idx="753">
                  <c:v>347</c:v>
                </c:pt>
                <c:pt idx="754">
                  <c:v>346</c:v>
                </c:pt>
                <c:pt idx="755">
                  <c:v>345</c:v>
                </c:pt>
                <c:pt idx="756">
                  <c:v>344</c:v>
                </c:pt>
                <c:pt idx="757">
                  <c:v>343</c:v>
                </c:pt>
                <c:pt idx="758">
                  <c:v>342</c:v>
                </c:pt>
                <c:pt idx="759">
                  <c:v>341</c:v>
                </c:pt>
                <c:pt idx="760">
                  <c:v>340</c:v>
                </c:pt>
                <c:pt idx="761">
                  <c:v>339</c:v>
                </c:pt>
                <c:pt idx="762">
                  <c:v>338</c:v>
                </c:pt>
                <c:pt idx="763">
                  <c:v>337</c:v>
                </c:pt>
                <c:pt idx="764">
                  <c:v>336</c:v>
                </c:pt>
                <c:pt idx="765">
                  <c:v>335</c:v>
                </c:pt>
                <c:pt idx="766">
                  <c:v>334</c:v>
                </c:pt>
                <c:pt idx="767">
                  <c:v>333</c:v>
                </c:pt>
                <c:pt idx="768">
                  <c:v>332</c:v>
                </c:pt>
                <c:pt idx="769">
                  <c:v>331</c:v>
                </c:pt>
                <c:pt idx="770">
                  <c:v>330</c:v>
                </c:pt>
                <c:pt idx="771">
                  <c:v>329</c:v>
                </c:pt>
                <c:pt idx="772">
                  <c:v>328</c:v>
                </c:pt>
                <c:pt idx="773">
                  <c:v>327</c:v>
                </c:pt>
                <c:pt idx="774">
                  <c:v>326</c:v>
                </c:pt>
                <c:pt idx="775">
                  <c:v>325</c:v>
                </c:pt>
                <c:pt idx="776">
                  <c:v>324</c:v>
                </c:pt>
                <c:pt idx="777">
                  <c:v>323</c:v>
                </c:pt>
                <c:pt idx="778">
                  <c:v>322</c:v>
                </c:pt>
                <c:pt idx="779">
                  <c:v>321</c:v>
                </c:pt>
                <c:pt idx="780">
                  <c:v>320</c:v>
                </c:pt>
                <c:pt idx="781">
                  <c:v>319</c:v>
                </c:pt>
                <c:pt idx="782">
                  <c:v>318</c:v>
                </c:pt>
                <c:pt idx="783">
                  <c:v>317</c:v>
                </c:pt>
                <c:pt idx="784">
                  <c:v>316</c:v>
                </c:pt>
                <c:pt idx="785">
                  <c:v>315</c:v>
                </c:pt>
                <c:pt idx="786">
                  <c:v>314</c:v>
                </c:pt>
                <c:pt idx="787">
                  <c:v>313</c:v>
                </c:pt>
                <c:pt idx="788">
                  <c:v>312</c:v>
                </c:pt>
                <c:pt idx="789">
                  <c:v>311</c:v>
                </c:pt>
                <c:pt idx="790">
                  <c:v>310</c:v>
                </c:pt>
                <c:pt idx="791">
                  <c:v>309</c:v>
                </c:pt>
                <c:pt idx="792">
                  <c:v>308</c:v>
                </c:pt>
                <c:pt idx="793">
                  <c:v>307</c:v>
                </c:pt>
                <c:pt idx="794">
                  <c:v>306</c:v>
                </c:pt>
                <c:pt idx="795">
                  <c:v>305</c:v>
                </c:pt>
                <c:pt idx="796">
                  <c:v>304</c:v>
                </c:pt>
                <c:pt idx="797">
                  <c:v>303</c:v>
                </c:pt>
                <c:pt idx="798">
                  <c:v>302</c:v>
                </c:pt>
                <c:pt idx="799">
                  <c:v>301</c:v>
                </c:pt>
                <c:pt idx="800">
                  <c:v>300</c:v>
                </c:pt>
              </c:numCache>
            </c:numRef>
          </c:xVal>
          <c:yVal>
            <c:numRef>
              <c:f>'Pan-STARRS g'!#REF!</c:f>
              <c:numCache>
                <c:formatCode>General</c:formatCode>
                <c:ptCount val="1"/>
                <c:pt idx="0">
                  <c:v>1</c:v>
                </c:pt>
              </c:numCache>
            </c:numRef>
          </c:yVal>
          <c:smooth val="0"/>
          <c:extLst>
            <c:ext xmlns:c16="http://schemas.microsoft.com/office/drawing/2014/chart" uri="{C3380CC4-5D6E-409C-BE32-E72D297353CC}">
              <c16:uniqueId val="{00000001-F2D8-454B-B5A4-D07279BA548D}"/>
            </c:ext>
          </c:extLst>
        </c:ser>
        <c:ser>
          <c:idx val="2"/>
          <c:order val="2"/>
          <c:tx>
            <c:strRef>
              <c:f>'Pan-STARRS g'!$B$1</c:f>
              <c:strCache>
                <c:ptCount val="1"/>
                <c:pt idx="0">
                  <c:v>T% at AOI 0 deg</c:v>
                </c:pt>
              </c:strCache>
            </c:strRef>
          </c:tx>
          <c:spPr>
            <a:ln w="25400">
              <a:solidFill>
                <a:srgbClr val="0000FF"/>
              </a:solidFill>
              <a:prstDash val="solid"/>
            </a:ln>
          </c:spPr>
          <c:marker>
            <c:symbol val="none"/>
          </c:marker>
          <c:xVal>
            <c:numRef>
              <c:f>'Pan-STARRS g'!$A$2:$A$802</c:f>
              <c:numCache>
                <c:formatCode>General</c:formatCode>
                <c:ptCount val="801"/>
                <c:pt idx="0">
                  <c:v>1100</c:v>
                </c:pt>
                <c:pt idx="1">
                  <c:v>1099</c:v>
                </c:pt>
                <c:pt idx="2">
                  <c:v>1098</c:v>
                </c:pt>
                <c:pt idx="3">
                  <c:v>1097</c:v>
                </c:pt>
                <c:pt idx="4">
                  <c:v>1096</c:v>
                </c:pt>
                <c:pt idx="5">
                  <c:v>1095</c:v>
                </c:pt>
                <c:pt idx="6">
                  <c:v>1094</c:v>
                </c:pt>
                <c:pt idx="7">
                  <c:v>1093</c:v>
                </c:pt>
                <c:pt idx="8">
                  <c:v>1092</c:v>
                </c:pt>
                <c:pt idx="9">
                  <c:v>1091</c:v>
                </c:pt>
                <c:pt idx="10">
                  <c:v>1090</c:v>
                </c:pt>
                <c:pt idx="11">
                  <c:v>1089</c:v>
                </c:pt>
                <c:pt idx="12">
                  <c:v>1088</c:v>
                </c:pt>
                <c:pt idx="13">
                  <c:v>1087</c:v>
                </c:pt>
                <c:pt idx="14">
                  <c:v>1086</c:v>
                </c:pt>
                <c:pt idx="15">
                  <c:v>1085</c:v>
                </c:pt>
                <c:pt idx="16">
                  <c:v>1084</c:v>
                </c:pt>
                <c:pt idx="17">
                  <c:v>1083</c:v>
                </c:pt>
                <c:pt idx="18">
                  <c:v>1082</c:v>
                </c:pt>
                <c:pt idx="19">
                  <c:v>1081</c:v>
                </c:pt>
                <c:pt idx="20">
                  <c:v>1080</c:v>
                </c:pt>
                <c:pt idx="21">
                  <c:v>1079</c:v>
                </c:pt>
                <c:pt idx="22">
                  <c:v>1078</c:v>
                </c:pt>
                <c:pt idx="23">
                  <c:v>1077</c:v>
                </c:pt>
                <c:pt idx="24">
                  <c:v>1076</c:v>
                </c:pt>
                <c:pt idx="25">
                  <c:v>1075</c:v>
                </c:pt>
                <c:pt idx="26">
                  <c:v>1074</c:v>
                </c:pt>
                <c:pt idx="27">
                  <c:v>1073</c:v>
                </c:pt>
                <c:pt idx="28">
                  <c:v>1072</c:v>
                </c:pt>
                <c:pt idx="29">
                  <c:v>1071</c:v>
                </c:pt>
                <c:pt idx="30">
                  <c:v>1070</c:v>
                </c:pt>
                <c:pt idx="31">
                  <c:v>1069</c:v>
                </c:pt>
                <c:pt idx="32">
                  <c:v>1068</c:v>
                </c:pt>
                <c:pt idx="33">
                  <c:v>1067</c:v>
                </c:pt>
                <c:pt idx="34">
                  <c:v>1066</c:v>
                </c:pt>
                <c:pt idx="35">
                  <c:v>1065</c:v>
                </c:pt>
                <c:pt idx="36">
                  <c:v>1064</c:v>
                </c:pt>
                <c:pt idx="37">
                  <c:v>1063</c:v>
                </c:pt>
                <c:pt idx="38">
                  <c:v>1062</c:v>
                </c:pt>
                <c:pt idx="39">
                  <c:v>1061</c:v>
                </c:pt>
                <c:pt idx="40">
                  <c:v>1060</c:v>
                </c:pt>
                <c:pt idx="41">
                  <c:v>1059</c:v>
                </c:pt>
                <c:pt idx="42">
                  <c:v>1058</c:v>
                </c:pt>
                <c:pt idx="43">
                  <c:v>1057</c:v>
                </c:pt>
                <c:pt idx="44">
                  <c:v>1056</c:v>
                </c:pt>
                <c:pt idx="45">
                  <c:v>1055</c:v>
                </c:pt>
                <c:pt idx="46">
                  <c:v>1054</c:v>
                </c:pt>
                <c:pt idx="47">
                  <c:v>1053</c:v>
                </c:pt>
                <c:pt idx="48">
                  <c:v>1052</c:v>
                </c:pt>
                <c:pt idx="49">
                  <c:v>1051</c:v>
                </c:pt>
                <c:pt idx="50">
                  <c:v>1050</c:v>
                </c:pt>
                <c:pt idx="51">
                  <c:v>1049</c:v>
                </c:pt>
                <c:pt idx="52">
                  <c:v>1048</c:v>
                </c:pt>
                <c:pt idx="53">
                  <c:v>1047</c:v>
                </c:pt>
                <c:pt idx="54">
                  <c:v>1046</c:v>
                </c:pt>
                <c:pt idx="55">
                  <c:v>1045</c:v>
                </c:pt>
                <c:pt idx="56">
                  <c:v>1044</c:v>
                </c:pt>
                <c:pt idx="57">
                  <c:v>1043</c:v>
                </c:pt>
                <c:pt idx="58">
                  <c:v>1042</c:v>
                </c:pt>
                <c:pt idx="59">
                  <c:v>1041</c:v>
                </c:pt>
                <c:pt idx="60">
                  <c:v>1040</c:v>
                </c:pt>
                <c:pt idx="61">
                  <c:v>1039</c:v>
                </c:pt>
                <c:pt idx="62">
                  <c:v>1038</c:v>
                </c:pt>
                <c:pt idx="63">
                  <c:v>1037</c:v>
                </c:pt>
                <c:pt idx="64">
                  <c:v>1036</c:v>
                </c:pt>
                <c:pt idx="65">
                  <c:v>1035</c:v>
                </c:pt>
                <c:pt idx="66">
                  <c:v>1034</c:v>
                </c:pt>
                <c:pt idx="67">
                  <c:v>1033</c:v>
                </c:pt>
                <c:pt idx="68">
                  <c:v>1032</c:v>
                </c:pt>
                <c:pt idx="69">
                  <c:v>1031</c:v>
                </c:pt>
                <c:pt idx="70">
                  <c:v>1030</c:v>
                </c:pt>
                <c:pt idx="71">
                  <c:v>1029</c:v>
                </c:pt>
                <c:pt idx="72">
                  <c:v>1028</c:v>
                </c:pt>
                <c:pt idx="73">
                  <c:v>1027</c:v>
                </c:pt>
                <c:pt idx="74">
                  <c:v>1026</c:v>
                </c:pt>
                <c:pt idx="75">
                  <c:v>1025</c:v>
                </c:pt>
                <c:pt idx="76">
                  <c:v>1024</c:v>
                </c:pt>
                <c:pt idx="77">
                  <c:v>1023</c:v>
                </c:pt>
                <c:pt idx="78">
                  <c:v>1022</c:v>
                </c:pt>
                <c:pt idx="79">
                  <c:v>1021</c:v>
                </c:pt>
                <c:pt idx="80">
                  <c:v>1020</c:v>
                </c:pt>
                <c:pt idx="81">
                  <c:v>1019</c:v>
                </c:pt>
                <c:pt idx="82">
                  <c:v>1018</c:v>
                </c:pt>
                <c:pt idx="83">
                  <c:v>1017</c:v>
                </c:pt>
                <c:pt idx="84">
                  <c:v>1016</c:v>
                </c:pt>
                <c:pt idx="85">
                  <c:v>1015</c:v>
                </c:pt>
                <c:pt idx="86">
                  <c:v>1014</c:v>
                </c:pt>
                <c:pt idx="87">
                  <c:v>1013</c:v>
                </c:pt>
                <c:pt idx="88">
                  <c:v>1012</c:v>
                </c:pt>
                <c:pt idx="89">
                  <c:v>1011</c:v>
                </c:pt>
                <c:pt idx="90">
                  <c:v>1010</c:v>
                </c:pt>
                <c:pt idx="91">
                  <c:v>1009</c:v>
                </c:pt>
                <c:pt idx="92">
                  <c:v>1008</c:v>
                </c:pt>
                <c:pt idx="93">
                  <c:v>1007</c:v>
                </c:pt>
                <c:pt idx="94">
                  <c:v>1006</c:v>
                </c:pt>
                <c:pt idx="95">
                  <c:v>1005</c:v>
                </c:pt>
                <c:pt idx="96">
                  <c:v>1004</c:v>
                </c:pt>
                <c:pt idx="97">
                  <c:v>1003</c:v>
                </c:pt>
                <c:pt idx="98">
                  <c:v>1002</c:v>
                </c:pt>
                <c:pt idx="99">
                  <c:v>1001</c:v>
                </c:pt>
                <c:pt idx="100">
                  <c:v>1000</c:v>
                </c:pt>
                <c:pt idx="101">
                  <c:v>999</c:v>
                </c:pt>
                <c:pt idx="102">
                  <c:v>998</c:v>
                </c:pt>
                <c:pt idx="103">
                  <c:v>997</c:v>
                </c:pt>
                <c:pt idx="104">
                  <c:v>996</c:v>
                </c:pt>
                <c:pt idx="105">
                  <c:v>995</c:v>
                </c:pt>
                <c:pt idx="106">
                  <c:v>994</c:v>
                </c:pt>
                <c:pt idx="107">
                  <c:v>993</c:v>
                </c:pt>
                <c:pt idx="108">
                  <c:v>992</c:v>
                </c:pt>
                <c:pt idx="109">
                  <c:v>991</c:v>
                </c:pt>
                <c:pt idx="110">
                  <c:v>990</c:v>
                </c:pt>
                <c:pt idx="111">
                  <c:v>989</c:v>
                </c:pt>
                <c:pt idx="112">
                  <c:v>988</c:v>
                </c:pt>
                <c:pt idx="113">
                  <c:v>987</c:v>
                </c:pt>
                <c:pt idx="114">
                  <c:v>986</c:v>
                </c:pt>
                <c:pt idx="115">
                  <c:v>985</c:v>
                </c:pt>
                <c:pt idx="116">
                  <c:v>984</c:v>
                </c:pt>
                <c:pt idx="117">
                  <c:v>983</c:v>
                </c:pt>
                <c:pt idx="118">
                  <c:v>982</c:v>
                </c:pt>
                <c:pt idx="119">
                  <c:v>981</c:v>
                </c:pt>
                <c:pt idx="120">
                  <c:v>980</c:v>
                </c:pt>
                <c:pt idx="121">
                  <c:v>979</c:v>
                </c:pt>
                <c:pt idx="122">
                  <c:v>978</c:v>
                </c:pt>
                <c:pt idx="123">
                  <c:v>977</c:v>
                </c:pt>
                <c:pt idx="124">
                  <c:v>976</c:v>
                </c:pt>
                <c:pt idx="125">
                  <c:v>975</c:v>
                </c:pt>
                <c:pt idx="126">
                  <c:v>974</c:v>
                </c:pt>
                <c:pt idx="127">
                  <c:v>973</c:v>
                </c:pt>
                <c:pt idx="128">
                  <c:v>972</c:v>
                </c:pt>
                <c:pt idx="129">
                  <c:v>971</c:v>
                </c:pt>
                <c:pt idx="130">
                  <c:v>970</c:v>
                </c:pt>
                <c:pt idx="131">
                  <c:v>969</c:v>
                </c:pt>
                <c:pt idx="132">
                  <c:v>968</c:v>
                </c:pt>
                <c:pt idx="133">
                  <c:v>967</c:v>
                </c:pt>
                <c:pt idx="134">
                  <c:v>966</c:v>
                </c:pt>
                <c:pt idx="135">
                  <c:v>965</c:v>
                </c:pt>
                <c:pt idx="136">
                  <c:v>964</c:v>
                </c:pt>
                <c:pt idx="137">
                  <c:v>963</c:v>
                </c:pt>
                <c:pt idx="138">
                  <c:v>962</c:v>
                </c:pt>
                <c:pt idx="139">
                  <c:v>961</c:v>
                </c:pt>
                <c:pt idx="140">
                  <c:v>960</c:v>
                </c:pt>
                <c:pt idx="141">
                  <c:v>959</c:v>
                </c:pt>
                <c:pt idx="142">
                  <c:v>958</c:v>
                </c:pt>
                <c:pt idx="143">
                  <c:v>957</c:v>
                </c:pt>
                <c:pt idx="144">
                  <c:v>956</c:v>
                </c:pt>
                <c:pt idx="145">
                  <c:v>955</c:v>
                </c:pt>
                <c:pt idx="146">
                  <c:v>954</c:v>
                </c:pt>
                <c:pt idx="147">
                  <c:v>953</c:v>
                </c:pt>
                <c:pt idx="148">
                  <c:v>952</c:v>
                </c:pt>
                <c:pt idx="149">
                  <c:v>951</c:v>
                </c:pt>
                <c:pt idx="150">
                  <c:v>950</c:v>
                </c:pt>
                <c:pt idx="151">
                  <c:v>949</c:v>
                </c:pt>
                <c:pt idx="152">
                  <c:v>948</c:v>
                </c:pt>
                <c:pt idx="153">
                  <c:v>947</c:v>
                </c:pt>
                <c:pt idx="154">
                  <c:v>946</c:v>
                </c:pt>
                <c:pt idx="155">
                  <c:v>945</c:v>
                </c:pt>
                <c:pt idx="156">
                  <c:v>944</c:v>
                </c:pt>
                <c:pt idx="157">
                  <c:v>943</c:v>
                </c:pt>
                <c:pt idx="158">
                  <c:v>942</c:v>
                </c:pt>
                <c:pt idx="159">
                  <c:v>941</c:v>
                </c:pt>
                <c:pt idx="160">
                  <c:v>940</c:v>
                </c:pt>
                <c:pt idx="161">
                  <c:v>939</c:v>
                </c:pt>
                <c:pt idx="162">
                  <c:v>938</c:v>
                </c:pt>
                <c:pt idx="163">
                  <c:v>937</c:v>
                </c:pt>
                <c:pt idx="164">
                  <c:v>936</c:v>
                </c:pt>
                <c:pt idx="165">
                  <c:v>935</c:v>
                </c:pt>
                <c:pt idx="166">
                  <c:v>934</c:v>
                </c:pt>
                <c:pt idx="167">
                  <c:v>933</c:v>
                </c:pt>
                <c:pt idx="168">
                  <c:v>932</c:v>
                </c:pt>
                <c:pt idx="169">
                  <c:v>931</c:v>
                </c:pt>
                <c:pt idx="170">
                  <c:v>930</c:v>
                </c:pt>
                <c:pt idx="171">
                  <c:v>929</c:v>
                </c:pt>
                <c:pt idx="172">
                  <c:v>928</c:v>
                </c:pt>
                <c:pt idx="173">
                  <c:v>927</c:v>
                </c:pt>
                <c:pt idx="174">
                  <c:v>926</c:v>
                </c:pt>
                <c:pt idx="175">
                  <c:v>925</c:v>
                </c:pt>
                <c:pt idx="176">
                  <c:v>924</c:v>
                </c:pt>
                <c:pt idx="177">
                  <c:v>923</c:v>
                </c:pt>
                <c:pt idx="178">
                  <c:v>922</c:v>
                </c:pt>
                <c:pt idx="179">
                  <c:v>921</c:v>
                </c:pt>
                <c:pt idx="180">
                  <c:v>920</c:v>
                </c:pt>
                <c:pt idx="181">
                  <c:v>919</c:v>
                </c:pt>
                <c:pt idx="182">
                  <c:v>918</c:v>
                </c:pt>
                <c:pt idx="183">
                  <c:v>917</c:v>
                </c:pt>
                <c:pt idx="184">
                  <c:v>916</c:v>
                </c:pt>
                <c:pt idx="185">
                  <c:v>915</c:v>
                </c:pt>
                <c:pt idx="186">
                  <c:v>914</c:v>
                </c:pt>
                <c:pt idx="187">
                  <c:v>913</c:v>
                </c:pt>
                <c:pt idx="188">
                  <c:v>912</c:v>
                </c:pt>
                <c:pt idx="189">
                  <c:v>911</c:v>
                </c:pt>
                <c:pt idx="190">
                  <c:v>910</c:v>
                </c:pt>
                <c:pt idx="191">
                  <c:v>909</c:v>
                </c:pt>
                <c:pt idx="192">
                  <c:v>908</c:v>
                </c:pt>
                <c:pt idx="193">
                  <c:v>907</c:v>
                </c:pt>
                <c:pt idx="194">
                  <c:v>906</c:v>
                </c:pt>
                <c:pt idx="195">
                  <c:v>905</c:v>
                </c:pt>
                <c:pt idx="196">
                  <c:v>904</c:v>
                </c:pt>
                <c:pt idx="197">
                  <c:v>903</c:v>
                </c:pt>
                <c:pt idx="198">
                  <c:v>902</c:v>
                </c:pt>
                <c:pt idx="199">
                  <c:v>901</c:v>
                </c:pt>
                <c:pt idx="200">
                  <c:v>900</c:v>
                </c:pt>
                <c:pt idx="201">
                  <c:v>899</c:v>
                </c:pt>
                <c:pt idx="202">
                  <c:v>898</c:v>
                </c:pt>
                <c:pt idx="203">
                  <c:v>897</c:v>
                </c:pt>
                <c:pt idx="204">
                  <c:v>896</c:v>
                </c:pt>
                <c:pt idx="205">
                  <c:v>895</c:v>
                </c:pt>
                <c:pt idx="206">
                  <c:v>894</c:v>
                </c:pt>
                <c:pt idx="207">
                  <c:v>893</c:v>
                </c:pt>
                <c:pt idx="208">
                  <c:v>892</c:v>
                </c:pt>
                <c:pt idx="209">
                  <c:v>891</c:v>
                </c:pt>
                <c:pt idx="210">
                  <c:v>890</c:v>
                </c:pt>
                <c:pt idx="211">
                  <c:v>889</c:v>
                </c:pt>
                <c:pt idx="212">
                  <c:v>888</c:v>
                </c:pt>
                <c:pt idx="213">
                  <c:v>887</c:v>
                </c:pt>
                <c:pt idx="214">
                  <c:v>886</c:v>
                </c:pt>
                <c:pt idx="215">
                  <c:v>885</c:v>
                </c:pt>
                <c:pt idx="216">
                  <c:v>884</c:v>
                </c:pt>
                <c:pt idx="217">
                  <c:v>883</c:v>
                </c:pt>
                <c:pt idx="218">
                  <c:v>882</c:v>
                </c:pt>
                <c:pt idx="219">
                  <c:v>881</c:v>
                </c:pt>
                <c:pt idx="220">
                  <c:v>880</c:v>
                </c:pt>
                <c:pt idx="221">
                  <c:v>879</c:v>
                </c:pt>
                <c:pt idx="222">
                  <c:v>878</c:v>
                </c:pt>
                <c:pt idx="223">
                  <c:v>877</c:v>
                </c:pt>
                <c:pt idx="224">
                  <c:v>876</c:v>
                </c:pt>
                <c:pt idx="225">
                  <c:v>875</c:v>
                </c:pt>
                <c:pt idx="226">
                  <c:v>874</c:v>
                </c:pt>
                <c:pt idx="227">
                  <c:v>873</c:v>
                </c:pt>
                <c:pt idx="228">
                  <c:v>872</c:v>
                </c:pt>
                <c:pt idx="229">
                  <c:v>871</c:v>
                </c:pt>
                <c:pt idx="230">
                  <c:v>870</c:v>
                </c:pt>
                <c:pt idx="231">
                  <c:v>869</c:v>
                </c:pt>
                <c:pt idx="232">
                  <c:v>868</c:v>
                </c:pt>
                <c:pt idx="233">
                  <c:v>867</c:v>
                </c:pt>
                <c:pt idx="234">
                  <c:v>866</c:v>
                </c:pt>
                <c:pt idx="235">
                  <c:v>865</c:v>
                </c:pt>
                <c:pt idx="236">
                  <c:v>864</c:v>
                </c:pt>
                <c:pt idx="237">
                  <c:v>863</c:v>
                </c:pt>
                <c:pt idx="238">
                  <c:v>862</c:v>
                </c:pt>
                <c:pt idx="239">
                  <c:v>861</c:v>
                </c:pt>
                <c:pt idx="240">
                  <c:v>860</c:v>
                </c:pt>
                <c:pt idx="241">
                  <c:v>859</c:v>
                </c:pt>
                <c:pt idx="242">
                  <c:v>858</c:v>
                </c:pt>
                <c:pt idx="243">
                  <c:v>857</c:v>
                </c:pt>
                <c:pt idx="244">
                  <c:v>856</c:v>
                </c:pt>
                <c:pt idx="245">
                  <c:v>855</c:v>
                </c:pt>
                <c:pt idx="246">
                  <c:v>854</c:v>
                </c:pt>
                <c:pt idx="247">
                  <c:v>853</c:v>
                </c:pt>
                <c:pt idx="248">
                  <c:v>852</c:v>
                </c:pt>
                <c:pt idx="249">
                  <c:v>851</c:v>
                </c:pt>
                <c:pt idx="250">
                  <c:v>850</c:v>
                </c:pt>
                <c:pt idx="251">
                  <c:v>849</c:v>
                </c:pt>
                <c:pt idx="252">
                  <c:v>848</c:v>
                </c:pt>
                <c:pt idx="253">
                  <c:v>847</c:v>
                </c:pt>
                <c:pt idx="254">
                  <c:v>846</c:v>
                </c:pt>
                <c:pt idx="255">
                  <c:v>845</c:v>
                </c:pt>
                <c:pt idx="256">
                  <c:v>844</c:v>
                </c:pt>
                <c:pt idx="257">
                  <c:v>843</c:v>
                </c:pt>
                <c:pt idx="258">
                  <c:v>842</c:v>
                </c:pt>
                <c:pt idx="259">
                  <c:v>841</c:v>
                </c:pt>
                <c:pt idx="260">
                  <c:v>840</c:v>
                </c:pt>
                <c:pt idx="261">
                  <c:v>839</c:v>
                </c:pt>
                <c:pt idx="262">
                  <c:v>838</c:v>
                </c:pt>
                <c:pt idx="263">
                  <c:v>837</c:v>
                </c:pt>
                <c:pt idx="264">
                  <c:v>836</c:v>
                </c:pt>
                <c:pt idx="265">
                  <c:v>835</c:v>
                </c:pt>
                <c:pt idx="266">
                  <c:v>834</c:v>
                </c:pt>
                <c:pt idx="267">
                  <c:v>833</c:v>
                </c:pt>
                <c:pt idx="268">
                  <c:v>832</c:v>
                </c:pt>
                <c:pt idx="269">
                  <c:v>831</c:v>
                </c:pt>
                <c:pt idx="270">
                  <c:v>830</c:v>
                </c:pt>
                <c:pt idx="271">
                  <c:v>829</c:v>
                </c:pt>
                <c:pt idx="272">
                  <c:v>828</c:v>
                </c:pt>
                <c:pt idx="273">
                  <c:v>827</c:v>
                </c:pt>
                <c:pt idx="274">
                  <c:v>826</c:v>
                </c:pt>
                <c:pt idx="275">
                  <c:v>825</c:v>
                </c:pt>
                <c:pt idx="276">
                  <c:v>824</c:v>
                </c:pt>
                <c:pt idx="277">
                  <c:v>823</c:v>
                </c:pt>
                <c:pt idx="278">
                  <c:v>822</c:v>
                </c:pt>
                <c:pt idx="279">
                  <c:v>821</c:v>
                </c:pt>
                <c:pt idx="280">
                  <c:v>820</c:v>
                </c:pt>
                <c:pt idx="281">
                  <c:v>819</c:v>
                </c:pt>
                <c:pt idx="282">
                  <c:v>818</c:v>
                </c:pt>
                <c:pt idx="283">
                  <c:v>817</c:v>
                </c:pt>
                <c:pt idx="284">
                  <c:v>816</c:v>
                </c:pt>
                <c:pt idx="285">
                  <c:v>815</c:v>
                </c:pt>
                <c:pt idx="286">
                  <c:v>814</c:v>
                </c:pt>
                <c:pt idx="287">
                  <c:v>813</c:v>
                </c:pt>
                <c:pt idx="288">
                  <c:v>812</c:v>
                </c:pt>
                <c:pt idx="289">
                  <c:v>811</c:v>
                </c:pt>
                <c:pt idx="290">
                  <c:v>810</c:v>
                </c:pt>
                <c:pt idx="291">
                  <c:v>809</c:v>
                </c:pt>
                <c:pt idx="292">
                  <c:v>808</c:v>
                </c:pt>
                <c:pt idx="293">
                  <c:v>807</c:v>
                </c:pt>
                <c:pt idx="294">
                  <c:v>806</c:v>
                </c:pt>
                <c:pt idx="295">
                  <c:v>805</c:v>
                </c:pt>
                <c:pt idx="296">
                  <c:v>804</c:v>
                </c:pt>
                <c:pt idx="297">
                  <c:v>803</c:v>
                </c:pt>
                <c:pt idx="298">
                  <c:v>802</c:v>
                </c:pt>
                <c:pt idx="299">
                  <c:v>801</c:v>
                </c:pt>
                <c:pt idx="300">
                  <c:v>800</c:v>
                </c:pt>
                <c:pt idx="301">
                  <c:v>799</c:v>
                </c:pt>
                <c:pt idx="302">
                  <c:v>798</c:v>
                </c:pt>
                <c:pt idx="303">
                  <c:v>797</c:v>
                </c:pt>
                <c:pt idx="304">
                  <c:v>796</c:v>
                </c:pt>
                <c:pt idx="305">
                  <c:v>795</c:v>
                </c:pt>
                <c:pt idx="306">
                  <c:v>794</c:v>
                </c:pt>
                <c:pt idx="307">
                  <c:v>793</c:v>
                </c:pt>
                <c:pt idx="308">
                  <c:v>792</c:v>
                </c:pt>
                <c:pt idx="309">
                  <c:v>791</c:v>
                </c:pt>
                <c:pt idx="310">
                  <c:v>790</c:v>
                </c:pt>
                <c:pt idx="311">
                  <c:v>789</c:v>
                </c:pt>
                <c:pt idx="312">
                  <c:v>788</c:v>
                </c:pt>
                <c:pt idx="313">
                  <c:v>787</c:v>
                </c:pt>
                <c:pt idx="314">
                  <c:v>786</c:v>
                </c:pt>
                <c:pt idx="315">
                  <c:v>785</c:v>
                </c:pt>
                <c:pt idx="316">
                  <c:v>784</c:v>
                </c:pt>
                <c:pt idx="317">
                  <c:v>783</c:v>
                </c:pt>
                <c:pt idx="318">
                  <c:v>782</c:v>
                </c:pt>
                <c:pt idx="319">
                  <c:v>781</c:v>
                </c:pt>
                <c:pt idx="320">
                  <c:v>780</c:v>
                </c:pt>
                <c:pt idx="321">
                  <c:v>779</c:v>
                </c:pt>
                <c:pt idx="322">
                  <c:v>778</c:v>
                </c:pt>
                <c:pt idx="323">
                  <c:v>777</c:v>
                </c:pt>
                <c:pt idx="324">
                  <c:v>776</c:v>
                </c:pt>
                <c:pt idx="325">
                  <c:v>775</c:v>
                </c:pt>
                <c:pt idx="326">
                  <c:v>774</c:v>
                </c:pt>
                <c:pt idx="327">
                  <c:v>773</c:v>
                </c:pt>
                <c:pt idx="328">
                  <c:v>772</c:v>
                </c:pt>
                <c:pt idx="329">
                  <c:v>771</c:v>
                </c:pt>
                <c:pt idx="330">
                  <c:v>770</c:v>
                </c:pt>
                <c:pt idx="331">
                  <c:v>769</c:v>
                </c:pt>
                <c:pt idx="332">
                  <c:v>768</c:v>
                </c:pt>
                <c:pt idx="333">
                  <c:v>767</c:v>
                </c:pt>
                <c:pt idx="334">
                  <c:v>766</c:v>
                </c:pt>
                <c:pt idx="335">
                  <c:v>765</c:v>
                </c:pt>
                <c:pt idx="336">
                  <c:v>764</c:v>
                </c:pt>
                <c:pt idx="337">
                  <c:v>763</c:v>
                </c:pt>
                <c:pt idx="338">
                  <c:v>762</c:v>
                </c:pt>
                <c:pt idx="339">
                  <c:v>761</c:v>
                </c:pt>
                <c:pt idx="340">
                  <c:v>760</c:v>
                </c:pt>
                <c:pt idx="341">
                  <c:v>759</c:v>
                </c:pt>
                <c:pt idx="342">
                  <c:v>758</c:v>
                </c:pt>
                <c:pt idx="343">
                  <c:v>757</c:v>
                </c:pt>
                <c:pt idx="344">
                  <c:v>756</c:v>
                </c:pt>
                <c:pt idx="345">
                  <c:v>755</c:v>
                </c:pt>
                <c:pt idx="346">
                  <c:v>754</c:v>
                </c:pt>
                <c:pt idx="347">
                  <c:v>753</c:v>
                </c:pt>
                <c:pt idx="348">
                  <c:v>752</c:v>
                </c:pt>
                <c:pt idx="349">
                  <c:v>751</c:v>
                </c:pt>
                <c:pt idx="350">
                  <c:v>750</c:v>
                </c:pt>
                <c:pt idx="351">
                  <c:v>749</c:v>
                </c:pt>
                <c:pt idx="352">
                  <c:v>748</c:v>
                </c:pt>
                <c:pt idx="353">
                  <c:v>747</c:v>
                </c:pt>
                <c:pt idx="354">
                  <c:v>746</c:v>
                </c:pt>
                <c:pt idx="355">
                  <c:v>745</c:v>
                </c:pt>
                <c:pt idx="356">
                  <c:v>744</c:v>
                </c:pt>
                <c:pt idx="357">
                  <c:v>743</c:v>
                </c:pt>
                <c:pt idx="358">
                  <c:v>742</c:v>
                </c:pt>
                <c:pt idx="359">
                  <c:v>741</c:v>
                </c:pt>
                <c:pt idx="360">
                  <c:v>740</c:v>
                </c:pt>
                <c:pt idx="361">
                  <c:v>739</c:v>
                </c:pt>
                <c:pt idx="362">
                  <c:v>738</c:v>
                </c:pt>
                <c:pt idx="363">
                  <c:v>737</c:v>
                </c:pt>
                <c:pt idx="364">
                  <c:v>736</c:v>
                </c:pt>
                <c:pt idx="365">
                  <c:v>735</c:v>
                </c:pt>
                <c:pt idx="366">
                  <c:v>734</c:v>
                </c:pt>
                <c:pt idx="367">
                  <c:v>733</c:v>
                </c:pt>
                <c:pt idx="368">
                  <c:v>732</c:v>
                </c:pt>
                <c:pt idx="369">
                  <c:v>731</c:v>
                </c:pt>
                <c:pt idx="370">
                  <c:v>730</c:v>
                </c:pt>
                <c:pt idx="371">
                  <c:v>729</c:v>
                </c:pt>
                <c:pt idx="372">
                  <c:v>728</c:v>
                </c:pt>
                <c:pt idx="373">
                  <c:v>727</c:v>
                </c:pt>
                <c:pt idx="374">
                  <c:v>726</c:v>
                </c:pt>
                <c:pt idx="375">
                  <c:v>725</c:v>
                </c:pt>
                <c:pt idx="376">
                  <c:v>724</c:v>
                </c:pt>
                <c:pt idx="377">
                  <c:v>723</c:v>
                </c:pt>
                <c:pt idx="378">
                  <c:v>722</c:v>
                </c:pt>
                <c:pt idx="379">
                  <c:v>721</c:v>
                </c:pt>
                <c:pt idx="380">
                  <c:v>720</c:v>
                </c:pt>
                <c:pt idx="381">
                  <c:v>719</c:v>
                </c:pt>
                <c:pt idx="382">
                  <c:v>718</c:v>
                </c:pt>
                <c:pt idx="383">
                  <c:v>717</c:v>
                </c:pt>
                <c:pt idx="384">
                  <c:v>716</c:v>
                </c:pt>
                <c:pt idx="385">
                  <c:v>715</c:v>
                </c:pt>
                <c:pt idx="386">
                  <c:v>714</c:v>
                </c:pt>
                <c:pt idx="387">
                  <c:v>713</c:v>
                </c:pt>
                <c:pt idx="388">
                  <c:v>712</c:v>
                </c:pt>
                <c:pt idx="389">
                  <c:v>711</c:v>
                </c:pt>
                <c:pt idx="390">
                  <c:v>710</c:v>
                </c:pt>
                <c:pt idx="391">
                  <c:v>709</c:v>
                </c:pt>
                <c:pt idx="392">
                  <c:v>708</c:v>
                </c:pt>
                <c:pt idx="393">
                  <c:v>707</c:v>
                </c:pt>
                <c:pt idx="394">
                  <c:v>706</c:v>
                </c:pt>
                <c:pt idx="395">
                  <c:v>705</c:v>
                </c:pt>
                <c:pt idx="396">
                  <c:v>704</c:v>
                </c:pt>
                <c:pt idx="397">
                  <c:v>703</c:v>
                </c:pt>
                <c:pt idx="398">
                  <c:v>702</c:v>
                </c:pt>
                <c:pt idx="399">
                  <c:v>701</c:v>
                </c:pt>
                <c:pt idx="400">
                  <c:v>700</c:v>
                </c:pt>
                <c:pt idx="401">
                  <c:v>699</c:v>
                </c:pt>
                <c:pt idx="402">
                  <c:v>698</c:v>
                </c:pt>
                <c:pt idx="403">
                  <c:v>697</c:v>
                </c:pt>
                <c:pt idx="404">
                  <c:v>696</c:v>
                </c:pt>
                <c:pt idx="405">
                  <c:v>695</c:v>
                </c:pt>
                <c:pt idx="406">
                  <c:v>694</c:v>
                </c:pt>
                <c:pt idx="407">
                  <c:v>693</c:v>
                </c:pt>
                <c:pt idx="408">
                  <c:v>692</c:v>
                </c:pt>
                <c:pt idx="409">
                  <c:v>691</c:v>
                </c:pt>
                <c:pt idx="410">
                  <c:v>690</c:v>
                </c:pt>
                <c:pt idx="411">
                  <c:v>689</c:v>
                </c:pt>
                <c:pt idx="412">
                  <c:v>688</c:v>
                </c:pt>
                <c:pt idx="413">
                  <c:v>687</c:v>
                </c:pt>
                <c:pt idx="414">
                  <c:v>686</c:v>
                </c:pt>
                <c:pt idx="415">
                  <c:v>685</c:v>
                </c:pt>
                <c:pt idx="416">
                  <c:v>684</c:v>
                </c:pt>
                <c:pt idx="417">
                  <c:v>683</c:v>
                </c:pt>
                <c:pt idx="418">
                  <c:v>682</c:v>
                </c:pt>
                <c:pt idx="419">
                  <c:v>681</c:v>
                </c:pt>
                <c:pt idx="420">
                  <c:v>680</c:v>
                </c:pt>
                <c:pt idx="421">
                  <c:v>679</c:v>
                </c:pt>
                <c:pt idx="422">
                  <c:v>678</c:v>
                </c:pt>
                <c:pt idx="423">
                  <c:v>677</c:v>
                </c:pt>
                <c:pt idx="424">
                  <c:v>676</c:v>
                </c:pt>
                <c:pt idx="425">
                  <c:v>675</c:v>
                </c:pt>
                <c:pt idx="426">
                  <c:v>674</c:v>
                </c:pt>
                <c:pt idx="427">
                  <c:v>673</c:v>
                </c:pt>
                <c:pt idx="428">
                  <c:v>672</c:v>
                </c:pt>
                <c:pt idx="429">
                  <c:v>671</c:v>
                </c:pt>
                <c:pt idx="430">
                  <c:v>670</c:v>
                </c:pt>
                <c:pt idx="431">
                  <c:v>669</c:v>
                </c:pt>
                <c:pt idx="432">
                  <c:v>668</c:v>
                </c:pt>
                <c:pt idx="433">
                  <c:v>667</c:v>
                </c:pt>
                <c:pt idx="434">
                  <c:v>666</c:v>
                </c:pt>
                <c:pt idx="435">
                  <c:v>665</c:v>
                </c:pt>
                <c:pt idx="436">
                  <c:v>664</c:v>
                </c:pt>
                <c:pt idx="437">
                  <c:v>663</c:v>
                </c:pt>
                <c:pt idx="438">
                  <c:v>662</c:v>
                </c:pt>
                <c:pt idx="439">
                  <c:v>661</c:v>
                </c:pt>
                <c:pt idx="440">
                  <c:v>660</c:v>
                </c:pt>
                <c:pt idx="441">
                  <c:v>659</c:v>
                </c:pt>
                <c:pt idx="442">
                  <c:v>658</c:v>
                </c:pt>
                <c:pt idx="443">
                  <c:v>657</c:v>
                </c:pt>
                <c:pt idx="444">
                  <c:v>656</c:v>
                </c:pt>
                <c:pt idx="445">
                  <c:v>655</c:v>
                </c:pt>
                <c:pt idx="446">
                  <c:v>654</c:v>
                </c:pt>
                <c:pt idx="447">
                  <c:v>653</c:v>
                </c:pt>
                <c:pt idx="448">
                  <c:v>652</c:v>
                </c:pt>
                <c:pt idx="449">
                  <c:v>651</c:v>
                </c:pt>
                <c:pt idx="450">
                  <c:v>650</c:v>
                </c:pt>
                <c:pt idx="451">
                  <c:v>649</c:v>
                </c:pt>
                <c:pt idx="452">
                  <c:v>648</c:v>
                </c:pt>
                <c:pt idx="453">
                  <c:v>647</c:v>
                </c:pt>
                <c:pt idx="454">
                  <c:v>646</c:v>
                </c:pt>
                <c:pt idx="455">
                  <c:v>645</c:v>
                </c:pt>
                <c:pt idx="456">
                  <c:v>644</c:v>
                </c:pt>
                <c:pt idx="457">
                  <c:v>643</c:v>
                </c:pt>
                <c:pt idx="458">
                  <c:v>642</c:v>
                </c:pt>
                <c:pt idx="459">
                  <c:v>641</c:v>
                </c:pt>
                <c:pt idx="460">
                  <c:v>640</c:v>
                </c:pt>
                <c:pt idx="461">
                  <c:v>639</c:v>
                </c:pt>
                <c:pt idx="462">
                  <c:v>638</c:v>
                </c:pt>
                <c:pt idx="463">
                  <c:v>637</c:v>
                </c:pt>
                <c:pt idx="464">
                  <c:v>636</c:v>
                </c:pt>
                <c:pt idx="465">
                  <c:v>635</c:v>
                </c:pt>
                <c:pt idx="466">
                  <c:v>634</c:v>
                </c:pt>
                <c:pt idx="467">
                  <c:v>633</c:v>
                </c:pt>
                <c:pt idx="468">
                  <c:v>632</c:v>
                </c:pt>
                <c:pt idx="469">
                  <c:v>631</c:v>
                </c:pt>
                <c:pt idx="470">
                  <c:v>630</c:v>
                </c:pt>
                <c:pt idx="471">
                  <c:v>629</c:v>
                </c:pt>
                <c:pt idx="472">
                  <c:v>628</c:v>
                </c:pt>
                <c:pt idx="473">
                  <c:v>627</c:v>
                </c:pt>
                <c:pt idx="474">
                  <c:v>626</c:v>
                </c:pt>
                <c:pt idx="475">
                  <c:v>625</c:v>
                </c:pt>
                <c:pt idx="476">
                  <c:v>624</c:v>
                </c:pt>
                <c:pt idx="477">
                  <c:v>623</c:v>
                </c:pt>
                <c:pt idx="478">
                  <c:v>622</c:v>
                </c:pt>
                <c:pt idx="479">
                  <c:v>621</c:v>
                </c:pt>
                <c:pt idx="480">
                  <c:v>620</c:v>
                </c:pt>
                <c:pt idx="481">
                  <c:v>619</c:v>
                </c:pt>
                <c:pt idx="482">
                  <c:v>618</c:v>
                </c:pt>
                <c:pt idx="483">
                  <c:v>617</c:v>
                </c:pt>
                <c:pt idx="484">
                  <c:v>616</c:v>
                </c:pt>
                <c:pt idx="485">
                  <c:v>615</c:v>
                </c:pt>
                <c:pt idx="486">
                  <c:v>614</c:v>
                </c:pt>
                <c:pt idx="487">
                  <c:v>613</c:v>
                </c:pt>
                <c:pt idx="488">
                  <c:v>612</c:v>
                </c:pt>
                <c:pt idx="489">
                  <c:v>611</c:v>
                </c:pt>
                <c:pt idx="490">
                  <c:v>610</c:v>
                </c:pt>
                <c:pt idx="491">
                  <c:v>609</c:v>
                </c:pt>
                <c:pt idx="492">
                  <c:v>608</c:v>
                </c:pt>
                <c:pt idx="493">
                  <c:v>607</c:v>
                </c:pt>
                <c:pt idx="494">
                  <c:v>606</c:v>
                </c:pt>
                <c:pt idx="495">
                  <c:v>605</c:v>
                </c:pt>
                <c:pt idx="496">
                  <c:v>604</c:v>
                </c:pt>
                <c:pt idx="497">
                  <c:v>603</c:v>
                </c:pt>
                <c:pt idx="498">
                  <c:v>602</c:v>
                </c:pt>
                <c:pt idx="499">
                  <c:v>601</c:v>
                </c:pt>
                <c:pt idx="500">
                  <c:v>600</c:v>
                </c:pt>
                <c:pt idx="501">
                  <c:v>599</c:v>
                </c:pt>
                <c:pt idx="502">
                  <c:v>598</c:v>
                </c:pt>
                <c:pt idx="503">
                  <c:v>597</c:v>
                </c:pt>
                <c:pt idx="504">
                  <c:v>596</c:v>
                </c:pt>
                <c:pt idx="505">
                  <c:v>595</c:v>
                </c:pt>
                <c:pt idx="506">
                  <c:v>594</c:v>
                </c:pt>
                <c:pt idx="507">
                  <c:v>593</c:v>
                </c:pt>
                <c:pt idx="508">
                  <c:v>592</c:v>
                </c:pt>
                <c:pt idx="509">
                  <c:v>591</c:v>
                </c:pt>
                <c:pt idx="510">
                  <c:v>590</c:v>
                </c:pt>
                <c:pt idx="511">
                  <c:v>589</c:v>
                </c:pt>
                <c:pt idx="512">
                  <c:v>588</c:v>
                </c:pt>
                <c:pt idx="513">
                  <c:v>587</c:v>
                </c:pt>
                <c:pt idx="514">
                  <c:v>586</c:v>
                </c:pt>
                <c:pt idx="515">
                  <c:v>585</c:v>
                </c:pt>
                <c:pt idx="516">
                  <c:v>584</c:v>
                </c:pt>
                <c:pt idx="517">
                  <c:v>583</c:v>
                </c:pt>
                <c:pt idx="518">
                  <c:v>582</c:v>
                </c:pt>
                <c:pt idx="519">
                  <c:v>581</c:v>
                </c:pt>
                <c:pt idx="520">
                  <c:v>580</c:v>
                </c:pt>
                <c:pt idx="521">
                  <c:v>579</c:v>
                </c:pt>
                <c:pt idx="522">
                  <c:v>578</c:v>
                </c:pt>
                <c:pt idx="523">
                  <c:v>577</c:v>
                </c:pt>
                <c:pt idx="524">
                  <c:v>576</c:v>
                </c:pt>
                <c:pt idx="525">
                  <c:v>575</c:v>
                </c:pt>
                <c:pt idx="526">
                  <c:v>574</c:v>
                </c:pt>
                <c:pt idx="527">
                  <c:v>573</c:v>
                </c:pt>
                <c:pt idx="528">
                  <c:v>572</c:v>
                </c:pt>
                <c:pt idx="529">
                  <c:v>571</c:v>
                </c:pt>
                <c:pt idx="530">
                  <c:v>570</c:v>
                </c:pt>
                <c:pt idx="531">
                  <c:v>569</c:v>
                </c:pt>
                <c:pt idx="532">
                  <c:v>568</c:v>
                </c:pt>
                <c:pt idx="533">
                  <c:v>567</c:v>
                </c:pt>
                <c:pt idx="534">
                  <c:v>566</c:v>
                </c:pt>
                <c:pt idx="535">
                  <c:v>565</c:v>
                </c:pt>
                <c:pt idx="536">
                  <c:v>564</c:v>
                </c:pt>
                <c:pt idx="537">
                  <c:v>563</c:v>
                </c:pt>
                <c:pt idx="538">
                  <c:v>562</c:v>
                </c:pt>
                <c:pt idx="539">
                  <c:v>561</c:v>
                </c:pt>
                <c:pt idx="540">
                  <c:v>560</c:v>
                </c:pt>
                <c:pt idx="541">
                  <c:v>559</c:v>
                </c:pt>
                <c:pt idx="542">
                  <c:v>558</c:v>
                </c:pt>
                <c:pt idx="543">
                  <c:v>557</c:v>
                </c:pt>
                <c:pt idx="544">
                  <c:v>556</c:v>
                </c:pt>
                <c:pt idx="545">
                  <c:v>555</c:v>
                </c:pt>
                <c:pt idx="546">
                  <c:v>554</c:v>
                </c:pt>
                <c:pt idx="547">
                  <c:v>553</c:v>
                </c:pt>
                <c:pt idx="548">
                  <c:v>552</c:v>
                </c:pt>
                <c:pt idx="549">
                  <c:v>551</c:v>
                </c:pt>
                <c:pt idx="550">
                  <c:v>550</c:v>
                </c:pt>
                <c:pt idx="551">
                  <c:v>549</c:v>
                </c:pt>
                <c:pt idx="552">
                  <c:v>548</c:v>
                </c:pt>
                <c:pt idx="553">
                  <c:v>547</c:v>
                </c:pt>
                <c:pt idx="554">
                  <c:v>546</c:v>
                </c:pt>
                <c:pt idx="555">
                  <c:v>545</c:v>
                </c:pt>
                <c:pt idx="556">
                  <c:v>544</c:v>
                </c:pt>
                <c:pt idx="557">
                  <c:v>543</c:v>
                </c:pt>
                <c:pt idx="558">
                  <c:v>542</c:v>
                </c:pt>
                <c:pt idx="559">
                  <c:v>541</c:v>
                </c:pt>
                <c:pt idx="560">
                  <c:v>540</c:v>
                </c:pt>
                <c:pt idx="561">
                  <c:v>539</c:v>
                </c:pt>
                <c:pt idx="562">
                  <c:v>538</c:v>
                </c:pt>
                <c:pt idx="563">
                  <c:v>537</c:v>
                </c:pt>
                <c:pt idx="564">
                  <c:v>536</c:v>
                </c:pt>
                <c:pt idx="565">
                  <c:v>535</c:v>
                </c:pt>
                <c:pt idx="566">
                  <c:v>534</c:v>
                </c:pt>
                <c:pt idx="567">
                  <c:v>533</c:v>
                </c:pt>
                <c:pt idx="568">
                  <c:v>532</c:v>
                </c:pt>
                <c:pt idx="569">
                  <c:v>531</c:v>
                </c:pt>
                <c:pt idx="570">
                  <c:v>530</c:v>
                </c:pt>
                <c:pt idx="571">
                  <c:v>529</c:v>
                </c:pt>
                <c:pt idx="572">
                  <c:v>528</c:v>
                </c:pt>
                <c:pt idx="573">
                  <c:v>527</c:v>
                </c:pt>
                <c:pt idx="574">
                  <c:v>526</c:v>
                </c:pt>
                <c:pt idx="575">
                  <c:v>525</c:v>
                </c:pt>
                <c:pt idx="576">
                  <c:v>524</c:v>
                </c:pt>
                <c:pt idx="577">
                  <c:v>523</c:v>
                </c:pt>
                <c:pt idx="578">
                  <c:v>522</c:v>
                </c:pt>
                <c:pt idx="579">
                  <c:v>521</c:v>
                </c:pt>
                <c:pt idx="580">
                  <c:v>520</c:v>
                </c:pt>
                <c:pt idx="581">
                  <c:v>519</c:v>
                </c:pt>
                <c:pt idx="582">
                  <c:v>518</c:v>
                </c:pt>
                <c:pt idx="583">
                  <c:v>517</c:v>
                </c:pt>
                <c:pt idx="584">
                  <c:v>516</c:v>
                </c:pt>
                <c:pt idx="585">
                  <c:v>515</c:v>
                </c:pt>
                <c:pt idx="586">
                  <c:v>514</c:v>
                </c:pt>
                <c:pt idx="587">
                  <c:v>513</c:v>
                </c:pt>
                <c:pt idx="588">
                  <c:v>512</c:v>
                </c:pt>
                <c:pt idx="589">
                  <c:v>511</c:v>
                </c:pt>
                <c:pt idx="590">
                  <c:v>510</c:v>
                </c:pt>
                <c:pt idx="591">
                  <c:v>509</c:v>
                </c:pt>
                <c:pt idx="592">
                  <c:v>508</c:v>
                </c:pt>
                <c:pt idx="593">
                  <c:v>507</c:v>
                </c:pt>
                <c:pt idx="594">
                  <c:v>506</c:v>
                </c:pt>
                <c:pt idx="595">
                  <c:v>505</c:v>
                </c:pt>
                <c:pt idx="596">
                  <c:v>504</c:v>
                </c:pt>
                <c:pt idx="597">
                  <c:v>503</c:v>
                </c:pt>
                <c:pt idx="598">
                  <c:v>502</c:v>
                </c:pt>
                <c:pt idx="599">
                  <c:v>501</c:v>
                </c:pt>
                <c:pt idx="600">
                  <c:v>500</c:v>
                </c:pt>
                <c:pt idx="601">
                  <c:v>499</c:v>
                </c:pt>
                <c:pt idx="602">
                  <c:v>498</c:v>
                </c:pt>
                <c:pt idx="603">
                  <c:v>497</c:v>
                </c:pt>
                <c:pt idx="604">
                  <c:v>496</c:v>
                </c:pt>
                <c:pt idx="605">
                  <c:v>495</c:v>
                </c:pt>
                <c:pt idx="606">
                  <c:v>494</c:v>
                </c:pt>
                <c:pt idx="607">
                  <c:v>493</c:v>
                </c:pt>
                <c:pt idx="608">
                  <c:v>492</c:v>
                </c:pt>
                <c:pt idx="609">
                  <c:v>491</c:v>
                </c:pt>
                <c:pt idx="610">
                  <c:v>490</c:v>
                </c:pt>
                <c:pt idx="611">
                  <c:v>489</c:v>
                </c:pt>
                <c:pt idx="612">
                  <c:v>488</c:v>
                </c:pt>
                <c:pt idx="613">
                  <c:v>487</c:v>
                </c:pt>
                <c:pt idx="614">
                  <c:v>486</c:v>
                </c:pt>
                <c:pt idx="615">
                  <c:v>485</c:v>
                </c:pt>
                <c:pt idx="616">
                  <c:v>484</c:v>
                </c:pt>
                <c:pt idx="617">
                  <c:v>483</c:v>
                </c:pt>
                <c:pt idx="618">
                  <c:v>482</c:v>
                </c:pt>
                <c:pt idx="619">
                  <c:v>481</c:v>
                </c:pt>
                <c:pt idx="620">
                  <c:v>480</c:v>
                </c:pt>
                <c:pt idx="621">
                  <c:v>479</c:v>
                </c:pt>
                <c:pt idx="622">
                  <c:v>478</c:v>
                </c:pt>
                <c:pt idx="623">
                  <c:v>477</c:v>
                </c:pt>
                <c:pt idx="624">
                  <c:v>476</c:v>
                </c:pt>
                <c:pt idx="625">
                  <c:v>475</c:v>
                </c:pt>
                <c:pt idx="626">
                  <c:v>474</c:v>
                </c:pt>
                <c:pt idx="627">
                  <c:v>473</c:v>
                </c:pt>
                <c:pt idx="628">
                  <c:v>472</c:v>
                </c:pt>
                <c:pt idx="629">
                  <c:v>471</c:v>
                </c:pt>
                <c:pt idx="630">
                  <c:v>470</c:v>
                </c:pt>
                <c:pt idx="631">
                  <c:v>469</c:v>
                </c:pt>
                <c:pt idx="632">
                  <c:v>468</c:v>
                </c:pt>
                <c:pt idx="633">
                  <c:v>467</c:v>
                </c:pt>
                <c:pt idx="634">
                  <c:v>466</c:v>
                </c:pt>
                <c:pt idx="635">
                  <c:v>465</c:v>
                </c:pt>
                <c:pt idx="636">
                  <c:v>464</c:v>
                </c:pt>
                <c:pt idx="637">
                  <c:v>463</c:v>
                </c:pt>
                <c:pt idx="638">
                  <c:v>462</c:v>
                </c:pt>
                <c:pt idx="639">
                  <c:v>461</c:v>
                </c:pt>
                <c:pt idx="640">
                  <c:v>460</c:v>
                </c:pt>
                <c:pt idx="641">
                  <c:v>459</c:v>
                </c:pt>
                <c:pt idx="642">
                  <c:v>458</c:v>
                </c:pt>
                <c:pt idx="643">
                  <c:v>457</c:v>
                </c:pt>
                <c:pt idx="644">
                  <c:v>456</c:v>
                </c:pt>
                <c:pt idx="645">
                  <c:v>455</c:v>
                </c:pt>
                <c:pt idx="646">
                  <c:v>454</c:v>
                </c:pt>
                <c:pt idx="647">
                  <c:v>453</c:v>
                </c:pt>
                <c:pt idx="648">
                  <c:v>452</c:v>
                </c:pt>
                <c:pt idx="649">
                  <c:v>451</c:v>
                </c:pt>
                <c:pt idx="650">
                  <c:v>450</c:v>
                </c:pt>
                <c:pt idx="651">
                  <c:v>449</c:v>
                </c:pt>
                <c:pt idx="652">
                  <c:v>448</c:v>
                </c:pt>
                <c:pt idx="653">
                  <c:v>447</c:v>
                </c:pt>
                <c:pt idx="654">
                  <c:v>446</c:v>
                </c:pt>
                <c:pt idx="655">
                  <c:v>445</c:v>
                </c:pt>
                <c:pt idx="656">
                  <c:v>444</c:v>
                </c:pt>
                <c:pt idx="657">
                  <c:v>443</c:v>
                </c:pt>
                <c:pt idx="658">
                  <c:v>442</c:v>
                </c:pt>
                <c:pt idx="659">
                  <c:v>441</c:v>
                </c:pt>
                <c:pt idx="660">
                  <c:v>440</c:v>
                </c:pt>
                <c:pt idx="661">
                  <c:v>439</c:v>
                </c:pt>
                <c:pt idx="662">
                  <c:v>438</c:v>
                </c:pt>
                <c:pt idx="663">
                  <c:v>437</c:v>
                </c:pt>
                <c:pt idx="664">
                  <c:v>436</c:v>
                </c:pt>
                <c:pt idx="665">
                  <c:v>435</c:v>
                </c:pt>
                <c:pt idx="666">
                  <c:v>434</c:v>
                </c:pt>
                <c:pt idx="667">
                  <c:v>433</c:v>
                </c:pt>
                <c:pt idx="668">
                  <c:v>432</c:v>
                </c:pt>
                <c:pt idx="669">
                  <c:v>431</c:v>
                </c:pt>
                <c:pt idx="670">
                  <c:v>430</c:v>
                </c:pt>
                <c:pt idx="671">
                  <c:v>429</c:v>
                </c:pt>
                <c:pt idx="672">
                  <c:v>428</c:v>
                </c:pt>
                <c:pt idx="673">
                  <c:v>427</c:v>
                </c:pt>
                <c:pt idx="674">
                  <c:v>426</c:v>
                </c:pt>
                <c:pt idx="675">
                  <c:v>425</c:v>
                </c:pt>
                <c:pt idx="676">
                  <c:v>424</c:v>
                </c:pt>
                <c:pt idx="677">
                  <c:v>423</c:v>
                </c:pt>
                <c:pt idx="678">
                  <c:v>422</c:v>
                </c:pt>
                <c:pt idx="679">
                  <c:v>421</c:v>
                </c:pt>
                <c:pt idx="680">
                  <c:v>420</c:v>
                </c:pt>
                <c:pt idx="681">
                  <c:v>419</c:v>
                </c:pt>
                <c:pt idx="682">
                  <c:v>418</c:v>
                </c:pt>
                <c:pt idx="683">
                  <c:v>417</c:v>
                </c:pt>
                <c:pt idx="684">
                  <c:v>416</c:v>
                </c:pt>
                <c:pt idx="685">
                  <c:v>415</c:v>
                </c:pt>
                <c:pt idx="686">
                  <c:v>414</c:v>
                </c:pt>
                <c:pt idx="687">
                  <c:v>413</c:v>
                </c:pt>
                <c:pt idx="688">
                  <c:v>412</c:v>
                </c:pt>
                <c:pt idx="689">
                  <c:v>411</c:v>
                </c:pt>
                <c:pt idx="690">
                  <c:v>410</c:v>
                </c:pt>
                <c:pt idx="691">
                  <c:v>409</c:v>
                </c:pt>
                <c:pt idx="692">
                  <c:v>408</c:v>
                </c:pt>
                <c:pt idx="693">
                  <c:v>407</c:v>
                </c:pt>
                <c:pt idx="694">
                  <c:v>406</c:v>
                </c:pt>
                <c:pt idx="695">
                  <c:v>405</c:v>
                </c:pt>
                <c:pt idx="696">
                  <c:v>404</c:v>
                </c:pt>
                <c:pt idx="697">
                  <c:v>403</c:v>
                </c:pt>
                <c:pt idx="698">
                  <c:v>402</c:v>
                </c:pt>
                <c:pt idx="699">
                  <c:v>401</c:v>
                </c:pt>
                <c:pt idx="700">
                  <c:v>400</c:v>
                </c:pt>
                <c:pt idx="701">
                  <c:v>399</c:v>
                </c:pt>
                <c:pt idx="702">
                  <c:v>398</c:v>
                </c:pt>
                <c:pt idx="703">
                  <c:v>397</c:v>
                </c:pt>
                <c:pt idx="704">
                  <c:v>396</c:v>
                </c:pt>
                <c:pt idx="705">
                  <c:v>395</c:v>
                </c:pt>
                <c:pt idx="706">
                  <c:v>394</c:v>
                </c:pt>
                <c:pt idx="707">
                  <c:v>393</c:v>
                </c:pt>
                <c:pt idx="708">
                  <c:v>392</c:v>
                </c:pt>
                <c:pt idx="709">
                  <c:v>391</c:v>
                </c:pt>
                <c:pt idx="710">
                  <c:v>390</c:v>
                </c:pt>
                <c:pt idx="711">
                  <c:v>389</c:v>
                </c:pt>
                <c:pt idx="712">
                  <c:v>388</c:v>
                </c:pt>
                <c:pt idx="713">
                  <c:v>387</c:v>
                </c:pt>
                <c:pt idx="714">
                  <c:v>386</c:v>
                </c:pt>
                <c:pt idx="715">
                  <c:v>385</c:v>
                </c:pt>
                <c:pt idx="716">
                  <c:v>384</c:v>
                </c:pt>
                <c:pt idx="717">
                  <c:v>383</c:v>
                </c:pt>
                <c:pt idx="718">
                  <c:v>382</c:v>
                </c:pt>
                <c:pt idx="719">
                  <c:v>381</c:v>
                </c:pt>
                <c:pt idx="720">
                  <c:v>380</c:v>
                </c:pt>
                <c:pt idx="721">
                  <c:v>379</c:v>
                </c:pt>
                <c:pt idx="722">
                  <c:v>378</c:v>
                </c:pt>
                <c:pt idx="723">
                  <c:v>377</c:v>
                </c:pt>
                <c:pt idx="724">
                  <c:v>376</c:v>
                </c:pt>
                <c:pt idx="725">
                  <c:v>375</c:v>
                </c:pt>
                <c:pt idx="726">
                  <c:v>374</c:v>
                </c:pt>
                <c:pt idx="727">
                  <c:v>373</c:v>
                </c:pt>
                <c:pt idx="728">
                  <c:v>372</c:v>
                </c:pt>
                <c:pt idx="729">
                  <c:v>371</c:v>
                </c:pt>
                <c:pt idx="730">
                  <c:v>370</c:v>
                </c:pt>
                <c:pt idx="731">
                  <c:v>369</c:v>
                </c:pt>
                <c:pt idx="732">
                  <c:v>368</c:v>
                </c:pt>
                <c:pt idx="733">
                  <c:v>367</c:v>
                </c:pt>
                <c:pt idx="734">
                  <c:v>366</c:v>
                </c:pt>
                <c:pt idx="735">
                  <c:v>365</c:v>
                </c:pt>
                <c:pt idx="736">
                  <c:v>364</c:v>
                </c:pt>
                <c:pt idx="737">
                  <c:v>363</c:v>
                </c:pt>
                <c:pt idx="738">
                  <c:v>362</c:v>
                </c:pt>
                <c:pt idx="739">
                  <c:v>361</c:v>
                </c:pt>
                <c:pt idx="740">
                  <c:v>360</c:v>
                </c:pt>
                <c:pt idx="741">
                  <c:v>359</c:v>
                </c:pt>
                <c:pt idx="742">
                  <c:v>358</c:v>
                </c:pt>
                <c:pt idx="743">
                  <c:v>357</c:v>
                </c:pt>
                <c:pt idx="744">
                  <c:v>356</c:v>
                </c:pt>
                <c:pt idx="745">
                  <c:v>355</c:v>
                </c:pt>
                <c:pt idx="746">
                  <c:v>354</c:v>
                </c:pt>
                <c:pt idx="747">
                  <c:v>353</c:v>
                </c:pt>
                <c:pt idx="748">
                  <c:v>352</c:v>
                </c:pt>
                <c:pt idx="749">
                  <c:v>351</c:v>
                </c:pt>
                <c:pt idx="750">
                  <c:v>350</c:v>
                </c:pt>
                <c:pt idx="751">
                  <c:v>349</c:v>
                </c:pt>
                <c:pt idx="752">
                  <c:v>348</c:v>
                </c:pt>
                <c:pt idx="753">
                  <c:v>347</c:v>
                </c:pt>
                <c:pt idx="754">
                  <c:v>346</c:v>
                </c:pt>
                <c:pt idx="755">
                  <c:v>345</c:v>
                </c:pt>
                <c:pt idx="756">
                  <c:v>344</c:v>
                </c:pt>
                <c:pt idx="757">
                  <c:v>343</c:v>
                </c:pt>
                <c:pt idx="758">
                  <c:v>342</c:v>
                </c:pt>
                <c:pt idx="759">
                  <c:v>341</c:v>
                </c:pt>
                <c:pt idx="760">
                  <c:v>340</c:v>
                </c:pt>
                <c:pt idx="761">
                  <c:v>339</c:v>
                </c:pt>
                <c:pt idx="762">
                  <c:v>338</c:v>
                </c:pt>
                <c:pt idx="763">
                  <c:v>337</c:v>
                </c:pt>
                <c:pt idx="764">
                  <c:v>336</c:v>
                </c:pt>
                <c:pt idx="765">
                  <c:v>335</c:v>
                </c:pt>
                <c:pt idx="766">
                  <c:v>334</c:v>
                </c:pt>
                <c:pt idx="767">
                  <c:v>333</c:v>
                </c:pt>
                <c:pt idx="768">
                  <c:v>332</c:v>
                </c:pt>
                <c:pt idx="769">
                  <c:v>331</c:v>
                </c:pt>
                <c:pt idx="770">
                  <c:v>330</c:v>
                </c:pt>
                <c:pt idx="771">
                  <c:v>329</c:v>
                </c:pt>
                <c:pt idx="772">
                  <c:v>328</c:v>
                </c:pt>
                <c:pt idx="773">
                  <c:v>327</c:v>
                </c:pt>
                <c:pt idx="774">
                  <c:v>326</c:v>
                </c:pt>
                <c:pt idx="775">
                  <c:v>325</c:v>
                </c:pt>
                <c:pt idx="776">
                  <c:v>324</c:v>
                </c:pt>
                <c:pt idx="777">
                  <c:v>323</c:v>
                </c:pt>
                <c:pt idx="778">
                  <c:v>322</c:v>
                </c:pt>
                <c:pt idx="779">
                  <c:v>321</c:v>
                </c:pt>
                <c:pt idx="780">
                  <c:v>320</c:v>
                </c:pt>
                <c:pt idx="781">
                  <c:v>319</c:v>
                </c:pt>
                <c:pt idx="782">
                  <c:v>318</c:v>
                </c:pt>
                <c:pt idx="783">
                  <c:v>317</c:v>
                </c:pt>
                <c:pt idx="784">
                  <c:v>316</c:v>
                </c:pt>
                <c:pt idx="785">
                  <c:v>315</c:v>
                </c:pt>
                <c:pt idx="786">
                  <c:v>314</c:v>
                </c:pt>
                <c:pt idx="787">
                  <c:v>313</c:v>
                </c:pt>
                <c:pt idx="788">
                  <c:v>312</c:v>
                </c:pt>
                <c:pt idx="789">
                  <c:v>311</c:v>
                </c:pt>
                <c:pt idx="790">
                  <c:v>310</c:v>
                </c:pt>
                <c:pt idx="791">
                  <c:v>309</c:v>
                </c:pt>
                <c:pt idx="792">
                  <c:v>308</c:v>
                </c:pt>
                <c:pt idx="793">
                  <c:v>307</c:v>
                </c:pt>
                <c:pt idx="794">
                  <c:v>306</c:v>
                </c:pt>
                <c:pt idx="795">
                  <c:v>305</c:v>
                </c:pt>
                <c:pt idx="796">
                  <c:v>304</c:v>
                </c:pt>
                <c:pt idx="797">
                  <c:v>303</c:v>
                </c:pt>
                <c:pt idx="798">
                  <c:v>302</c:v>
                </c:pt>
                <c:pt idx="799">
                  <c:v>301</c:v>
                </c:pt>
                <c:pt idx="800">
                  <c:v>300</c:v>
                </c:pt>
              </c:numCache>
            </c:numRef>
          </c:xVal>
          <c:yVal>
            <c:numRef>
              <c:f>'Pan-STARRS g'!$B$2:$B$802</c:f>
              <c:numCache>
                <c:formatCode>0.00E+00</c:formatCode>
                <c:ptCount val="801"/>
                <c:pt idx="0" formatCode="General">
                  <c:v>1.452E-2</c:v>
                </c:pt>
                <c:pt idx="1">
                  <c:v>1.49E-2</c:v>
                </c:pt>
                <c:pt idx="2">
                  <c:v>1.55E-2</c:v>
                </c:pt>
                <c:pt idx="3">
                  <c:v>1.6299999999999999E-2</c:v>
                </c:pt>
                <c:pt idx="4">
                  <c:v>1.7299999999999999E-2</c:v>
                </c:pt>
                <c:pt idx="5">
                  <c:v>1.8499999999999999E-2</c:v>
                </c:pt>
                <c:pt idx="6">
                  <c:v>2.01E-2</c:v>
                </c:pt>
                <c:pt idx="7">
                  <c:v>2.2100000000000002E-2</c:v>
                </c:pt>
                <c:pt idx="8">
                  <c:v>2.4400000000000002E-2</c:v>
                </c:pt>
                <c:pt idx="9">
                  <c:v>2.7099999999999999E-2</c:v>
                </c:pt>
                <c:pt idx="10">
                  <c:v>0.03</c:v>
                </c:pt>
                <c:pt idx="11">
                  <c:v>3.27E-2</c:v>
                </c:pt>
                <c:pt idx="12">
                  <c:v>3.4700000000000002E-2</c:v>
                </c:pt>
                <c:pt idx="13">
                  <c:v>3.5200000000000002E-2</c:v>
                </c:pt>
                <c:pt idx="14">
                  <c:v>3.3700000000000001E-2</c:v>
                </c:pt>
                <c:pt idx="15">
                  <c:v>3.0300000000000001E-2</c:v>
                </c:pt>
                <c:pt idx="16">
                  <c:v>2.5999999999999999E-2</c:v>
                </c:pt>
                <c:pt idx="17">
                  <c:v>2.1399999999999999E-2</c:v>
                </c:pt>
                <c:pt idx="18">
                  <c:v>1.7299999999999999E-2</c:v>
                </c:pt>
                <c:pt idx="19">
                  <c:v>1.3899999999999999E-2</c:v>
                </c:pt>
                <c:pt idx="20">
                  <c:v>1.12E-2</c:v>
                </c:pt>
                <c:pt idx="21">
                  <c:v>9.0299999999999998E-3</c:v>
                </c:pt>
                <c:pt idx="22">
                  <c:v>7.3699999999999998E-3</c:v>
                </c:pt>
                <c:pt idx="23">
                  <c:v>6.0800000000000003E-3</c:v>
                </c:pt>
                <c:pt idx="24">
                  <c:v>5.0800000000000003E-3</c:v>
                </c:pt>
                <c:pt idx="25">
                  <c:v>4.2900000000000004E-3</c:v>
                </c:pt>
                <c:pt idx="26">
                  <c:v>3.6600000000000001E-3</c:v>
                </c:pt>
                <c:pt idx="27">
                  <c:v>3.16E-3</c:v>
                </c:pt>
                <c:pt idx="28">
                  <c:v>2.7499999999999998E-3</c:v>
                </c:pt>
                <c:pt idx="29">
                  <c:v>2.4299999999999999E-3</c:v>
                </c:pt>
                <c:pt idx="30">
                  <c:v>2.16E-3</c:v>
                </c:pt>
                <c:pt idx="31">
                  <c:v>1.9400000000000001E-3</c:v>
                </c:pt>
                <c:pt idx="32">
                  <c:v>1.75E-3</c:v>
                </c:pt>
                <c:pt idx="33">
                  <c:v>1.6000000000000001E-3</c:v>
                </c:pt>
                <c:pt idx="34">
                  <c:v>1.47E-3</c:v>
                </c:pt>
                <c:pt idx="35">
                  <c:v>1.3699999999999999E-3</c:v>
                </c:pt>
                <c:pt idx="36">
                  <c:v>1.2800000000000001E-3</c:v>
                </c:pt>
                <c:pt idx="37">
                  <c:v>1.2099999999999999E-3</c:v>
                </c:pt>
                <c:pt idx="38">
                  <c:v>1.15E-3</c:v>
                </c:pt>
                <c:pt idx="39">
                  <c:v>1.1000000000000001E-3</c:v>
                </c:pt>
                <c:pt idx="40">
                  <c:v>1.06E-3</c:v>
                </c:pt>
                <c:pt idx="41">
                  <c:v>1.0300000000000001E-3</c:v>
                </c:pt>
                <c:pt idx="42">
                  <c:v>1.01E-3</c:v>
                </c:pt>
                <c:pt idx="43">
                  <c:v>1E-3</c:v>
                </c:pt>
                <c:pt idx="44">
                  <c:v>1E-3</c:v>
                </c:pt>
                <c:pt idx="45">
                  <c:v>1E-3</c:v>
                </c:pt>
                <c:pt idx="46">
                  <c:v>1.01E-3</c:v>
                </c:pt>
                <c:pt idx="47">
                  <c:v>1.0399999999999999E-3</c:v>
                </c:pt>
                <c:pt idx="48">
                  <c:v>1.07E-3</c:v>
                </c:pt>
                <c:pt idx="49">
                  <c:v>1.1100000000000001E-3</c:v>
                </c:pt>
                <c:pt idx="50">
                  <c:v>1.17E-3</c:v>
                </c:pt>
                <c:pt idx="51">
                  <c:v>1.24E-3</c:v>
                </c:pt>
                <c:pt idx="52">
                  <c:v>1.33E-3</c:v>
                </c:pt>
                <c:pt idx="53">
                  <c:v>1.4400000000000001E-3</c:v>
                </c:pt>
                <c:pt idx="54">
                  <c:v>1.58E-3</c:v>
                </c:pt>
                <c:pt idx="55">
                  <c:v>1.75E-3</c:v>
                </c:pt>
                <c:pt idx="56">
                  <c:v>1.9599999999999999E-3</c:v>
                </c:pt>
                <c:pt idx="57">
                  <c:v>2.2100000000000002E-3</c:v>
                </c:pt>
                <c:pt idx="58">
                  <c:v>2.5100000000000001E-3</c:v>
                </c:pt>
                <c:pt idx="59">
                  <c:v>2.8500000000000001E-3</c:v>
                </c:pt>
                <c:pt idx="60">
                  <c:v>3.2200000000000002E-3</c:v>
                </c:pt>
                <c:pt idx="61">
                  <c:v>3.5899999999999999E-3</c:v>
                </c:pt>
                <c:pt idx="62" formatCode="General">
                  <c:v>3.8700000000000002E-3</c:v>
                </c:pt>
                <c:pt idx="63" formatCode="General">
                  <c:v>4.0000000000000001E-3</c:v>
                </c:pt>
                <c:pt idx="64" formatCode="General">
                  <c:v>3.9199999999999999E-3</c:v>
                </c:pt>
                <c:pt idx="65">
                  <c:v>3.6600000000000001E-3</c:v>
                </c:pt>
                <c:pt idx="66" formatCode="General">
                  <c:v>3.2599999999999999E-3</c:v>
                </c:pt>
                <c:pt idx="67" formatCode="General">
                  <c:v>2.82E-3</c:v>
                </c:pt>
                <c:pt idx="68" formatCode="General">
                  <c:v>2.3900000000000002E-3</c:v>
                </c:pt>
                <c:pt idx="69" formatCode="General">
                  <c:v>2.0200000000000001E-3</c:v>
                </c:pt>
                <c:pt idx="70" formatCode="General">
                  <c:v>1.7099999999999999E-3</c:v>
                </c:pt>
                <c:pt idx="71" formatCode="General">
                  <c:v>1.4499999999999999E-3</c:v>
                </c:pt>
                <c:pt idx="72" formatCode="General">
                  <c:v>1.25E-3</c:v>
                </c:pt>
                <c:pt idx="73" formatCode="General">
                  <c:v>1.08E-3</c:v>
                </c:pt>
                <c:pt idx="74" formatCode="General">
                  <c:v>9.5E-4</c:v>
                </c:pt>
                <c:pt idx="75" formatCode="General">
                  <c:v>8.4000000000000003E-4</c:v>
                </c:pt>
                <c:pt idx="76" formatCode="General">
                  <c:v>7.6000000000000004E-4</c:v>
                </c:pt>
                <c:pt idx="77" formatCode="General">
                  <c:v>6.8999999999999997E-4</c:v>
                </c:pt>
                <c:pt idx="78" formatCode="General">
                  <c:v>6.3000000000000003E-4</c:v>
                </c:pt>
                <c:pt idx="79" formatCode="General">
                  <c:v>5.8E-4</c:v>
                </c:pt>
                <c:pt idx="80" formatCode="General">
                  <c:v>5.4000000000000001E-4</c:v>
                </c:pt>
                <c:pt idx="81" formatCode="General">
                  <c:v>5.1000000000000004E-4</c:v>
                </c:pt>
                <c:pt idx="82" formatCode="General">
                  <c:v>4.8999999999999998E-4</c:v>
                </c:pt>
                <c:pt idx="83" formatCode="General">
                  <c:v>4.6999999999999999E-4</c:v>
                </c:pt>
                <c:pt idx="84" formatCode="General">
                  <c:v>4.6000000000000001E-4</c:v>
                </c:pt>
                <c:pt idx="85" formatCode="General">
                  <c:v>4.4999999999999999E-4</c:v>
                </c:pt>
                <c:pt idx="86" formatCode="General">
                  <c:v>4.4999999999999999E-4</c:v>
                </c:pt>
                <c:pt idx="87" formatCode="General">
                  <c:v>4.4999999999999999E-4</c:v>
                </c:pt>
                <c:pt idx="88" formatCode="General">
                  <c:v>4.4999999999999999E-4</c:v>
                </c:pt>
                <c:pt idx="89" formatCode="General">
                  <c:v>4.6000000000000001E-4</c:v>
                </c:pt>
                <c:pt idx="90" formatCode="General">
                  <c:v>4.6999999999999999E-4</c:v>
                </c:pt>
                <c:pt idx="91" formatCode="General">
                  <c:v>4.8999999999999998E-4</c:v>
                </c:pt>
                <c:pt idx="92" formatCode="General">
                  <c:v>5.1999999999999995E-4</c:v>
                </c:pt>
                <c:pt idx="93" formatCode="General">
                  <c:v>5.5000000000000003E-4</c:v>
                </c:pt>
                <c:pt idx="94" formatCode="General">
                  <c:v>5.8E-4</c:v>
                </c:pt>
                <c:pt idx="95" formatCode="General">
                  <c:v>6.3000000000000003E-4</c:v>
                </c:pt>
                <c:pt idx="96" formatCode="General">
                  <c:v>6.8999999999999997E-4</c:v>
                </c:pt>
                <c:pt idx="97" formatCode="General">
                  <c:v>7.6000000000000004E-4</c:v>
                </c:pt>
                <c:pt idx="98" formatCode="General">
                  <c:v>8.4999999999999995E-4</c:v>
                </c:pt>
                <c:pt idx="99" formatCode="General">
                  <c:v>9.5E-4</c:v>
                </c:pt>
                <c:pt idx="100" formatCode="General">
                  <c:v>1.08E-3</c:v>
                </c:pt>
                <c:pt idx="101" formatCode="General">
                  <c:v>1.24E-3</c:v>
                </c:pt>
                <c:pt idx="102" formatCode="General">
                  <c:v>1.41E-3</c:v>
                </c:pt>
                <c:pt idx="103" formatCode="General">
                  <c:v>1.6199999999999999E-3</c:v>
                </c:pt>
                <c:pt idx="104" formatCode="General">
                  <c:v>1.83E-3</c:v>
                </c:pt>
                <c:pt idx="105" formatCode="General">
                  <c:v>2.0300000000000001E-3</c:v>
                </c:pt>
                <c:pt idx="106">
                  <c:v>2.1900000000000001E-3</c:v>
                </c:pt>
                <c:pt idx="107">
                  <c:v>2.2799999999999999E-3</c:v>
                </c:pt>
                <c:pt idx="108" formatCode="General">
                  <c:v>2.2799999999999999E-3</c:v>
                </c:pt>
                <c:pt idx="109" formatCode="General">
                  <c:v>2.1900000000000001E-3</c:v>
                </c:pt>
                <c:pt idx="110" formatCode="General">
                  <c:v>2.0400000000000001E-3</c:v>
                </c:pt>
                <c:pt idx="111" formatCode="General">
                  <c:v>1.8500000000000001E-3</c:v>
                </c:pt>
                <c:pt idx="112" formatCode="General">
                  <c:v>1.66E-3</c:v>
                </c:pt>
                <c:pt idx="113" formatCode="General">
                  <c:v>1.49E-3</c:v>
                </c:pt>
                <c:pt idx="114">
                  <c:v>1.33E-3</c:v>
                </c:pt>
                <c:pt idx="115" formatCode="General">
                  <c:v>1.1999999999999999E-3</c:v>
                </c:pt>
                <c:pt idx="116" formatCode="General">
                  <c:v>1.09E-3</c:v>
                </c:pt>
                <c:pt idx="117" formatCode="General">
                  <c:v>9.8999999999999999E-4</c:v>
                </c:pt>
                <c:pt idx="118" formatCode="General">
                  <c:v>9.2000000000000003E-4</c:v>
                </c:pt>
                <c:pt idx="119">
                  <c:v>8.5999999999999998E-4</c:v>
                </c:pt>
                <c:pt idx="120" formatCode="General">
                  <c:v>8.0999999999999996E-4</c:v>
                </c:pt>
                <c:pt idx="121" formatCode="General">
                  <c:v>7.7999999999999999E-4</c:v>
                </c:pt>
                <c:pt idx="122" formatCode="General">
                  <c:v>7.5000000000000002E-4</c:v>
                </c:pt>
                <c:pt idx="123" formatCode="General">
                  <c:v>7.2999999999999996E-4</c:v>
                </c:pt>
                <c:pt idx="124" formatCode="General">
                  <c:v>7.2999999999999996E-4</c:v>
                </c:pt>
                <c:pt idx="125" formatCode="General">
                  <c:v>7.2999999999999996E-4</c:v>
                </c:pt>
                <c:pt idx="126" formatCode="General">
                  <c:v>7.2999999999999996E-4</c:v>
                </c:pt>
                <c:pt idx="127" formatCode="General">
                  <c:v>7.5000000000000002E-4</c:v>
                </c:pt>
                <c:pt idx="128" formatCode="General">
                  <c:v>7.7999999999999999E-4</c:v>
                </c:pt>
                <c:pt idx="129" formatCode="General">
                  <c:v>8.1999999999999998E-4</c:v>
                </c:pt>
                <c:pt idx="130" formatCode="General">
                  <c:v>8.7000000000000001E-4</c:v>
                </c:pt>
                <c:pt idx="131" formatCode="General">
                  <c:v>9.3999999999999997E-4</c:v>
                </c:pt>
                <c:pt idx="132" formatCode="General">
                  <c:v>1.0399999999999999E-3</c:v>
                </c:pt>
                <c:pt idx="133" formatCode="General">
                  <c:v>1.16E-3</c:v>
                </c:pt>
                <c:pt idx="134" formatCode="General">
                  <c:v>1.32E-3</c:v>
                </c:pt>
                <c:pt idx="135" formatCode="General">
                  <c:v>1.5399999999999999E-3</c:v>
                </c:pt>
                <c:pt idx="136" formatCode="General">
                  <c:v>1.83E-3</c:v>
                </c:pt>
                <c:pt idx="137" formatCode="General">
                  <c:v>2.2499999999999998E-3</c:v>
                </c:pt>
                <c:pt idx="138" formatCode="General">
                  <c:v>2.81E-3</c:v>
                </c:pt>
                <c:pt idx="139" formatCode="General">
                  <c:v>3.5799999999999998E-3</c:v>
                </c:pt>
                <c:pt idx="140" formatCode="General">
                  <c:v>4.4999999999999997E-3</c:v>
                </c:pt>
                <c:pt idx="141" formatCode="General">
                  <c:v>5.3E-3</c:v>
                </c:pt>
                <c:pt idx="142" formatCode="General">
                  <c:v>5.4299999999999999E-3</c:v>
                </c:pt>
                <c:pt idx="143" formatCode="General">
                  <c:v>4.6800000000000001E-3</c:v>
                </c:pt>
                <c:pt idx="144" formatCode="General">
                  <c:v>3.5300000000000002E-3</c:v>
                </c:pt>
                <c:pt idx="145" formatCode="General">
                  <c:v>2.5100000000000001E-3</c:v>
                </c:pt>
                <c:pt idx="146" formatCode="General">
                  <c:v>1.7700000000000001E-3</c:v>
                </c:pt>
                <c:pt idx="147" formatCode="General">
                  <c:v>1.2700000000000001E-3</c:v>
                </c:pt>
                <c:pt idx="148" formatCode="General">
                  <c:v>9.3000000000000005E-4</c:v>
                </c:pt>
                <c:pt idx="149" formatCode="General">
                  <c:v>6.9999999999999999E-4</c:v>
                </c:pt>
                <c:pt idx="150" formatCode="General">
                  <c:v>5.4000000000000001E-4</c:v>
                </c:pt>
                <c:pt idx="151" formatCode="General">
                  <c:v>4.2000000000000002E-4</c:v>
                </c:pt>
                <c:pt idx="152" formatCode="General">
                  <c:v>3.4000000000000002E-4</c:v>
                </c:pt>
                <c:pt idx="153" formatCode="General">
                  <c:v>2.7999999999999998E-4</c:v>
                </c:pt>
                <c:pt idx="154" formatCode="General">
                  <c:v>2.3000000000000001E-4</c:v>
                </c:pt>
                <c:pt idx="155" formatCode="General">
                  <c:v>2.0000000000000001E-4</c:v>
                </c:pt>
                <c:pt idx="156" formatCode="General">
                  <c:v>1.7000000000000001E-4</c:v>
                </c:pt>
                <c:pt idx="157" formatCode="General">
                  <c:v>1.3999999999999999E-4</c:v>
                </c:pt>
                <c:pt idx="158" formatCode="General">
                  <c:v>1.2999999999999999E-4</c:v>
                </c:pt>
                <c:pt idx="159" formatCode="General">
                  <c:v>1.1E-4</c:v>
                </c:pt>
                <c:pt idx="160" formatCode="General">
                  <c:v>1E-4</c:v>
                </c:pt>
                <c:pt idx="161" formatCode="General">
                  <c:v>9.0000000000000006E-5</c:v>
                </c:pt>
                <c:pt idx="162" formatCode="General">
                  <c:v>8.0000000000000007E-5</c:v>
                </c:pt>
                <c:pt idx="163" formatCode="General">
                  <c:v>8.0000000000000007E-5</c:v>
                </c:pt>
                <c:pt idx="164" formatCode="General">
                  <c:v>6.9999999999999994E-5</c:v>
                </c:pt>
                <c:pt idx="165" formatCode="General">
                  <c:v>6.9999999999999994E-5</c:v>
                </c:pt>
                <c:pt idx="166" formatCode="General">
                  <c:v>6.0000000000000002E-5</c:v>
                </c:pt>
                <c:pt idx="167" formatCode="General">
                  <c:v>6.0000000000000002E-5</c:v>
                </c:pt>
                <c:pt idx="168" formatCode="General">
                  <c:v>6.0000000000000002E-5</c:v>
                </c:pt>
                <c:pt idx="169" formatCode="General">
                  <c:v>6.0000000000000002E-5</c:v>
                </c:pt>
                <c:pt idx="170" formatCode="General">
                  <c:v>6.0000000000000002E-5</c:v>
                </c:pt>
                <c:pt idx="171" formatCode="General">
                  <c:v>6.0000000000000002E-5</c:v>
                </c:pt>
                <c:pt idx="172" formatCode="General">
                  <c:v>6.0000000000000002E-5</c:v>
                </c:pt>
                <c:pt idx="173" formatCode="General">
                  <c:v>6.0000000000000002E-5</c:v>
                </c:pt>
                <c:pt idx="174" formatCode="General">
                  <c:v>6.0000000000000002E-5</c:v>
                </c:pt>
                <c:pt idx="175" formatCode="General">
                  <c:v>6.0000000000000002E-5</c:v>
                </c:pt>
                <c:pt idx="176" formatCode="General">
                  <c:v>6.9999999999999994E-5</c:v>
                </c:pt>
                <c:pt idx="177" formatCode="General">
                  <c:v>6.9999999999999994E-5</c:v>
                </c:pt>
                <c:pt idx="178" formatCode="General">
                  <c:v>8.0000000000000007E-5</c:v>
                </c:pt>
                <c:pt idx="179" formatCode="General">
                  <c:v>9.0000000000000006E-5</c:v>
                </c:pt>
                <c:pt idx="180" formatCode="General">
                  <c:v>1E-4</c:v>
                </c:pt>
                <c:pt idx="181" formatCode="General">
                  <c:v>1.1E-4</c:v>
                </c:pt>
                <c:pt idx="182" formatCode="General">
                  <c:v>1.2999999999999999E-4</c:v>
                </c:pt>
                <c:pt idx="183" formatCode="General">
                  <c:v>1.6000000000000001E-4</c:v>
                </c:pt>
                <c:pt idx="184" formatCode="General">
                  <c:v>2.0000000000000001E-4</c:v>
                </c:pt>
                <c:pt idx="185" formatCode="General">
                  <c:v>2.5999999999999998E-4</c:v>
                </c:pt>
                <c:pt idx="186" formatCode="General">
                  <c:v>3.5E-4</c:v>
                </c:pt>
                <c:pt idx="187" formatCode="General">
                  <c:v>5.1000000000000004E-4</c:v>
                </c:pt>
                <c:pt idx="188" formatCode="General">
                  <c:v>8.0999999999999996E-4</c:v>
                </c:pt>
                <c:pt idx="189" formatCode="General">
                  <c:v>1.4599999999999999E-3</c:v>
                </c:pt>
                <c:pt idx="190" formatCode="General">
                  <c:v>3.0699999999999998E-3</c:v>
                </c:pt>
                <c:pt idx="191" formatCode="General">
                  <c:v>6.2599999999999999E-3</c:v>
                </c:pt>
                <c:pt idx="192" formatCode="General">
                  <c:v>5.5500000000000002E-3</c:v>
                </c:pt>
                <c:pt idx="193" formatCode="General">
                  <c:v>2.6700000000000001E-3</c:v>
                </c:pt>
                <c:pt idx="194" formatCode="General">
                  <c:v>1.3799999999999999E-3</c:v>
                </c:pt>
                <c:pt idx="195" formatCode="General">
                  <c:v>8.3000000000000001E-4</c:v>
                </c:pt>
                <c:pt idx="196" formatCode="General">
                  <c:v>5.5999999999999995E-4</c:v>
                </c:pt>
                <c:pt idx="197" formatCode="General">
                  <c:v>4.0999999999999999E-4</c:v>
                </c:pt>
                <c:pt idx="198" formatCode="General">
                  <c:v>3.2000000000000003E-4</c:v>
                </c:pt>
                <c:pt idx="199" formatCode="General">
                  <c:v>2.5999999999999998E-4</c:v>
                </c:pt>
                <c:pt idx="200" formatCode="General">
                  <c:v>2.2000000000000001E-4</c:v>
                </c:pt>
                <c:pt idx="201" formatCode="General">
                  <c:v>2.0000000000000001E-4</c:v>
                </c:pt>
                <c:pt idx="202" formatCode="General">
                  <c:v>1.8000000000000001E-4</c:v>
                </c:pt>
                <c:pt idx="203" formatCode="General">
                  <c:v>1.7000000000000001E-4</c:v>
                </c:pt>
                <c:pt idx="204" formatCode="General">
                  <c:v>1.6000000000000001E-4</c:v>
                </c:pt>
                <c:pt idx="205" formatCode="General">
                  <c:v>1.6000000000000001E-4</c:v>
                </c:pt>
                <c:pt idx="206" formatCode="General">
                  <c:v>1.6000000000000001E-4</c:v>
                </c:pt>
                <c:pt idx="207" formatCode="General">
                  <c:v>1.7000000000000001E-4</c:v>
                </c:pt>
                <c:pt idx="208" formatCode="General">
                  <c:v>1.8000000000000001E-4</c:v>
                </c:pt>
                <c:pt idx="209" formatCode="General">
                  <c:v>2.0000000000000001E-4</c:v>
                </c:pt>
                <c:pt idx="210" formatCode="General">
                  <c:v>2.2000000000000001E-4</c:v>
                </c:pt>
                <c:pt idx="211" formatCode="General">
                  <c:v>2.5999999999999998E-4</c:v>
                </c:pt>
                <c:pt idx="212" formatCode="General">
                  <c:v>3.1E-4</c:v>
                </c:pt>
                <c:pt idx="213" formatCode="General">
                  <c:v>3.8000000000000002E-4</c:v>
                </c:pt>
                <c:pt idx="214" formatCode="General">
                  <c:v>4.8000000000000001E-4</c:v>
                </c:pt>
                <c:pt idx="215" formatCode="General">
                  <c:v>6.0999999999999997E-4</c:v>
                </c:pt>
                <c:pt idx="216" formatCode="General">
                  <c:v>7.6999999999999996E-4</c:v>
                </c:pt>
                <c:pt idx="217" formatCode="General">
                  <c:v>8.9999999999999998E-4</c:v>
                </c:pt>
                <c:pt idx="218" formatCode="General">
                  <c:v>9.1E-4</c:v>
                </c:pt>
                <c:pt idx="219" formatCode="General">
                  <c:v>7.7999999999999999E-4</c:v>
                </c:pt>
                <c:pt idx="220" formatCode="General">
                  <c:v>6.0999999999999997E-4</c:v>
                </c:pt>
                <c:pt idx="221" formatCode="General">
                  <c:v>4.6000000000000001E-4</c:v>
                </c:pt>
                <c:pt idx="222" formatCode="General">
                  <c:v>3.4000000000000002E-4</c:v>
                </c:pt>
                <c:pt idx="223" formatCode="General">
                  <c:v>2.5999999999999998E-4</c:v>
                </c:pt>
                <c:pt idx="224" formatCode="General">
                  <c:v>2.1000000000000001E-4</c:v>
                </c:pt>
                <c:pt idx="225" formatCode="General">
                  <c:v>1.7000000000000001E-4</c:v>
                </c:pt>
                <c:pt idx="226" formatCode="General">
                  <c:v>1.3999999999999999E-4</c:v>
                </c:pt>
                <c:pt idx="227" formatCode="General">
                  <c:v>1.2E-4</c:v>
                </c:pt>
                <c:pt idx="228" formatCode="General">
                  <c:v>1.1E-4</c:v>
                </c:pt>
                <c:pt idx="229" formatCode="General">
                  <c:v>1E-4</c:v>
                </c:pt>
                <c:pt idx="230" formatCode="General">
                  <c:v>9.0000000000000006E-5</c:v>
                </c:pt>
                <c:pt idx="231" formatCode="General">
                  <c:v>9.0000000000000006E-5</c:v>
                </c:pt>
                <c:pt idx="232" formatCode="General">
                  <c:v>8.0000000000000007E-5</c:v>
                </c:pt>
                <c:pt idx="233" formatCode="General">
                  <c:v>8.0000000000000007E-5</c:v>
                </c:pt>
                <c:pt idx="234" formatCode="General">
                  <c:v>8.0000000000000007E-5</c:v>
                </c:pt>
                <c:pt idx="235" formatCode="General">
                  <c:v>8.0000000000000007E-5</c:v>
                </c:pt>
                <c:pt idx="236" formatCode="General">
                  <c:v>8.0000000000000007E-5</c:v>
                </c:pt>
                <c:pt idx="237" formatCode="General">
                  <c:v>9.0000000000000006E-5</c:v>
                </c:pt>
                <c:pt idx="238" formatCode="General">
                  <c:v>9.0000000000000006E-5</c:v>
                </c:pt>
                <c:pt idx="239" formatCode="General">
                  <c:v>1E-4</c:v>
                </c:pt>
                <c:pt idx="240" formatCode="General">
                  <c:v>1.1E-4</c:v>
                </c:pt>
                <c:pt idx="241" formatCode="General">
                  <c:v>1.2999999999999999E-4</c:v>
                </c:pt>
                <c:pt idx="242" formatCode="General">
                  <c:v>1.4999999999999999E-4</c:v>
                </c:pt>
                <c:pt idx="243" formatCode="General">
                  <c:v>1.7000000000000001E-4</c:v>
                </c:pt>
                <c:pt idx="244" formatCode="General">
                  <c:v>2.0000000000000001E-4</c:v>
                </c:pt>
                <c:pt idx="245" formatCode="General">
                  <c:v>2.4000000000000001E-4</c:v>
                </c:pt>
                <c:pt idx="246" formatCode="General">
                  <c:v>2.9E-4</c:v>
                </c:pt>
                <c:pt idx="247" formatCode="General">
                  <c:v>3.4000000000000002E-4</c:v>
                </c:pt>
                <c:pt idx="248" formatCode="General">
                  <c:v>3.8999999999999999E-4</c:v>
                </c:pt>
                <c:pt idx="249" formatCode="General">
                  <c:v>4.0999999999999999E-4</c:v>
                </c:pt>
                <c:pt idx="250" formatCode="General">
                  <c:v>4.0000000000000002E-4</c:v>
                </c:pt>
                <c:pt idx="251" formatCode="General">
                  <c:v>3.8000000000000002E-4</c:v>
                </c:pt>
                <c:pt idx="252" formatCode="General">
                  <c:v>3.3E-4</c:v>
                </c:pt>
                <c:pt idx="253" formatCode="General">
                  <c:v>2.9E-4</c:v>
                </c:pt>
                <c:pt idx="254" formatCode="General">
                  <c:v>2.5000000000000001E-4</c:v>
                </c:pt>
                <c:pt idx="255" formatCode="General">
                  <c:v>2.1000000000000001E-4</c:v>
                </c:pt>
                <c:pt idx="256" formatCode="General">
                  <c:v>1.9000000000000001E-4</c:v>
                </c:pt>
                <c:pt idx="257" formatCode="General">
                  <c:v>1.7000000000000001E-4</c:v>
                </c:pt>
                <c:pt idx="258" formatCode="General">
                  <c:v>1.4999999999999999E-4</c:v>
                </c:pt>
                <c:pt idx="259" formatCode="General">
                  <c:v>1.3999999999999999E-4</c:v>
                </c:pt>
                <c:pt idx="260" formatCode="General">
                  <c:v>1.2999999999999999E-4</c:v>
                </c:pt>
                <c:pt idx="261" formatCode="General">
                  <c:v>1.2999999999999999E-4</c:v>
                </c:pt>
                <c:pt idx="262" formatCode="General">
                  <c:v>1.2999999999999999E-4</c:v>
                </c:pt>
                <c:pt idx="263" formatCode="General">
                  <c:v>1.2999999999999999E-4</c:v>
                </c:pt>
                <c:pt idx="264" formatCode="General">
                  <c:v>1.2999999999999999E-4</c:v>
                </c:pt>
                <c:pt idx="265" formatCode="General">
                  <c:v>1.2999999999999999E-4</c:v>
                </c:pt>
                <c:pt idx="266" formatCode="General">
                  <c:v>1.3999999999999999E-4</c:v>
                </c:pt>
                <c:pt idx="267" formatCode="General">
                  <c:v>1.4999999999999999E-4</c:v>
                </c:pt>
                <c:pt idx="268" formatCode="General">
                  <c:v>1.6000000000000001E-4</c:v>
                </c:pt>
                <c:pt idx="269" formatCode="General">
                  <c:v>1.7000000000000001E-4</c:v>
                </c:pt>
                <c:pt idx="270" formatCode="General">
                  <c:v>1.9000000000000001E-4</c:v>
                </c:pt>
                <c:pt idx="271" formatCode="General">
                  <c:v>2.2000000000000001E-4</c:v>
                </c:pt>
                <c:pt idx="272" formatCode="General">
                  <c:v>2.5000000000000001E-4</c:v>
                </c:pt>
                <c:pt idx="273" formatCode="General">
                  <c:v>2.9999999999999997E-4</c:v>
                </c:pt>
                <c:pt idx="274" formatCode="General">
                  <c:v>3.5E-4</c:v>
                </c:pt>
                <c:pt idx="275" formatCode="General">
                  <c:v>4.2999999999999999E-4</c:v>
                </c:pt>
                <c:pt idx="276" formatCode="General">
                  <c:v>5.1000000000000004E-4</c:v>
                </c:pt>
                <c:pt idx="277" formatCode="General">
                  <c:v>6.2E-4</c:v>
                </c:pt>
                <c:pt idx="278" formatCode="General">
                  <c:v>7.5000000000000002E-4</c:v>
                </c:pt>
                <c:pt idx="279" formatCode="General">
                  <c:v>8.7000000000000001E-4</c:v>
                </c:pt>
                <c:pt idx="280" formatCode="General">
                  <c:v>9.7999999999999997E-4</c:v>
                </c:pt>
                <c:pt idx="281" formatCode="General">
                  <c:v>1.06E-3</c:v>
                </c:pt>
                <c:pt idx="282" formatCode="General">
                  <c:v>1.08E-3</c:v>
                </c:pt>
                <c:pt idx="283" formatCode="General">
                  <c:v>1.07E-3</c:v>
                </c:pt>
                <c:pt idx="284" formatCode="General">
                  <c:v>1.0300000000000001E-3</c:v>
                </c:pt>
                <c:pt idx="285" formatCode="General">
                  <c:v>9.7999999999999997E-4</c:v>
                </c:pt>
                <c:pt idx="286" formatCode="General">
                  <c:v>9.3000000000000005E-4</c:v>
                </c:pt>
                <c:pt idx="287" formatCode="General">
                  <c:v>8.8000000000000003E-4</c:v>
                </c:pt>
                <c:pt idx="288" formatCode="General">
                  <c:v>8.4999999999999995E-4</c:v>
                </c:pt>
                <c:pt idx="289" formatCode="General">
                  <c:v>8.3000000000000001E-4</c:v>
                </c:pt>
                <c:pt idx="290" formatCode="General">
                  <c:v>8.1999999999999998E-4</c:v>
                </c:pt>
                <c:pt idx="291" formatCode="General">
                  <c:v>8.1999999999999998E-4</c:v>
                </c:pt>
                <c:pt idx="292" formatCode="General">
                  <c:v>8.4000000000000003E-4</c:v>
                </c:pt>
                <c:pt idx="293" formatCode="General">
                  <c:v>8.7000000000000001E-4</c:v>
                </c:pt>
                <c:pt idx="294" formatCode="General">
                  <c:v>9.2000000000000003E-4</c:v>
                </c:pt>
                <c:pt idx="295" formatCode="General">
                  <c:v>9.7999999999999997E-4</c:v>
                </c:pt>
                <c:pt idx="296" formatCode="General">
                  <c:v>1.07E-3</c:v>
                </c:pt>
                <c:pt idx="297" formatCode="General">
                  <c:v>1.1800000000000001E-3</c:v>
                </c:pt>
                <c:pt idx="298" formatCode="General">
                  <c:v>1.32E-3</c:v>
                </c:pt>
                <c:pt idx="299" formatCode="General">
                  <c:v>1.5E-3</c:v>
                </c:pt>
                <c:pt idx="300" formatCode="General">
                  <c:v>1.72E-3</c:v>
                </c:pt>
                <c:pt idx="301" formatCode="General">
                  <c:v>2.0200000000000001E-3</c:v>
                </c:pt>
                <c:pt idx="302" formatCode="General">
                  <c:v>2.3800000000000002E-3</c:v>
                </c:pt>
                <c:pt idx="303" formatCode="General">
                  <c:v>2.8400000000000001E-3</c:v>
                </c:pt>
                <c:pt idx="304" formatCode="General">
                  <c:v>3.3700000000000002E-3</c:v>
                </c:pt>
                <c:pt idx="305" formatCode="General">
                  <c:v>3.9100000000000003E-3</c:v>
                </c:pt>
                <c:pt idx="306" formatCode="General">
                  <c:v>4.3499999999999997E-3</c:v>
                </c:pt>
                <c:pt idx="307" formatCode="General">
                  <c:v>4.47E-3</c:v>
                </c:pt>
                <c:pt idx="308" formatCode="General">
                  <c:v>4.1900000000000001E-3</c:v>
                </c:pt>
                <c:pt idx="309" formatCode="General">
                  <c:v>3.5999999999999999E-3</c:v>
                </c:pt>
                <c:pt idx="310" formatCode="General">
                  <c:v>2.8999999999999998E-3</c:v>
                </c:pt>
                <c:pt idx="311" formatCode="General">
                  <c:v>2.2599999999999999E-3</c:v>
                </c:pt>
                <c:pt idx="312" formatCode="General">
                  <c:v>1.75E-3</c:v>
                </c:pt>
                <c:pt idx="313" formatCode="General">
                  <c:v>1.3699999999999999E-3</c:v>
                </c:pt>
                <c:pt idx="314" formatCode="General">
                  <c:v>1.08E-3</c:v>
                </c:pt>
                <c:pt idx="315" formatCode="General">
                  <c:v>8.7000000000000001E-4</c:v>
                </c:pt>
                <c:pt idx="316" formatCode="General">
                  <c:v>7.1000000000000002E-4</c:v>
                </c:pt>
                <c:pt idx="317" formatCode="General">
                  <c:v>5.9999999999999995E-4</c:v>
                </c:pt>
                <c:pt idx="318" formatCode="General">
                  <c:v>5.1000000000000004E-4</c:v>
                </c:pt>
                <c:pt idx="319" formatCode="General">
                  <c:v>4.4999999999999999E-4</c:v>
                </c:pt>
                <c:pt idx="320" formatCode="General">
                  <c:v>4.0000000000000002E-4</c:v>
                </c:pt>
                <c:pt idx="321" formatCode="General">
                  <c:v>3.6000000000000002E-4</c:v>
                </c:pt>
                <c:pt idx="322" formatCode="General">
                  <c:v>3.4000000000000002E-4</c:v>
                </c:pt>
                <c:pt idx="323" formatCode="General">
                  <c:v>3.2000000000000003E-4</c:v>
                </c:pt>
                <c:pt idx="324" formatCode="General">
                  <c:v>3.2000000000000003E-4</c:v>
                </c:pt>
                <c:pt idx="325" formatCode="General">
                  <c:v>3.2000000000000003E-4</c:v>
                </c:pt>
                <c:pt idx="326" formatCode="General">
                  <c:v>3.2000000000000003E-4</c:v>
                </c:pt>
                <c:pt idx="327" formatCode="General">
                  <c:v>3.4000000000000002E-4</c:v>
                </c:pt>
                <c:pt idx="328" formatCode="General">
                  <c:v>3.6999999999999999E-4</c:v>
                </c:pt>
                <c:pt idx="329" formatCode="General">
                  <c:v>4.2000000000000002E-4</c:v>
                </c:pt>
                <c:pt idx="330" formatCode="General">
                  <c:v>4.8999999999999998E-4</c:v>
                </c:pt>
                <c:pt idx="331" formatCode="General">
                  <c:v>5.9000000000000003E-4</c:v>
                </c:pt>
                <c:pt idx="332" formatCode="General">
                  <c:v>7.5000000000000002E-4</c:v>
                </c:pt>
                <c:pt idx="333" formatCode="General">
                  <c:v>9.7000000000000005E-4</c:v>
                </c:pt>
                <c:pt idx="334" formatCode="General">
                  <c:v>1.2700000000000001E-3</c:v>
                </c:pt>
                <c:pt idx="335" formatCode="General">
                  <c:v>1.5499999999999999E-3</c:v>
                </c:pt>
                <c:pt idx="336" formatCode="General">
                  <c:v>1.6000000000000001E-3</c:v>
                </c:pt>
                <c:pt idx="337" formatCode="General">
                  <c:v>1.3500000000000001E-3</c:v>
                </c:pt>
                <c:pt idx="338" formatCode="General">
                  <c:v>1.01E-3</c:v>
                </c:pt>
                <c:pt idx="339" formatCode="General">
                  <c:v>7.2999999999999996E-4</c:v>
                </c:pt>
                <c:pt idx="340" formatCode="General">
                  <c:v>5.4000000000000001E-4</c:v>
                </c:pt>
                <c:pt idx="341" formatCode="General">
                  <c:v>4.2000000000000002E-4</c:v>
                </c:pt>
                <c:pt idx="342" formatCode="General">
                  <c:v>3.4000000000000002E-4</c:v>
                </c:pt>
                <c:pt idx="343" formatCode="General">
                  <c:v>2.9E-4</c:v>
                </c:pt>
                <c:pt idx="344" formatCode="General">
                  <c:v>2.5999999999999998E-4</c:v>
                </c:pt>
                <c:pt idx="345" formatCode="General">
                  <c:v>2.4000000000000001E-4</c:v>
                </c:pt>
                <c:pt idx="346" formatCode="General">
                  <c:v>2.3000000000000001E-4</c:v>
                </c:pt>
                <c:pt idx="347" formatCode="General">
                  <c:v>2.4000000000000001E-4</c:v>
                </c:pt>
                <c:pt idx="348" formatCode="General">
                  <c:v>2.5999999999999998E-4</c:v>
                </c:pt>
                <c:pt idx="349" formatCode="General">
                  <c:v>2.9999999999999997E-4</c:v>
                </c:pt>
                <c:pt idx="350" formatCode="General">
                  <c:v>3.8000000000000002E-4</c:v>
                </c:pt>
                <c:pt idx="351" formatCode="General">
                  <c:v>5.2999999999999998E-4</c:v>
                </c:pt>
                <c:pt idx="352" formatCode="General">
                  <c:v>8.4999999999999995E-4</c:v>
                </c:pt>
                <c:pt idx="353" formatCode="General">
                  <c:v>1.6000000000000001E-3</c:v>
                </c:pt>
                <c:pt idx="354" formatCode="General">
                  <c:v>2.8500000000000001E-3</c:v>
                </c:pt>
                <c:pt idx="355" formatCode="General">
                  <c:v>2.0699999999999998E-3</c:v>
                </c:pt>
                <c:pt idx="356" formatCode="General">
                  <c:v>8.9999999999999998E-4</c:v>
                </c:pt>
                <c:pt idx="357" formatCode="General">
                  <c:v>4.2999999999999999E-4</c:v>
                </c:pt>
                <c:pt idx="358" formatCode="General">
                  <c:v>2.4000000000000001E-4</c:v>
                </c:pt>
                <c:pt idx="359" formatCode="General">
                  <c:v>1.6000000000000001E-4</c:v>
                </c:pt>
                <c:pt idx="360" formatCode="General">
                  <c:v>1.1E-4</c:v>
                </c:pt>
                <c:pt idx="361" formatCode="General">
                  <c:v>8.0000000000000007E-5</c:v>
                </c:pt>
                <c:pt idx="362" formatCode="General">
                  <c:v>6.9999999999999994E-5</c:v>
                </c:pt>
                <c:pt idx="363" formatCode="General">
                  <c:v>6.0000000000000002E-5</c:v>
                </c:pt>
                <c:pt idx="364" formatCode="General">
                  <c:v>5.0000000000000002E-5</c:v>
                </c:pt>
                <c:pt idx="365" formatCode="General">
                  <c:v>5.0000000000000002E-5</c:v>
                </c:pt>
                <c:pt idx="366" formatCode="General">
                  <c:v>5.0000000000000002E-5</c:v>
                </c:pt>
                <c:pt idx="367" formatCode="General">
                  <c:v>5.0000000000000002E-5</c:v>
                </c:pt>
                <c:pt idx="368" formatCode="General">
                  <c:v>5.0000000000000002E-5</c:v>
                </c:pt>
                <c:pt idx="369" formatCode="General">
                  <c:v>6.0000000000000002E-5</c:v>
                </c:pt>
                <c:pt idx="370" formatCode="General">
                  <c:v>8.0000000000000007E-5</c:v>
                </c:pt>
                <c:pt idx="371" formatCode="General">
                  <c:v>1.2E-4</c:v>
                </c:pt>
                <c:pt idx="372" formatCode="General">
                  <c:v>1.9000000000000001E-4</c:v>
                </c:pt>
                <c:pt idx="373" formatCode="General">
                  <c:v>3.3E-4</c:v>
                </c:pt>
                <c:pt idx="374" formatCode="General">
                  <c:v>3.8999999999999999E-4</c:v>
                </c:pt>
                <c:pt idx="375" formatCode="General">
                  <c:v>2.2000000000000001E-4</c:v>
                </c:pt>
                <c:pt idx="376" formatCode="General">
                  <c:v>1E-4</c:v>
                </c:pt>
                <c:pt idx="377" formatCode="General">
                  <c:v>6.0000000000000002E-5</c:v>
                </c:pt>
                <c:pt idx="378" formatCode="General">
                  <c:v>3.0000000000000001E-5</c:v>
                </c:pt>
                <c:pt idx="379" formatCode="General">
                  <c:v>2.0000000000000002E-5</c:v>
                </c:pt>
                <c:pt idx="380" formatCode="General">
                  <c:v>2.0000000000000002E-5</c:v>
                </c:pt>
                <c:pt idx="381" formatCode="General">
                  <c:v>1.0000000000000001E-5</c:v>
                </c:pt>
                <c:pt idx="382" formatCode="General">
                  <c:v>1.0000000000000001E-5</c:v>
                </c:pt>
                <c:pt idx="383" formatCode="General">
                  <c:v>1.0000000000000001E-5</c:v>
                </c:pt>
                <c:pt idx="384" formatCode="General">
                  <c:v>1.0000000000000001E-5</c:v>
                </c:pt>
                <c:pt idx="385" formatCode="General">
                  <c:v>1.0000000000000001E-5</c:v>
                </c:pt>
                <c:pt idx="386" formatCode="General">
                  <c:v>1.0000000000000001E-5</c:v>
                </c:pt>
                <c:pt idx="387" formatCode="General">
                  <c:v>1.0000000000000001E-5</c:v>
                </c:pt>
                <c:pt idx="388" formatCode="General">
                  <c:v>1.0000000000000001E-5</c:v>
                </c:pt>
                <c:pt idx="389" formatCode="General">
                  <c:v>1.0000000000000001E-5</c:v>
                </c:pt>
                <c:pt idx="390" formatCode="General">
                  <c:v>1.0000000000000001E-5</c:v>
                </c:pt>
                <c:pt idx="391" formatCode="General">
                  <c:v>1.0000000000000001E-5</c:v>
                </c:pt>
                <c:pt idx="392" formatCode="General">
                  <c:v>2.0000000000000002E-5</c:v>
                </c:pt>
                <c:pt idx="393" formatCode="General">
                  <c:v>4.0000000000000003E-5</c:v>
                </c:pt>
                <c:pt idx="394" formatCode="General">
                  <c:v>9.0000000000000006E-5</c:v>
                </c:pt>
                <c:pt idx="395" formatCode="General">
                  <c:v>5.5999999999999995E-4</c:v>
                </c:pt>
                <c:pt idx="396" formatCode="General">
                  <c:v>2.2000000000000001E-4</c:v>
                </c:pt>
                <c:pt idx="397" formatCode="General">
                  <c:v>5.0000000000000002E-5</c:v>
                </c:pt>
                <c:pt idx="398" formatCode="General">
                  <c:v>2.0000000000000002E-5</c:v>
                </c:pt>
                <c:pt idx="399" formatCode="General">
                  <c:v>1.0000000000000001E-5</c:v>
                </c:pt>
                <c:pt idx="400" formatCode="General">
                  <c:v>1.0000000000000001E-5</c:v>
                </c:pt>
                <c:pt idx="401" formatCode="General">
                  <c:v>0</c:v>
                </c:pt>
                <c:pt idx="402" formatCode="General">
                  <c:v>0</c:v>
                </c:pt>
                <c:pt idx="403" formatCode="General">
                  <c:v>0</c:v>
                </c:pt>
                <c:pt idx="404" formatCode="General">
                  <c:v>0</c:v>
                </c:pt>
                <c:pt idx="405" formatCode="General">
                  <c:v>0</c:v>
                </c:pt>
                <c:pt idx="406" formatCode="General">
                  <c:v>0</c:v>
                </c:pt>
                <c:pt idx="407" formatCode="General">
                  <c:v>0</c:v>
                </c:pt>
                <c:pt idx="408" formatCode="General">
                  <c:v>0</c:v>
                </c:pt>
                <c:pt idx="409" formatCode="General">
                  <c:v>0</c:v>
                </c:pt>
                <c:pt idx="410" formatCode="General">
                  <c:v>1.0000000000000001E-5</c:v>
                </c:pt>
                <c:pt idx="411" formatCode="General">
                  <c:v>1.0000000000000001E-5</c:v>
                </c:pt>
                <c:pt idx="412" formatCode="General">
                  <c:v>3.0000000000000001E-5</c:v>
                </c:pt>
                <c:pt idx="413" formatCode="General">
                  <c:v>1.3500000000000001E-3</c:v>
                </c:pt>
                <c:pt idx="414" formatCode="General">
                  <c:v>5.0000000000000002E-5</c:v>
                </c:pt>
                <c:pt idx="415" formatCode="General">
                  <c:v>1.0000000000000001E-5</c:v>
                </c:pt>
                <c:pt idx="416" formatCode="General">
                  <c:v>0</c:v>
                </c:pt>
                <c:pt idx="417" formatCode="General">
                  <c:v>0</c:v>
                </c:pt>
                <c:pt idx="418" formatCode="General">
                  <c:v>0</c:v>
                </c:pt>
                <c:pt idx="419" formatCode="General">
                  <c:v>0</c:v>
                </c:pt>
                <c:pt idx="420" formatCode="General">
                  <c:v>0</c:v>
                </c:pt>
                <c:pt idx="421" formatCode="General">
                  <c:v>0</c:v>
                </c:pt>
                <c:pt idx="422" formatCode="General">
                  <c:v>0</c:v>
                </c:pt>
                <c:pt idx="423" formatCode="General">
                  <c:v>0</c:v>
                </c:pt>
                <c:pt idx="424" formatCode="General">
                  <c:v>0</c:v>
                </c:pt>
                <c:pt idx="425" formatCode="General">
                  <c:v>0</c:v>
                </c:pt>
                <c:pt idx="426" formatCode="General">
                  <c:v>0</c:v>
                </c:pt>
                <c:pt idx="427" formatCode="General">
                  <c:v>0</c:v>
                </c:pt>
                <c:pt idx="428" formatCode="General">
                  <c:v>0</c:v>
                </c:pt>
                <c:pt idx="429" formatCode="General">
                  <c:v>0</c:v>
                </c:pt>
                <c:pt idx="430" formatCode="General">
                  <c:v>0</c:v>
                </c:pt>
                <c:pt idx="431" formatCode="General">
                  <c:v>0</c:v>
                </c:pt>
                <c:pt idx="432" formatCode="General">
                  <c:v>0</c:v>
                </c:pt>
                <c:pt idx="433" formatCode="General">
                  <c:v>0</c:v>
                </c:pt>
                <c:pt idx="434" formatCode="General">
                  <c:v>0</c:v>
                </c:pt>
                <c:pt idx="435" formatCode="General">
                  <c:v>0</c:v>
                </c:pt>
                <c:pt idx="436" formatCode="General">
                  <c:v>0</c:v>
                </c:pt>
                <c:pt idx="437" formatCode="General">
                  <c:v>0</c:v>
                </c:pt>
                <c:pt idx="438" formatCode="General">
                  <c:v>0</c:v>
                </c:pt>
                <c:pt idx="439" formatCode="General">
                  <c:v>0</c:v>
                </c:pt>
                <c:pt idx="440" formatCode="General">
                  <c:v>0</c:v>
                </c:pt>
                <c:pt idx="441" formatCode="General">
                  <c:v>0</c:v>
                </c:pt>
                <c:pt idx="442" formatCode="General">
                  <c:v>0</c:v>
                </c:pt>
                <c:pt idx="443" formatCode="General">
                  <c:v>0</c:v>
                </c:pt>
                <c:pt idx="444" formatCode="General">
                  <c:v>0</c:v>
                </c:pt>
                <c:pt idx="445" formatCode="General">
                  <c:v>0</c:v>
                </c:pt>
                <c:pt idx="446" formatCode="General">
                  <c:v>1.0000000000000001E-5</c:v>
                </c:pt>
                <c:pt idx="447" formatCode="General">
                  <c:v>3.0000000000000001E-5</c:v>
                </c:pt>
                <c:pt idx="448" formatCode="General">
                  <c:v>1.2999999999999999E-4</c:v>
                </c:pt>
                <c:pt idx="449" formatCode="General">
                  <c:v>7.5000000000000002E-4</c:v>
                </c:pt>
                <c:pt idx="450" formatCode="General">
                  <c:v>1.8000000000000001E-4</c:v>
                </c:pt>
                <c:pt idx="451" formatCode="General">
                  <c:v>8.0000000000000007E-5</c:v>
                </c:pt>
                <c:pt idx="452" formatCode="General">
                  <c:v>6.0000000000000002E-5</c:v>
                </c:pt>
                <c:pt idx="453" formatCode="General">
                  <c:v>5.0000000000000002E-5</c:v>
                </c:pt>
                <c:pt idx="454" formatCode="General">
                  <c:v>6.0000000000000002E-5</c:v>
                </c:pt>
                <c:pt idx="455" formatCode="General">
                  <c:v>8.0000000000000007E-5</c:v>
                </c:pt>
                <c:pt idx="456" formatCode="General">
                  <c:v>1.3999999999999999E-4</c:v>
                </c:pt>
                <c:pt idx="457" formatCode="General">
                  <c:v>3.3E-4</c:v>
                </c:pt>
                <c:pt idx="458" formatCode="General">
                  <c:v>1.3600000000000001E-3</c:v>
                </c:pt>
                <c:pt idx="459" formatCode="General">
                  <c:v>9.6000000000000002E-4</c:v>
                </c:pt>
                <c:pt idx="460" formatCode="General">
                  <c:v>2.7999999999999998E-4</c:v>
                </c:pt>
                <c:pt idx="461" formatCode="General">
                  <c:v>1.2999999999999999E-4</c:v>
                </c:pt>
                <c:pt idx="462" formatCode="General">
                  <c:v>9.0000000000000006E-5</c:v>
                </c:pt>
                <c:pt idx="463" formatCode="General">
                  <c:v>6.9999999999999994E-5</c:v>
                </c:pt>
                <c:pt idx="464" formatCode="General">
                  <c:v>6.0000000000000002E-5</c:v>
                </c:pt>
                <c:pt idx="465" formatCode="General">
                  <c:v>6.0000000000000002E-5</c:v>
                </c:pt>
                <c:pt idx="466" formatCode="General">
                  <c:v>6.9999999999999994E-5</c:v>
                </c:pt>
                <c:pt idx="467" formatCode="General">
                  <c:v>1E-4</c:v>
                </c:pt>
                <c:pt idx="468" formatCode="General">
                  <c:v>1.4999999999999999E-4</c:v>
                </c:pt>
                <c:pt idx="469" formatCode="General">
                  <c:v>2.2000000000000001E-4</c:v>
                </c:pt>
                <c:pt idx="470" formatCode="General">
                  <c:v>2.4000000000000001E-4</c:v>
                </c:pt>
                <c:pt idx="471" formatCode="General">
                  <c:v>1.6000000000000001E-4</c:v>
                </c:pt>
                <c:pt idx="472" formatCode="General">
                  <c:v>9.0000000000000006E-5</c:v>
                </c:pt>
                <c:pt idx="473" formatCode="General">
                  <c:v>6.0000000000000002E-5</c:v>
                </c:pt>
                <c:pt idx="474" formatCode="General">
                  <c:v>4.0000000000000003E-5</c:v>
                </c:pt>
                <c:pt idx="475" formatCode="General">
                  <c:v>3.0000000000000001E-5</c:v>
                </c:pt>
                <c:pt idx="476" formatCode="General">
                  <c:v>3.0000000000000001E-5</c:v>
                </c:pt>
                <c:pt idx="477" formatCode="General">
                  <c:v>2.0000000000000002E-5</c:v>
                </c:pt>
                <c:pt idx="478" formatCode="General">
                  <c:v>2.0000000000000002E-5</c:v>
                </c:pt>
                <c:pt idx="479" formatCode="General">
                  <c:v>2.0000000000000002E-5</c:v>
                </c:pt>
                <c:pt idx="480" formatCode="General">
                  <c:v>3.0000000000000001E-5</c:v>
                </c:pt>
                <c:pt idx="481" formatCode="General">
                  <c:v>3.0000000000000001E-5</c:v>
                </c:pt>
                <c:pt idx="482" formatCode="General">
                  <c:v>4.0000000000000003E-5</c:v>
                </c:pt>
                <c:pt idx="483" formatCode="General">
                  <c:v>5.0000000000000002E-5</c:v>
                </c:pt>
                <c:pt idx="484" formatCode="General">
                  <c:v>8.0000000000000007E-5</c:v>
                </c:pt>
                <c:pt idx="485" formatCode="General">
                  <c:v>1.2E-4</c:v>
                </c:pt>
                <c:pt idx="486" formatCode="General">
                  <c:v>1.6000000000000001E-4</c:v>
                </c:pt>
                <c:pt idx="487" formatCode="General">
                  <c:v>1.7000000000000001E-4</c:v>
                </c:pt>
                <c:pt idx="488" formatCode="General">
                  <c:v>1.3999999999999999E-4</c:v>
                </c:pt>
                <c:pt idx="489" formatCode="General">
                  <c:v>1.1E-4</c:v>
                </c:pt>
                <c:pt idx="490" formatCode="General">
                  <c:v>9.0000000000000006E-5</c:v>
                </c:pt>
                <c:pt idx="491" formatCode="General">
                  <c:v>8.0000000000000007E-5</c:v>
                </c:pt>
                <c:pt idx="492" formatCode="General">
                  <c:v>6.9999999999999994E-5</c:v>
                </c:pt>
                <c:pt idx="493" formatCode="General">
                  <c:v>6.9999999999999994E-5</c:v>
                </c:pt>
                <c:pt idx="494" formatCode="General">
                  <c:v>8.0000000000000007E-5</c:v>
                </c:pt>
                <c:pt idx="495" formatCode="General">
                  <c:v>9.0000000000000006E-5</c:v>
                </c:pt>
                <c:pt idx="496" formatCode="General">
                  <c:v>1.1E-4</c:v>
                </c:pt>
                <c:pt idx="497" formatCode="General">
                  <c:v>1.4999999999999999E-4</c:v>
                </c:pt>
                <c:pt idx="498" formatCode="General">
                  <c:v>2.2000000000000001E-4</c:v>
                </c:pt>
                <c:pt idx="499" formatCode="General">
                  <c:v>3.2000000000000003E-4</c:v>
                </c:pt>
                <c:pt idx="500" formatCode="General">
                  <c:v>4.2999999999999999E-4</c:v>
                </c:pt>
                <c:pt idx="501" formatCode="General">
                  <c:v>4.6999999999999999E-4</c:v>
                </c:pt>
                <c:pt idx="502" formatCode="General">
                  <c:v>4.2000000000000002E-4</c:v>
                </c:pt>
                <c:pt idx="503" formatCode="General">
                  <c:v>3.5E-4</c:v>
                </c:pt>
                <c:pt idx="504" formatCode="General">
                  <c:v>2.9E-4</c:v>
                </c:pt>
                <c:pt idx="505" formatCode="General">
                  <c:v>2.5000000000000001E-4</c:v>
                </c:pt>
                <c:pt idx="506" formatCode="General">
                  <c:v>2.4000000000000001E-4</c:v>
                </c:pt>
                <c:pt idx="507" formatCode="General">
                  <c:v>2.5000000000000001E-4</c:v>
                </c:pt>
                <c:pt idx="508" formatCode="General">
                  <c:v>2.7E-4</c:v>
                </c:pt>
                <c:pt idx="509" formatCode="General">
                  <c:v>3.1E-4</c:v>
                </c:pt>
                <c:pt idx="510" formatCode="General">
                  <c:v>3.8000000000000002E-4</c:v>
                </c:pt>
                <c:pt idx="511" formatCode="General">
                  <c:v>5.0000000000000001E-4</c:v>
                </c:pt>
                <c:pt idx="512" formatCode="General">
                  <c:v>6.7000000000000002E-4</c:v>
                </c:pt>
                <c:pt idx="513" formatCode="General">
                  <c:v>9.2000000000000003E-4</c:v>
                </c:pt>
                <c:pt idx="514" formatCode="General">
                  <c:v>1.2099999999999999E-3</c:v>
                </c:pt>
                <c:pt idx="515" formatCode="General">
                  <c:v>1.4599999999999999E-3</c:v>
                </c:pt>
                <c:pt idx="516" formatCode="General">
                  <c:v>1.5900000000000001E-3</c:v>
                </c:pt>
                <c:pt idx="517" formatCode="General">
                  <c:v>1.6299999999999999E-3</c:v>
                </c:pt>
                <c:pt idx="518" formatCode="General">
                  <c:v>1.64E-3</c:v>
                </c:pt>
                <c:pt idx="519" formatCode="General">
                  <c:v>1.6800000000000001E-3</c:v>
                </c:pt>
                <c:pt idx="520" formatCode="General">
                  <c:v>1.81E-3</c:v>
                </c:pt>
                <c:pt idx="521" formatCode="General">
                  <c:v>2.0600000000000002E-3</c:v>
                </c:pt>
                <c:pt idx="522" formatCode="General">
                  <c:v>2.49E-3</c:v>
                </c:pt>
                <c:pt idx="523" formatCode="General">
                  <c:v>3.2000000000000002E-3</c:v>
                </c:pt>
                <c:pt idx="524" formatCode="General">
                  <c:v>4.3499999999999997E-3</c:v>
                </c:pt>
                <c:pt idx="525" formatCode="General">
                  <c:v>6.2199999999999998E-3</c:v>
                </c:pt>
                <c:pt idx="526" formatCode="General">
                  <c:v>9.1999999999999998E-3</c:v>
                </c:pt>
                <c:pt idx="527" formatCode="General">
                  <c:v>1.363E-2</c:v>
                </c:pt>
                <c:pt idx="528" formatCode="General">
                  <c:v>1.933E-2</c:v>
                </c:pt>
                <c:pt idx="529" formatCode="General">
                  <c:v>2.5270000000000001E-2</c:v>
                </c:pt>
                <c:pt idx="530" formatCode="General">
                  <c:v>3.0419999999999999E-2</c:v>
                </c:pt>
                <c:pt idx="531" formatCode="General">
                  <c:v>3.5049999999999998E-2</c:v>
                </c:pt>
                <c:pt idx="532" formatCode="General">
                  <c:v>4.0500000000000001E-2</c:v>
                </c:pt>
                <c:pt idx="533" formatCode="General">
                  <c:v>4.8509999999999998E-2</c:v>
                </c:pt>
                <c:pt idx="534" formatCode="General">
                  <c:v>6.132E-2</c:v>
                </c:pt>
                <c:pt idx="535" formatCode="General">
                  <c:v>8.2360000000000003E-2</c:v>
                </c:pt>
                <c:pt idx="536" formatCode="General">
                  <c:v>0.1176</c:v>
                </c:pt>
                <c:pt idx="537" formatCode="General">
                  <c:v>0.17756</c:v>
                </c:pt>
                <c:pt idx="538" formatCode="General">
                  <c:v>0.28010000000000002</c:v>
                </c:pt>
                <c:pt idx="539" formatCode="General">
                  <c:v>0.45252999999999999</c:v>
                </c:pt>
                <c:pt idx="540" formatCode="General">
                  <c:v>0.73004999999999998</c:v>
                </c:pt>
                <c:pt idx="541" formatCode="General">
                  <c:v>1.15289</c:v>
                </c:pt>
                <c:pt idx="542" formatCode="General">
                  <c:v>1.77756</c:v>
                </c:pt>
                <c:pt idx="543" formatCode="General">
                  <c:v>2.7336499999999999</c:v>
                </c:pt>
                <c:pt idx="544" formatCode="General">
                  <c:v>4.3338700000000001</c:v>
                </c:pt>
                <c:pt idx="545" formatCode="General">
                  <c:v>7.2970100000000002</c:v>
                </c:pt>
                <c:pt idx="546" formatCode="General">
                  <c:v>13.25536</c:v>
                </c:pt>
                <c:pt idx="547" formatCode="General">
                  <c:v>25.614989999999999</c:v>
                </c:pt>
                <c:pt idx="548" formatCode="General">
                  <c:v>48.674900000000001</c:v>
                </c:pt>
                <c:pt idx="549" formatCode="General">
                  <c:v>77.667550000000006</c:v>
                </c:pt>
                <c:pt idx="550" formatCode="General">
                  <c:v>95.238969999999995</c:v>
                </c:pt>
                <c:pt idx="551" formatCode="General">
                  <c:v>99.461330000000004</c:v>
                </c:pt>
                <c:pt idx="552" formatCode="General">
                  <c:v>99.643379999999993</c:v>
                </c:pt>
                <c:pt idx="553" formatCode="General">
                  <c:v>99.662940000000006</c:v>
                </c:pt>
                <c:pt idx="554" formatCode="General">
                  <c:v>99.644379999999998</c:v>
                </c:pt>
                <c:pt idx="555" formatCode="General">
                  <c:v>99.414289999999994</c:v>
                </c:pt>
                <c:pt idx="556" formatCode="General">
                  <c:v>99.240039999999993</c:v>
                </c:pt>
                <c:pt idx="557" formatCode="General">
                  <c:v>99.35669</c:v>
                </c:pt>
                <c:pt idx="558" formatCode="General">
                  <c:v>99.647869999999998</c:v>
                </c:pt>
                <c:pt idx="559" formatCode="General">
                  <c:v>99.813640000000007</c:v>
                </c:pt>
                <c:pt idx="560" formatCode="General">
                  <c:v>99.706649999999996</c:v>
                </c:pt>
                <c:pt idx="561" formatCode="General">
                  <c:v>99.455010000000001</c:v>
                </c:pt>
                <c:pt idx="562" formatCode="General">
                  <c:v>99.296729999999997</c:v>
                </c:pt>
                <c:pt idx="563" formatCode="General">
                  <c:v>99.346710000000002</c:v>
                </c:pt>
                <c:pt idx="564" formatCode="General">
                  <c:v>99.524709999999999</c:v>
                </c:pt>
                <c:pt idx="565" formatCode="General">
                  <c:v>99.665049999999994</c:v>
                </c:pt>
                <c:pt idx="566" formatCode="General">
                  <c:v>99.675520000000006</c:v>
                </c:pt>
                <c:pt idx="567" formatCode="General">
                  <c:v>99.599339999999998</c:v>
                </c:pt>
                <c:pt idx="568" formatCode="General">
                  <c:v>99.544780000000003</c:v>
                </c:pt>
                <c:pt idx="569" formatCode="General">
                  <c:v>99.572900000000004</c:v>
                </c:pt>
                <c:pt idx="570" formatCode="General">
                  <c:v>99.650540000000007</c:v>
                </c:pt>
                <c:pt idx="571" formatCode="General">
                  <c:v>99.694850000000002</c:v>
                </c:pt>
                <c:pt idx="572" formatCode="General">
                  <c:v>99.654079999999993</c:v>
                </c:pt>
                <c:pt idx="573" formatCode="General">
                  <c:v>99.548869999999994</c:v>
                </c:pt>
                <c:pt idx="574" formatCode="General">
                  <c:v>99.444500000000005</c:v>
                </c:pt>
                <c:pt idx="575" formatCode="General">
                  <c:v>99.394589999999994</c:v>
                </c:pt>
                <c:pt idx="576" formatCode="General">
                  <c:v>99.411540000000002</c:v>
                </c:pt>
                <c:pt idx="577" formatCode="General">
                  <c:v>99.479799999999997</c:v>
                </c:pt>
                <c:pt idx="578" formatCode="General">
                  <c:v>99.582639999999998</c:v>
                </c:pt>
                <c:pt idx="579" formatCode="General">
                  <c:v>99.707769999999996</c:v>
                </c:pt>
                <c:pt idx="580" formatCode="General">
                  <c:v>99.829359999999994</c:v>
                </c:pt>
                <c:pt idx="581" formatCode="General">
                  <c:v>99.898060000000001</c:v>
                </c:pt>
                <c:pt idx="582" formatCode="General">
                  <c:v>99.866969999999995</c:v>
                </c:pt>
                <c:pt idx="583" formatCode="General">
                  <c:v>99.739369999999994</c:v>
                </c:pt>
                <c:pt idx="584" formatCode="General">
                  <c:v>99.590100000000007</c:v>
                </c:pt>
                <c:pt idx="585" formatCode="General">
                  <c:v>99.524979999999999</c:v>
                </c:pt>
                <c:pt idx="586" formatCode="General">
                  <c:v>99.600759999999994</c:v>
                </c:pt>
                <c:pt idx="587" formatCode="General">
                  <c:v>99.771479999999997</c:v>
                </c:pt>
                <c:pt idx="588" formatCode="General">
                  <c:v>99.913960000000003</c:v>
                </c:pt>
                <c:pt idx="589" formatCode="General">
                  <c:v>99.924250000000001</c:v>
                </c:pt>
                <c:pt idx="590" formatCode="General">
                  <c:v>99.807749999999999</c:v>
                </c:pt>
                <c:pt idx="591" formatCode="General">
                  <c:v>99.677509999999998</c:v>
                </c:pt>
                <c:pt idx="592" formatCode="General">
                  <c:v>99.656409999999994</c:v>
                </c:pt>
                <c:pt idx="593" formatCode="General">
                  <c:v>99.761210000000005</c:v>
                </c:pt>
                <c:pt idx="594" formatCode="General">
                  <c:v>99.878839999999997</c:v>
                </c:pt>
                <c:pt idx="595" formatCode="General">
                  <c:v>99.861379999999997</c:v>
                </c:pt>
                <c:pt idx="596" formatCode="General">
                  <c:v>99.665279999999996</c:v>
                </c:pt>
                <c:pt idx="597" formatCode="General">
                  <c:v>99.405850000000001</c:v>
                </c:pt>
                <c:pt idx="598" formatCode="General">
                  <c:v>99.267750000000007</c:v>
                </c:pt>
                <c:pt idx="599" formatCode="General">
                  <c:v>99.3489</c:v>
                </c:pt>
                <c:pt idx="600" formatCode="General">
                  <c:v>99.575130000000001</c:v>
                </c:pt>
                <c:pt idx="601" formatCode="General">
                  <c:v>99.761560000000003</c:v>
                </c:pt>
                <c:pt idx="602" formatCode="General">
                  <c:v>99.772279999999995</c:v>
                </c:pt>
                <c:pt idx="603" formatCode="General">
                  <c:v>99.644490000000005</c:v>
                </c:pt>
                <c:pt idx="604" formatCode="General">
                  <c:v>99.545850000000002</c:v>
                </c:pt>
                <c:pt idx="605" formatCode="General">
                  <c:v>99.608540000000005</c:v>
                </c:pt>
                <c:pt idx="606" formatCode="General">
                  <c:v>99.799120000000002</c:v>
                </c:pt>
                <c:pt idx="607" formatCode="General">
                  <c:v>99.945620000000005</c:v>
                </c:pt>
                <c:pt idx="608" formatCode="General">
                  <c:v>99.901759999999996</c:v>
                </c:pt>
                <c:pt idx="609" formatCode="General">
                  <c:v>99.693380000000005</c:v>
                </c:pt>
                <c:pt idx="610" formatCode="General">
                  <c:v>99.497559999999993</c:v>
                </c:pt>
                <c:pt idx="611" formatCode="General">
                  <c:v>99.474140000000006</c:v>
                </c:pt>
                <c:pt idx="612" formatCode="General">
                  <c:v>99.619479999999996</c:v>
                </c:pt>
                <c:pt idx="613" formatCode="General">
                  <c:v>99.777940000000001</c:v>
                </c:pt>
                <c:pt idx="614" formatCode="General">
                  <c:v>99.805819999999997</c:v>
                </c:pt>
                <c:pt idx="615" formatCode="General">
                  <c:v>99.717119999999994</c:v>
                </c:pt>
                <c:pt idx="616" formatCode="General">
                  <c:v>99.657020000000003</c:v>
                </c:pt>
                <c:pt idx="617" formatCode="General">
                  <c:v>99.734290000000001</c:v>
                </c:pt>
                <c:pt idx="618" formatCode="General">
                  <c:v>99.897090000000006</c:v>
                </c:pt>
                <c:pt idx="619" formatCode="General">
                  <c:v>99.985439999999997</c:v>
                </c:pt>
                <c:pt idx="620" formatCode="General">
                  <c:v>99.906630000000007</c:v>
                </c:pt>
                <c:pt idx="621" formatCode="General">
                  <c:v>99.738749999999996</c:v>
                </c:pt>
                <c:pt idx="622" formatCode="General">
                  <c:v>99.646259999999998</c:v>
                </c:pt>
                <c:pt idx="623" formatCode="General">
                  <c:v>99.69238</c:v>
                </c:pt>
                <c:pt idx="624" formatCode="General">
                  <c:v>99.773669999999996</c:v>
                </c:pt>
                <c:pt idx="625" formatCode="General">
                  <c:v>99.75188</c:v>
                </c:pt>
                <c:pt idx="626" formatCode="General">
                  <c:v>99.632000000000005</c:v>
                </c:pt>
                <c:pt idx="627" formatCode="General">
                  <c:v>99.566559999999996</c:v>
                </c:pt>
                <c:pt idx="628" formatCode="General">
                  <c:v>99.669330000000002</c:v>
                </c:pt>
                <c:pt idx="629" formatCode="General">
                  <c:v>99.859849999999994</c:v>
                </c:pt>
                <c:pt idx="630" formatCode="General">
                  <c:v>99.934839999999994</c:v>
                </c:pt>
                <c:pt idx="631" formatCode="General">
                  <c:v>99.800020000000004</c:v>
                </c:pt>
                <c:pt idx="632" formatCode="General">
                  <c:v>99.592579999999998</c:v>
                </c:pt>
                <c:pt idx="633" formatCode="General">
                  <c:v>99.515590000000003</c:v>
                </c:pt>
                <c:pt idx="634" formatCode="General">
                  <c:v>99.579340000000002</c:v>
                </c:pt>
                <c:pt idx="635" formatCode="General">
                  <c:v>99.585080000000005</c:v>
                </c:pt>
                <c:pt idx="636" formatCode="General">
                  <c:v>99.392290000000003</c:v>
                </c:pt>
                <c:pt idx="637" formatCode="General">
                  <c:v>99.141779999999997</c:v>
                </c:pt>
                <c:pt idx="638" formatCode="General">
                  <c:v>99.120639999999995</c:v>
                </c:pt>
                <c:pt idx="639" formatCode="General">
                  <c:v>99.411709999999999</c:v>
                </c:pt>
                <c:pt idx="640" formatCode="General">
                  <c:v>99.760639999999995</c:v>
                </c:pt>
                <c:pt idx="641" formatCode="General">
                  <c:v>99.851969999999994</c:v>
                </c:pt>
                <c:pt idx="642" formatCode="General">
                  <c:v>99.685779999999994</c:v>
                </c:pt>
                <c:pt idx="643" formatCode="General">
                  <c:v>99.567949999999996</c:v>
                </c:pt>
                <c:pt idx="644" formatCode="General">
                  <c:v>99.689899999999994</c:v>
                </c:pt>
                <c:pt idx="645" formatCode="General">
                  <c:v>99.870289999999997</c:v>
                </c:pt>
                <c:pt idx="646" formatCode="General">
                  <c:v>99.80762</c:v>
                </c:pt>
                <c:pt idx="647" formatCode="General">
                  <c:v>99.523240000000001</c:v>
                </c:pt>
                <c:pt idx="648" formatCode="General">
                  <c:v>99.367739999999998</c:v>
                </c:pt>
                <c:pt idx="649" formatCode="General">
                  <c:v>99.553690000000003</c:v>
                </c:pt>
                <c:pt idx="650" formatCode="General">
                  <c:v>99.856380000000001</c:v>
                </c:pt>
                <c:pt idx="651" formatCode="General">
                  <c:v>99.905320000000003</c:v>
                </c:pt>
                <c:pt idx="652" formatCode="General">
                  <c:v>99.696669999999997</c:v>
                </c:pt>
                <c:pt idx="653" formatCode="General">
                  <c:v>99.591700000000003</c:v>
                </c:pt>
                <c:pt idx="654" formatCode="General">
                  <c:v>99.759569999999997</c:v>
                </c:pt>
                <c:pt idx="655" formatCode="General">
                  <c:v>99.905259999999998</c:v>
                </c:pt>
                <c:pt idx="656" formatCode="General">
                  <c:v>99.710419999999999</c:v>
                </c:pt>
                <c:pt idx="657" formatCode="General">
                  <c:v>99.361329999999995</c:v>
                </c:pt>
                <c:pt idx="658" formatCode="General">
                  <c:v>99.320499999999996</c:v>
                </c:pt>
                <c:pt idx="659" formatCode="General">
                  <c:v>99.645359999999997</c:v>
                </c:pt>
                <c:pt idx="660" formatCode="General">
                  <c:v>99.874080000000006</c:v>
                </c:pt>
                <c:pt idx="661" formatCode="General">
                  <c:v>99.69323</c:v>
                </c:pt>
                <c:pt idx="662" formatCode="General">
                  <c:v>99.423100000000005</c:v>
                </c:pt>
                <c:pt idx="663" formatCode="General">
                  <c:v>99.509739999999994</c:v>
                </c:pt>
                <c:pt idx="664" formatCode="General">
                  <c:v>99.809700000000007</c:v>
                </c:pt>
                <c:pt idx="665" formatCode="General">
                  <c:v>99.815700000000007</c:v>
                </c:pt>
                <c:pt idx="666" formatCode="General">
                  <c:v>99.490939999999995</c:v>
                </c:pt>
                <c:pt idx="667" formatCode="General">
                  <c:v>99.33475</c:v>
                </c:pt>
                <c:pt idx="668" formatCode="General">
                  <c:v>99.53725</c:v>
                </c:pt>
                <c:pt idx="669" formatCode="General">
                  <c:v>99.644559999999998</c:v>
                </c:pt>
                <c:pt idx="670" formatCode="General">
                  <c:v>99.335049999999995</c:v>
                </c:pt>
                <c:pt idx="671" formatCode="General">
                  <c:v>99.027600000000007</c:v>
                </c:pt>
                <c:pt idx="672" formatCode="General">
                  <c:v>99.22972</c:v>
                </c:pt>
                <c:pt idx="673" formatCode="General">
                  <c:v>99.668790000000001</c:v>
                </c:pt>
                <c:pt idx="674" formatCode="General">
                  <c:v>99.724940000000004</c:v>
                </c:pt>
                <c:pt idx="675" formatCode="General">
                  <c:v>99.452349999999996</c:v>
                </c:pt>
                <c:pt idx="676" formatCode="General">
                  <c:v>99.405630000000002</c:v>
                </c:pt>
                <c:pt idx="677" formatCode="General">
                  <c:v>99.643330000000006</c:v>
                </c:pt>
                <c:pt idx="678" formatCode="General">
                  <c:v>99.729519999999994</c:v>
                </c:pt>
                <c:pt idx="679" formatCode="General">
                  <c:v>99.610020000000006</c:v>
                </c:pt>
                <c:pt idx="680" formatCode="General">
                  <c:v>99.647729999999996</c:v>
                </c:pt>
                <c:pt idx="681" formatCode="General">
                  <c:v>99.854680000000002</c:v>
                </c:pt>
                <c:pt idx="682" formatCode="General">
                  <c:v>99.9238</c:v>
                </c:pt>
                <c:pt idx="683" formatCode="General">
                  <c:v>99.895709999999994</c:v>
                </c:pt>
                <c:pt idx="684" formatCode="General">
                  <c:v>99.916820000000001</c:v>
                </c:pt>
                <c:pt idx="685" formatCode="General">
                  <c:v>99.7654</c:v>
                </c:pt>
                <c:pt idx="686" formatCode="General">
                  <c:v>99.493160000000003</c:v>
                </c:pt>
                <c:pt idx="687" formatCode="General">
                  <c:v>99.627889999999994</c:v>
                </c:pt>
                <c:pt idx="688" formatCode="General">
                  <c:v>99.969729999999998</c:v>
                </c:pt>
                <c:pt idx="689" formatCode="General">
                  <c:v>99.747029999999995</c:v>
                </c:pt>
                <c:pt idx="690" formatCode="General">
                  <c:v>99.419539999999998</c:v>
                </c:pt>
                <c:pt idx="691" formatCode="General">
                  <c:v>99.789119999999997</c:v>
                </c:pt>
                <c:pt idx="692" formatCode="General">
                  <c:v>99.85951</c:v>
                </c:pt>
                <c:pt idx="693" formatCode="General">
                  <c:v>99.156009999999995</c:v>
                </c:pt>
                <c:pt idx="694" formatCode="General">
                  <c:v>99.260729999999995</c:v>
                </c:pt>
                <c:pt idx="695" formatCode="General">
                  <c:v>99.8065</c:v>
                </c:pt>
                <c:pt idx="696" formatCode="General">
                  <c:v>99.193640000000002</c:v>
                </c:pt>
                <c:pt idx="697" formatCode="General">
                  <c:v>87.561350000000004</c:v>
                </c:pt>
                <c:pt idx="698" formatCode="General">
                  <c:v>49.188369999999999</c:v>
                </c:pt>
                <c:pt idx="699" formatCode="General">
                  <c:v>21.43505</c:v>
                </c:pt>
                <c:pt idx="700" formatCode="General">
                  <c:v>11.30184</c:v>
                </c:pt>
                <c:pt idx="701" formatCode="General">
                  <c:v>7.5317100000000003</c:v>
                </c:pt>
                <c:pt idx="702" formatCode="General">
                  <c:v>4.8443100000000001</c:v>
                </c:pt>
                <c:pt idx="703" formatCode="General">
                  <c:v>2.07796</c:v>
                </c:pt>
                <c:pt idx="704" formatCode="General">
                  <c:v>0.67001999999999995</c:v>
                </c:pt>
                <c:pt idx="705" formatCode="General">
                  <c:v>0.21893000000000001</c:v>
                </c:pt>
                <c:pt idx="706" formatCode="General">
                  <c:v>8.5260000000000002E-2</c:v>
                </c:pt>
                <c:pt idx="707" formatCode="General">
                  <c:v>4.2680000000000003E-2</c:v>
                </c:pt>
                <c:pt idx="708" formatCode="General">
                  <c:v>2.8459999999999999E-2</c:v>
                </c:pt>
                <c:pt idx="709" formatCode="General">
                  <c:v>2.5649999999999999E-2</c:v>
                </c:pt>
                <c:pt idx="710" formatCode="General">
                  <c:v>2.963E-2</c:v>
                </c:pt>
                <c:pt idx="711" formatCode="General">
                  <c:v>3.0360000000000002E-2</c:v>
                </c:pt>
                <c:pt idx="712" formatCode="General">
                  <c:v>1.507E-2</c:v>
                </c:pt>
                <c:pt idx="713" formatCode="General">
                  <c:v>4.9199999999999999E-3</c:v>
                </c:pt>
                <c:pt idx="714" formatCode="General">
                  <c:v>1.65E-3</c:v>
                </c:pt>
                <c:pt idx="715" formatCode="General">
                  <c:v>6.8000000000000005E-4</c:v>
                </c:pt>
                <c:pt idx="716" formatCode="General">
                  <c:v>3.6000000000000002E-4</c:v>
                </c:pt>
                <c:pt idx="717" formatCode="General">
                  <c:v>2.5999999999999998E-4</c:v>
                </c:pt>
                <c:pt idx="718" formatCode="General">
                  <c:v>2.5999999999999998E-4</c:v>
                </c:pt>
                <c:pt idx="719" formatCode="General">
                  <c:v>3.6000000000000002E-4</c:v>
                </c:pt>
                <c:pt idx="720" formatCode="General">
                  <c:v>7.1000000000000002E-4</c:v>
                </c:pt>
                <c:pt idx="721" formatCode="General">
                  <c:v>8.8999999999999995E-4</c:v>
                </c:pt>
                <c:pt idx="722" formatCode="General">
                  <c:v>2.9999999999999997E-4</c:v>
                </c:pt>
                <c:pt idx="723" formatCode="General">
                  <c:v>9.0000000000000006E-5</c:v>
                </c:pt>
                <c:pt idx="724" formatCode="General">
                  <c:v>3.0000000000000001E-5</c:v>
                </c:pt>
                <c:pt idx="725" formatCode="General">
                  <c:v>2.0000000000000002E-5</c:v>
                </c:pt>
                <c:pt idx="726" formatCode="General">
                  <c:v>1.0000000000000001E-5</c:v>
                </c:pt>
                <c:pt idx="727" formatCode="General">
                  <c:v>1.0000000000000001E-5</c:v>
                </c:pt>
                <c:pt idx="728" formatCode="General">
                  <c:v>1.0000000000000001E-5</c:v>
                </c:pt>
                <c:pt idx="729" formatCode="General">
                  <c:v>1.0000000000000001E-5</c:v>
                </c:pt>
                <c:pt idx="730" formatCode="General">
                  <c:v>1.0000000000000001E-5</c:v>
                </c:pt>
                <c:pt idx="731" formatCode="General">
                  <c:v>0</c:v>
                </c:pt>
                <c:pt idx="732" formatCode="General">
                  <c:v>0</c:v>
                </c:pt>
                <c:pt idx="733" formatCode="General">
                  <c:v>0</c:v>
                </c:pt>
                <c:pt idx="734" formatCode="General">
                  <c:v>0</c:v>
                </c:pt>
                <c:pt idx="735" formatCode="General">
                  <c:v>0</c:v>
                </c:pt>
                <c:pt idx="736" formatCode="General">
                  <c:v>0</c:v>
                </c:pt>
                <c:pt idx="737" formatCode="General">
                  <c:v>0</c:v>
                </c:pt>
                <c:pt idx="738" formatCode="General">
                  <c:v>0</c:v>
                </c:pt>
                <c:pt idx="739" formatCode="General">
                  <c:v>0</c:v>
                </c:pt>
                <c:pt idx="740" formatCode="General">
                  <c:v>0</c:v>
                </c:pt>
                <c:pt idx="741" formatCode="General">
                  <c:v>0</c:v>
                </c:pt>
                <c:pt idx="742" formatCode="General">
                  <c:v>0</c:v>
                </c:pt>
                <c:pt idx="743" formatCode="General">
                  <c:v>0</c:v>
                </c:pt>
                <c:pt idx="744" formatCode="General">
                  <c:v>0</c:v>
                </c:pt>
                <c:pt idx="745" formatCode="General">
                  <c:v>0</c:v>
                </c:pt>
                <c:pt idx="746" formatCode="General">
                  <c:v>0</c:v>
                </c:pt>
                <c:pt idx="747" formatCode="General">
                  <c:v>0</c:v>
                </c:pt>
                <c:pt idx="748" formatCode="General">
                  <c:v>0</c:v>
                </c:pt>
                <c:pt idx="749" formatCode="General">
                  <c:v>0</c:v>
                </c:pt>
                <c:pt idx="750" formatCode="General">
                  <c:v>0</c:v>
                </c:pt>
                <c:pt idx="751" formatCode="General">
                  <c:v>0</c:v>
                </c:pt>
                <c:pt idx="752" formatCode="General">
                  <c:v>0</c:v>
                </c:pt>
                <c:pt idx="753" formatCode="General">
                  <c:v>0</c:v>
                </c:pt>
                <c:pt idx="754" formatCode="General">
                  <c:v>0</c:v>
                </c:pt>
                <c:pt idx="755" formatCode="General">
                  <c:v>0</c:v>
                </c:pt>
                <c:pt idx="756" formatCode="General">
                  <c:v>0</c:v>
                </c:pt>
                <c:pt idx="757" formatCode="General">
                  <c:v>0</c:v>
                </c:pt>
                <c:pt idx="758" formatCode="General">
                  <c:v>0</c:v>
                </c:pt>
                <c:pt idx="759" formatCode="General">
                  <c:v>0</c:v>
                </c:pt>
                <c:pt idx="760" formatCode="General">
                  <c:v>0</c:v>
                </c:pt>
                <c:pt idx="761" formatCode="General">
                  <c:v>0</c:v>
                </c:pt>
                <c:pt idx="762" formatCode="General">
                  <c:v>0</c:v>
                </c:pt>
                <c:pt idx="763" formatCode="General">
                  <c:v>0</c:v>
                </c:pt>
                <c:pt idx="764" formatCode="General">
                  <c:v>0</c:v>
                </c:pt>
                <c:pt idx="765" formatCode="General">
                  <c:v>0</c:v>
                </c:pt>
                <c:pt idx="766" formatCode="General">
                  <c:v>0</c:v>
                </c:pt>
                <c:pt idx="767" formatCode="General">
                  <c:v>0</c:v>
                </c:pt>
                <c:pt idx="768" formatCode="General">
                  <c:v>0</c:v>
                </c:pt>
                <c:pt idx="769" formatCode="General">
                  <c:v>0</c:v>
                </c:pt>
                <c:pt idx="770" formatCode="General">
                  <c:v>0</c:v>
                </c:pt>
                <c:pt idx="771" formatCode="General">
                  <c:v>0</c:v>
                </c:pt>
                <c:pt idx="772" formatCode="General">
                  <c:v>0</c:v>
                </c:pt>
                <c:pt idx="773" formatCode="General">
                  <c:v>0</c:v>
                </c:pt>
                <c:pt idx="774" formatCode="General">
                  <c:v>0</c:v>
                </c:pt>
                <c:pt idx="775" formatCode="General">
                  <c:v>1.0000000000000001E-5</c:v>
                </c:pt>
                <c:pt idx="776" formatCode="General">
                  <c:v>0</c:v>
                </c:pt>
                <c:pt idx="777" formatCode="General">
                  <c:v>0</c:v>
                </c:pt>
                <c:pt idx="778" formatCode="General">
                  <c:v>0</c:v>
                </c:pt>
                <c:pt idx="779" formatCode="General">
                  <c:v>0</c:v>
                </c:pt>
                <c:pt idx="780" formatCode="General">
                  <c:v>0</c:v>
                </c:pt>
                <c:pt idx="781" formatCode="General">
                  <c:v>0</c:v>
                </c:pt>
                <c:pt idx="782" formatCode="General">
                  <c:v>0</c:v>
                </c:pt>
                <c:pt idx="783" formatCode="General">
                  <c:v>0</c:v>
                </c:pt>
                <c:pt idx="784" formatCode="General">
                  <c:v>0</c:v>
                </c:pt>
                <c:pt idx="785" formatCode="General">
                  <c:v>0</c:v>
                </c:pt>
                <c:pt idx="786" formatCode="General">
                  <c:v>0</c:v>
                </c:pt>
                <c:pt idx="787" formatCode="General">
                  <c:v>0</c:v>
                </c:pt>
                <c:pt idx="788" formatCode="General">
                  <c:v>0</c:v>
                </c:pt>
                <c:pt idx="789" formatCode="General">
                  <c:v>0</c:v>
                </c:pt>
                <c:pt idx="790" formatCode="General">
                  <c:v>0</c:v>
                </c:pt>
                <c:pt idx="791" formatCode="General">
                  <c:v>0</c:v>
                </c:pt>
                <c:pt idx="792" formatCode="General">
                  <c:v>0</c:v>
                </c:pt>
                <c:pt idx="793" formatCode="General">
                  <c:v>0</c:v>
                </c:pt>
                <c:pt idx="794" formatCode="General">
                  <c:v>0</c:v>
                </c:pt>
                <c:pt idx="795" formatCode="General">
                  <c:v>0</c:v>
                </c:pt>
                <c:pt idx="796" formatCode="General">
                  <c:v>0</c:v>
                </c:pt>
                <c:pt idx="797" formatCode="General">
                  <c:v>0</c:v>
                </c:pt>
                <c:pt idx="798" formatCode="General">
                  <c:v>0</c:v>
                </c:pt>
                <c:pt idx="799" formatCode="General">
                  <c:v>0</c:v>
                </c:pt>
                <c:pt idx="800" formatCode="General">
                  <c:v>0</c:v>
                </c:pt>
              </c:numCache>
            </c:numRef>
          </c:yVal>
          <c:smooth val="0"/>
          <c:extLst>
            <c:ext xmlns:c16="http://schemas.microsoft.com/office/drawing/2014/chart" uri="{C3380CC4-5D6E-409C-BE32-E72D297353CC}">
              <c16:uniqueId val="{00000002-F2D8-454B-B5A4-D07279BA548D}"/>
            </c:ext>
          </c:extLst>
        </c:ser>
        <c:ser>
          <c:idx val="3"/>
          <c:order val="3"/>
          <c:tx>
            <c:strRef>
              <c:f>'Pan-STARRS g'!#REF!</c:f>
              <c:strCache>
                <c:ptCount val="1"/>
                <c:pt idx="0">
                  <c:v>#REF!</c:v>
                </c:pt>
              </c:strCache>
            </c:strRef>
          </c:tx>
          <c:spPr>
            <a:ln w="25400">
              <a:solidFill>
                <a:srgbClr val="333333"/>
              </a:solidFill>
              <a:prstDash val="solid"/>
            </a:ln>
          </c:spPr>
          <c:marker>
            <c:symbol val="none"/>
          </c:marker>
          <c:xVal>
            <c:numRef>
              <c:f>'Pan-STARRS g'!$A$2:$A$802</c:f>
              <c:numCache>
                <c:formatCode>General</c:formatCode>
                <c:ptCount val="801"/>
                <c:pt idx="0">
                  <c:v>1100</c:v>
                </c:pt>
                <c:pt idx="1">
                  <c:v>1099</c:v>
                </c:pt>
                <c:pt idx="2">
                  <c:v>1098</c:v>
                </c:pt>
                <c:pt idx="3">
                  <c:v>1097</c:v>
                </c:pt>
                <c:pt idx="4">
                  <c:v>1096</c:v>
                </c:pt>
                <c:pt idx="5">
                  <c:v>1095</c:v>
                </c:pt>
                <c:pt idx="6">
                  <c:v>1094</c:v>
                </c:pt>
                <c:pt idx="7">
                  <c:v>1093</c:v>
                </c:pt>
                <c:pt idx="8">
                  <c:v>1092</c:v>
                </c:pt>
                <c:pt idx="9">
                  <c:v>1091</c:v>
                </c:pt>
                <c:pt idx="10">
                  <c:v>1090</c:v>
                </c:pt>
                <c:pt idx="11">
                  <c:v>1089</c:v>
                </c:pt>
                <c:pt idx="12">
                  <c:v>1088</c:v>
                </c:pt>
                <c:pt idx="13">
                  <c:v>1087</c:v>
                </c:pt>
                <c:pt idx="14">
                  <c:v>1086</c:v>
                </c:pt>
                <c:pt idx="15">
                  <c:v>1085</c:v>
                </c:pt>
                <c:pt idx="16">
                  <c:v>1084</c:v>
                </c:pt>
                <c:pt idx="17">
                  <c:v>1083</c:v>
                </c:pt>
                <c:pt idx="18">
                  <c:v>1082</c:v>
                </c:pt>
                <c:pt idx="19">
                  <c:v>1081</c:v>
                </c:pt>
                <c:pt idx="20">
                  <c:v>1080</c:v>
                </c:pt>
                <c:pt idx="21">
                  <c:v>1079</c:v>
                </c:pt>
                <c:pt idx="22">
                  <c:v>1078</c:v>
                </c:pt>
                <c:pt idx="23">
                  <c:v>1077</c:v>
                </c:pt>
                <c:pt idx="24">
                  <c:v>1076</c:v>
                </c:pt>
                <c:pt idx="25">
                  <c:v>1075</c:v>
                </c:pt>
                <c:pt idx="26">
                  <c:v>1074</c:v>
                </c:pt>
                <c:pt idx="27">
                  <c:v>1073</c:v>
                </c:pt>
                <c:pt idx="28">
                  <c:v>1072</c:v>
                </c:pt>
                <c:pt idx="29">
                  <c:v>1071</c:v>
                </c:pt>
                <c:pt idx="30">
                  <c:v>1070</c:v>
                </c:pt>
                <c:pt idx="31">
                  <c:v>1069</c:v>
                </c:pt>
                <c:pt idx="32">
                  <c:v>1068</c:v>
                </c:pt>
                <c:pt idx="33">
                  <c:v>1067</c:v>
                </c:pt>
                <c:pt idx="34">
                  <c:v>1066</c:v>
                </c:pt>
                <c:pt idx="35">
                  <c:v>1065</c:v>
                </c:pt>
                <c:pt idx="36">
                  <c:v>1064</c:v>
                </c:pt>
                <c:pt idx="37">
                  <c:v>1063</c:v>
                </c:pt>
                <c:pt idx="38">
                  <c:v>1062</c:v>
                </c:pt>
                <c:pt idx="39">
                  <c:v>1061</c:v>
                </c:pt>
                <c:pt idx="40">
                  <c:v>1060</c:v>
                </c:pt>
                <c:pt idx="41">
                  <c:v>1059</c:v>
                </c:pt>
                <c:pt idx="42">
                  <c:v>1058</c:v>
                </c:pt>
                <c:pt idx="43">
                  <c:v>1057</c:v>
                </c:pt>
                <c:pt idx="44">
                  <c:v>1056</c:v>
                </c:pt>
                <c:pt idx="45">
                  <c:v>1055</c:v>
                </c:pt>
                <c:pt idx="46">
                  <c:v>1054</c:v>
                </c:pt>
                <c:pt idx="47">
                  <c:v>1053</c:v>
                </c:pt>
                <c:pt idx="48">
                  <c:v>1052</c:v>
                </c:pt>
                <c:pt idx="49">
                  <c:v>1051</c:v>
                </c:pt>
                <c:pt idx="50">
                  <c:v>1050</c:v>
                </c:pt>
                <c:pt idx="51">
                  <c:v>1049</c:v>
                </c:pt>
                <c:pt idx="52">
                  <c:v>1048</c:v>
                </c:pt>
                <c:pt idx="53">
                  <c:v>1047</c:v>
                </c:pt>
                <c:pt idx="54">
                  <c:v>1046</c:v>
                </c:pt>
                <c:pt idx="55">
                  <c:v>1045</c:v>
                </c:pt>
                <c:pt idx="56">
                  <c:v>1044</c:v>
                </c:pt>
                <c:pt idx="57">
                  <c:v>1043</c:v>
                </c:pt>
                <c:pt idx="58">
                  <c:v>1042</c:v>
                </c:pt>
                <c:pt idx="59">
                  <c:v>1041</c:v>
                </c:pt>
                <c:pt idx="60">
                  <c:v>1040</c:v>
                </c:pt>
                <c:pt idx="61">
                  <c:v>1039</c:v>
                </c:pt>
                <c:pt idx="62">
                  <c:v>1038</c:v>
                </c:pt>
                <c:pt idx="63">
                  <c:v>1037</c:v>
                </c:pt>
                <c:pt idx="64">
                  <c:v>1036</c:v>
                </c:pt>
                <c:pt idx="65">
                  <c:v>1035</c:v>
                </c:pt>
                <c:pt idx="66">
                  <c:v>1034</c:v>
                </c:pt>
                <c:pt idx="67">
                  <c:v>1033</c:v>
                </c:pt>
                <c:pt idx="68">
                  <c:v>1032</c:v>
                </c:pt>
                <c:pt idx="69">
                  <c:v>1031</c:v>
                </c:pt>
                <c:pt idx="70">
                  <c:v>1030</c:v>
                </c:pt>
                <c:pt idx="71">
                  <c:v>1029</c:v>
                </c:pt>
                <c:pt idx="72">
                  <c:v>1028</c:v>
                </c:pt>
                <c:pt idx="73">
                  <c:v>1027</c:v>
                </c:pt>
                <c:pt idx="74">
                  <c:v>1026</c:v>
                </c:pt>
                <c:pt idx="75">
                  <c:v>1025</c:v>
                </c:pt>
                <c:pt idx="76">
                  <c:v>1024</c:v>
                </c:pt>
                <c:pt idx="77">
                  <c:v>1023</c:v>
                </c:pt>
                <c:pt idx="78">
                  <c:v>1022</c:v>
                </c:pt>
                <c:pt idx="79">
                  <c:v>1021</c:v>
                </c:pt>
                <c:pt idx="80">
                  <c:v>1020</c:v>
                </c:pt>
                <c:pt idx="81">
                  <c:v>1019</c:v>
                </c:pt>
                <c:pt idx="82">
                  <c:v>1018</c:v>
                </c:pt>
                <c:pt idx="83">
                  <c:v>1017</c:v>
                </c:pt>
                <c:pt idx="84">
                  <c:v>1016</c:v>
                </c:pt>
                <c:pt idx="85">
                  <c:v>1015</c:v>
                </c:pt>
                <c:pt idx="86">
                  <c:v>1014</c:v>
                </c:pt>
                <c:pt idx="87">
                  <c:v>1013</c:v>
                </c:pt>
                <c:pt idx="88">
                  <c:v>1012</c:v>
                </c:pt>
                <c:pt idx="89">
                  <c:v>1011</c:v>
                </c:pt>
                <c:pt idx="90">
                  <c:v>1010</c:v>
                </c:pt>
                <c:pt idx="91">
                  <c:v>1009</c:v>
                </c:pt>
                <c:pt idx="92">
                  <c:v>1008</c:v>
                </c:pt>
                <c:pt idx="93">
                  <c:v>1007</c:v>
                </c:pt>
                <c:pt idx="94">
                  <c:v>1006</c:v>
                </c:pt>
                <c:pt idx="95">
                  <c:v>1005</c:v>
                </c:pt>
                <c:pt idx="96">
                  <c:v>1004</c:v>
                </c:pt>
                <c:pt idx="97">
                  <c:v>1003</c:v>
                </c:pt>
                <c:pt idx="98">
                  <c:v>1002</c:v>
                </c:pt>
                <c:pt idx="99">
                  <c:v>1001</c:v>
                </c:pt>
                <c:pt idx="100">
                  <c:v>1000</c:v>
                </c:pt>
                <c:pt idx="101">
                  <c:v>999</c:v>
                </c:pt>
                <c:pt idx="102">
                  <c:v>998</c:v>
                </c:pt>
                <c:pt idx="103">
                  <c:v>997</c:v>
                </c:pt>
                <c:pt idx="104">
                  <c:v>996</c:v>
                </c:pt>
                <c:pt idx="105">
                  <c:v>995</c:v>
                </c:pt>
                <c:pt idx="106">
                  <c:v>994</c:v>
                </c:pt>
                <c:pt idx="107">
                  <c:v>993</c:v>
                </c:pt>
                <c:pt idx="108">
                  <c:v>992</c:v>
                </c:pt>
                <c:pt idx="109">
                  <c:v>991</c:v>
                </c:pt>
                <c:pt idx="110">
                  <c:v>990</c:v>
                </c:pt>
                <c:pt idx="111">
                  <c:v>989</c:v>
                </c:pt>
                <c:pt idx="112">
                  <c:v>988</c:v>
                </c:pt>
                <c:pt idx="113">
                  <c:v>987</c:v>
                </c:pt>
                <c:pt idx="114">
                  <c:v>986</c:v>
                </c:pt>
                <c:pt idx="115">
                  <c:v>985</c:v>
                </c:pt>
                <c:pt idx="116">
                  <c:v>984</c:v>
                </c:pt>
                <c:pt idx="117">
                  <c:v>983</c:v>
                </c:pt>
                <c:pt idx="118">
                  <c:v>982</c:v>
                </c:pt>
                <c:pt idx="119">
                  <c:v>981</c:v>
                </c:pt>
                <c:pt idx="120">
                  <c:v>980</c:v>
                </c:pt>
                <c:pt idx="121">
                  <c:v>979</c:v>
                </c:pt>
                <c:pt idx="122">
                  <c:v>978</c:v>
                </c:pt>
                <c:pt idx="123">
                  <c:v>977</c:v>
                </c:pt>
                <c:pt idx="124">
                  <c:v>976</c:v>
                </c:pt>
                <c:pt idx="125">
                  <c:v>975</c:v>
                </c:pt>
                <c:pt idx="126">
                  <c:v>974</c:v>
                </c:pt>
                <c:pt idx="127">
                  <c:v>973</c:v>
                </c:pt>
                <c:pt idx="128">
                  <c:v>972</c:v>
                </c:pt>
                <c:pt idx="129">
                  <c:v>971</c:v>
                </c:pt>
                <c:pt idx="130">
                  <c:v>970</c:v>
                </c:pt>
                <c:pt idx="131">
                  <c:v>969</c:v>
                </c:pt>
                <c:pt idx="132">
                  <c:v>968</c:v>
                </c:pt>
                <c:pt idx="133">
                  <c:v>967</c:v>
                </c:pt>
                <c:pt idx="134">
                  <c:v>966</c:v>
                </c:pt>
                <c:pt idx="135">
                  <c:v>965</c:v>
                </c:pt>
                <c:pt idx="136">
                  <c:v>964</c:v>
                </c:pt>
                <c:pt idx="137">
                  <c:v>963</c:v>
                </c:pt>
                <c:pt idx="138">
                  <c:v>962</c:v>
                </c:pt>
                <c:pt idx="139">
                  <c:v>961</c:v>
                </c:pt>
                <c:pt idx="140">
                  <c:v>960</c:v>
                </c:pt>
                <c:pt idx="141">
                  <c:v>959</c:v>
                </c:pt>
                <c:pt idx="142">
                  <c:v>958</c:v>
                </c:pt>
                <c:pt idx="143">
                  <c:v>957</c:v>
                </c:pt>
                <c:pt idx="144">
                  <c:v>956</c:v>
                </c:pt>
                <c:pt idx="145">
                  <c:v>955</c:v>
                </c:pt>
                <c:pt idx="146">
                  <c:v>954</c:v>
                </c:pt>
                <c:pt idx="147">
                  <c:v>953</c:v>
                </c:pt>
                <c:pt idx="148">
                  <c:v>952</c:v>
                </c:pt>
                <c:pt idx="149">
                  <c:v>951</c:v>
                </c:pt>
                <c:pt idx="150">
                  <c:v>950</c:v>
                </c:pt>
                <c:pt idx="151">
                  <c:v>949</c:v>
                </c:pt>
                <c:pt idx="152">
                  <c:v>948</c:v>
                </c:pt>
                <c:pt idx="153">
                  <c:v>947</c:v>
                </c:pt>
                <c:pt idx="154">
                  <c:v>946</c:v>
                </c:pt>
                <c:pt idx="155">
                  <c:v>945</c:v>
                </c:pt>
                <c:pt idx="156">
                  <c:v>944</c:v>
                </c:pt>
                <c:pt idx="157">
                  <c:v>943</c:v>
                </c:pt>
                <c:pt idx="158">
                  <c:v>942</c:v>
                </c:pt>
                <c:pt idx="159">
                  <c:v>941</c:v>
                </c:pt>
                <c:pt idx="160">
                  <c:v>940</c:v>
                </c:pt>
                <c:pt idx="161">
                  <c:v>939</c:v>
                </c:pt>
                <c:pt idx="162">
                  <c:v>938</c:v>
                </c:pt>
                <c:pt idx="163">
                  <c:v>937</c:v>
                </c:pt>
                <c:pt idx="164">
                  <c:v>936</c:v>
                </c:pt>
                <c:pt idx="165">
                  <c:v>935</c:v>
                </c:pt>
                <c:pt idx="166">
                  <c:v>934</c:v>
                </c:pt>
                <c:pt idx="167">
                  <c:v>933</c:v>
                </c:pt>
                <c:pt idx="168">
                  <c:v>932</c:v>
                </c:pt>
                <c:pt idx="169">
                  <c:v>931</c:v>
                </c:pt>
                <c:pt idx="170">
                  <c:v>930</c:v>
                </c:pt>
                <c:pt idx="171">
                  <c:v>929</c:v>
                </c:pt>
                <c:pt idx="172">
                  <c:v>928</c:v>
                </c:pt>
                <c:pt idx="173">
                  <c:v>927</c:v>
                </c:pt>
                <c:pt idx="174">
                  <c:v>926</c:v>
                </c:pt>
                <c:pt idx="175">
                  <c:v>925</c:v>
                </c:pt>
                <c:pt idx="176">
                  <c:v>924</c:v>
                </c:pt>
                <c:pt idx="177">
                  <c:v>923</c:v>
                </c:pt>
                <c:pt idx="178">
                  <c:v>922</c:v>
                </c:pt>
                <c:pt idx="179">
                  <c:v>921</c:v>
                </c:pt>
                <c:pt idx="180">
                  <c:v>920</c:v>
                </c:pt>
                <c:pt idx="181">
                  <c:v>919</c:v>
                </c:pt>
                <c:pt idx="182">
                  <c:v>918</c:v>
                </c:pt>
                <c:pt idx="183">
                  <c:v>917</c:v>
                </c:pt>
                <c:pt idx="184">
                  <c:v>916</c:v>
                </c:pt>
                <c:pt idx="185">
                  <c:v>915</c:v>
                </c:pt>
                <c:pt idx="186">
                  <c:v>914</c:v>
                </c:pt>
                <c:pt idx="187">
                  <c:v>913</c:v>
                </c:pt>
                <c:pt idx="188">
                  <c:v>912</c:v>
                </c:pt>
                <c:pt idx="189">
                  <c:v>911</c:v>
                </c:pt>
                <c:pt idx="190">
                  <c:v>910</c:v>
                </c:pt>
                <c:pt idx="191">
                  <c:v>909</c:v>
                </c:pt>
                <c:pt idx="192">
                  <c:v>908</c:v>
                </c:pt>
                <c:pt idx="193">
                  <c:v>907</c:v>
                </c:pt>
                <c:pt idx="194">
                  <c:v>906</c:v>
                </c:pt>
                <c:pt idx="195">
                  <c:v>905</c:v>
                </c:pt>
                <c:pt idx="196">
                  <c:v>904</c:v>
                </c:pt>
                <c:pt idx="197">
                  <c:v>903</c:v>
                </c:pt>
                <c:pt idx="198">
                  <c:v>902</c:v>
                </c:pt>
                <c:pt idx="199">
                  <c:v>901</c:v>
                </c:pt>
                <c:pt idx="200">
                  <c:v>900</c:v>
                </c:pt>
                <c:pt idx="201">
                  <c:v>899</c:v>
                </c:pt>
                <c:pt idx="202">
                  <c:v>898</c:v>
                </c:pt>
                <c:pt idx="203">
                  <c:v>897</c:v>
                </c:pt>
                <c:pt idx="204">
                  <c:v>896</c:v>
                </c:pt>
                <c:pt idx="205">
                  <c:v>895</c:v>
                </c:pt>
                <c:pt idx="206">
                  <c:v>894</c:v>
                </c:pt>
                <c:pt idx="207">
                  <c:v>893</c:v>
                </c:pt>
                <c:pt idx="208">
                  <c:v>892</c:v>
                </c:pt>
                <c:pt idx="209">
                  <c:v>891</c:v>
                </c:pt>
                <c:pt idx="210">
                  <c:v>890</c:v>
                </c:pt>
                <c:pt idx="211">
                  <c:v>889</c:v>
                </c:pt>
                <c:pt idx="212">
                  <c:v>888</c:v>
                </c:pt>
                <c:pt idx="213">
                  <c:v>887</c:v>
                </c:pt>
                <c:pt idx="214">
                  <c:v>886</c:v>
                </c:pt>
                <c:pt idx="215">
                  <c:v>885</c:v>
                </c:pt>
                <c:pt idx="216">
                  <c:v>884</c:v>
                </c:pt>
                <c:pt idx="217">
                  <c:v>883</c:v>
                </c:pt>
                <c:pt idx="218">
                  <c:v>882</c:v>
                </c:pt>
                <c:pt idx="219">
                  <c:v>881</c:v>
                </c:pt>
                <c:pt idx="220">
                  <c:v>880</c:v>
                </c:pt>
                <c:pt idx="221">
                  <c:v>879</c:v>
                </c:pt>
                <c:pt idx="222">
                  <c:v>878</c:v>
                </c:pt>
                <c:pt idx="223">
                  <c:v>877</c:v>
                </c:pt>
                <c:pt idx="224">
                  <c:v>876</c:v>
                </c:pt>
                <c:pt idx="225">
                  <c:v>875</c:v>
                </c:pt>
                <c:pt idx="226">
                  <c:v>874</c:v>
                </c:pt>
                <c:pt idx="227">
                  <c:v>873</c:v>
                </c:pt>
                <c:pt idx="228">
                  <c:v>872</c:v>
                </c:pt>
                <c:pt idx="229">
                  <c:v>871</c:v>
                </c:pt>
                <c:pt idx="230">
                  <c:v>870</c:v>
                </c:pt>
                <c:pt idx="231">
                  <c:v>869</c:v>
                </c:pt>
                <c:pt idx="232">
                  <c:v>868</c:v>
                </c:pt>
                <c:pt idx="233">
                  <c:v>867</c:v>
                </c:pt>
                <c:pt idx="234">
                  <c:v>866</c:v>
                </c:pt>
                <c:pt idx="235">
                  <c:v>865</c:v>
                </c:pt>
                <c:pt idx="236">
                  <c:v>864</c:v>
                </c:pt>
                <c:pt idx="237">
                  <c:v>863</c:v>
                </c:pt>
                <c:pt idx="238">
                  <c:v>862</c:v>
                </c:pt>
                <c:pt idx="239">
                  <c:v>861</c:v>
                </c:pt>
                <c:pt idx="240">
                  <c:v>860</c:v>
                </c:pt>
                <c:pt idx="241">
                  <c:v>859</c:v>
                </c:pt>
                <c:pt idx="242">
                  <c:v>858</c:v>
                </c:pt>
                <c:pt idx="243">
                  <c:v>857</c:v>
                </c:pt>
                <c:pt idx="244">
                  <c:v>856</c:v>
                </c:pt>
                <c:pt idx="245">
                  <c:v>855</c:v>
                </c:pt>
                <c:pt idx="246">
                  <c:v>854</c:v>
                </c:pt>
                <c:pt idx="247">
                  <c:v>853</c:v>
                </c:pt>
                <c:pt idx="248">
                  <c:v>852</c:v>
                </c:pt>
                <c:pt idx="249">
                  <c:v>851</c:v>
                </c:pt>
                <c:pt idx="250">
                  <c:v>850</c:v>
                </c:pt>
                <c:pt idx="251">
                  <c:v>849</c:v>
                </c:pt>
                <c:pt idx="252">
                  <c:v>848</c:v>
                </c:pt>
                <c:pt idx="253">
                  <c:v>847</c:v>
                </c:pt>
                <c:pt idx="254">
                  <c:v>846</c:v>
                </c:pt>
                <c:pt idx="255">
                  <c:v>845</c:v>
                </c:pt>
                <c:pt idx="256">
                  <c:v>844</c:v>
                </c:pt>
                <c:pt idx="257">
                  <c:v>843</c:v>
                </c:pt>
                <c:pt idx="258">
                  <c:v>842</c:v>
                </c:pt>
                <c:pt idx="259">
                  <c:v>841</c:v>
                </c:pt>
                <c:pt idx="260">
                  <c:v>840</c:v>
                </c:pt>
                <c:pt idx="261">
                  <c:v>839</c:v>
                </c:pt>
                <c:pt idx="262">
                  <c:v>838</c:v>
                </c:pt>
                <c:pt idx="263">
                  <c:v>837</c:v>
                </c:pt>
                <c:pt idx="264">
                  <c:v>836</c:v>
                </c:pt>
                <c:pt idx="265">
                  <c:v>835</c:v>
                </c:pt>
                <c:pt idx="266">
                  <c:v>834</c:v>
                </c:pt>
                <c:pt idx="267">
                  <c:v>833</c:v>
                </c:pt>
                <c:pt idx="268">
                  <c:v>832</c:v>
                </c:pt>
                <c:pt idx="269">
                  <c:v>831</c:v>
                </c:pt>
                <c:pt idx="270">
                  <c:v>830</c:v>
                </c:pt>
                <c:pt idx="271">
                  <c:v>829</c:v>
                </c:pt>
                <c:pt idx="272">
                  <c:v>828</c:v>
                </c:pt>
                <c:pt idx="273">
                  <c:v>827</c:v>
                </c:pt>
                <c:pt idx="274">
                  <c:v>826</c:v>
                </c:pt>
                <c:pt idx="275">
                  <c:v>825</c:v>
                </c:pt>
                <c:pt idx="276">
                  <c:v>824</c:v>
                </c:pt>
                <c:pt idx="277">
                  <c:v>823</c:v>
                </c:pt>
                <c:pt idx="278">
                  <c:v>822</c:v>
                </c:pt>
                <c:pt idx="279">
                  <c:v>821</c:v>
                </c:pt>
                <c:pt idx="280">
                  <c:v>820</c:v>
                </c:pt>
                <c:pt idx="281">
                  <c:v>819</c:v>
                </c:pt>
                <c:pt idx="282">
                  <c:v>818</c:v>
                </c:pt>
                <c:pt idx="283">
                  <c:v>817</c:v>
                </c:pt>
                <c:pt idx="284">
                  <c:v>816</c:v>
                </c:pt>
                <c:pt idx="285">
                  <c:v>815</c:v>
                </c:pt>
                <c:pt idx="286">
                  <c:v>814</c:v>
                </c:pt>
                <c:pt idx="287">
                  <c:v>813</c:v>
                </c:pt>
                <c:pt idx="288">
                  <c:v>812</c:v>
                </c:pt>
                <c:pt idx="289">
                  <c:v>811</c:v>
                </c:pt>
                <c:pt idx="290">
                  <c:v>810</c:v>
                </c:pt>
                <c:pt idx="291">
                  <c:v>809</c:v>
                </c:pt>
                <c:pt idx="292">
                  <c:v>808</c:v>
                </c:pt>
                <c:pt idx="293">
                  <c:v>807</c:v>
                </c:pt>
                <c:pt idx="294">
                  <c:v>806</c:v>
                </c:pt>
                <c:pt idx="295">
                  <c:v>805</c:v>
                </c:pt>
                <c:pt idx="296">
                  <c:v>804</c:v>
                </c:pt>
                <c:pt idx="297">
                  <c:v>803</c:v>
                </c:pt>
                <c:pt idx="298">
                  <c:v>802</c:v>
                </c:pt>
                <c:pt idx="299">
                  <c:v>801</c:v>
                </c:pt>
                <c:pt idx="300">
                  <c:v>800</c:v>
                </c:pt>
                <c:pt idx="301">
                  <c:v>799</c:v>
                </c:pt>
                <c:pt idx="302">
                  <c:v>798</c:v>
                </c:pt>
                <c:pt idx="303">
                  <c:v>797</c:v>
                </c:pt>
                <c:pt idx="304">
                  <c:v>796</c:v>
                </c:pt>
                <c:pt idx="305">
                  <c:v>795</c:v>
                </c:pt>
                <c:pt idx="306">
                  <c:v>794</c:v>
                </c:pt>
                <c:pt idx="307">
                  <c:v>793</c:v>
                </c:pt>
                <c:pt idx="308">
                  <c:v>792</c:v>
                </c:pt>
                <c:pt idx="309">
                  <c:v>791</c:v>
                </c:pt>
                <c:pt idx="310">
                  <c:v>790</c:v>
                </c:pt>
                <c:pt idx="311">
                  <c:v>789</c:v>
                </c:pt>
                <c:pt idx="312">
                  <c:v>788</c:v>
                </c:pt>
                <c:pt idx="313">
                  <c:v>787</c:v>
                </c:pt>
                <c:pt idx="314">
                  <c:v>786</c:v>
                </c:pt>
                <c:pt idx="315">
                  <c:v>785</c:v>
                </c:pt>
                <c:pt idx="316">
                  <c:v>784</c:v>
                </c:pt>
                <c:pt idx="317">
                  <c:v>783</c:v>
                </c:pt>
                <c:pt idx="318">
                  <c:v>782</c:v>
                </c:pt>
                <c:pt idx="319">
                  <c:v>781</c:v>
                </c:pt>
                <c:pt idx="320">
                  <c:v>780</c:v>
                </c:pt>
                <c:pt idx="321">
                  <c:v>779</c:v>
                </c:pt>
                <c:pt idx="322">
                  <c:v>778</c:v>
                </c:pt>
                <c:pt idx="323">
                  <c:v>777</c:v>
                </c:pt>
                <c:pt idx="324">
                  <c:v>776</c:v>
                </c:pt>
                <c:pt idx="325">
                  <c:v>775</c:v>
                </c:pt>
                <c:pt idx="326">
                  <c:v>774</c:v>
                </c:pt>
                <c:pt idx="327">
                  <c:v>773</c:v>
                </c:pt>
                <c:pt idx="328">
                  <c:v>772</c:v>
                </c:pt>
                <c:pt idx="329">
                  <c:v>771</c:v>
                </c:pt>
                <c:pt idx="330">
                  <c:v>770</c:v>
                </c:pt>
                <c:pt idx="331">
                  <c:v>769</c:v>
                </c:pt>
                <c:pt idx="332">
                  <c:v>768</c:v>
                </c:pt>
                <c:pt idx="333">
                  <c:v>767</c:v>
                </c:pt>
                <c:pt idx="334">
                  <c:v>766</c:v>
                </c:pt>
                <c:pt idx="335">
                  <c:v>765</c:v>
                </c:pt>
                <c:pt idx="336">
                  <c:v>764</c:v>
                </c:pt>
                <c:pt idx="337">
                  <c:v>763</c:v>
                </c:pt>
                <c:pt idx="338">
                  <c:v>762</c:v>
                </c:pt>
                <c:pt idx="339">
                  <c:v>761</c:v>
                </c:pt>
                <c:pt idx="340">
                  <c:v>760</c:v>
                </c:pt>
                <c:pt idx="341">
                  <c:v>759</c:v>
                </c:pt>
                <c:pt idx="342">
                  <c:v>758</c:v>
                </c:pt>
                <c:pt idx="343">
                  <c:v>757</c:v>
                </c:pt>
                <c:pt idx="344">
                  <c:v>756</c:v>
                </c:pt>
                <c:pt idx="345">
                  <c:v>755</c:v>
                </c:pt>
                <c:pt idx="346">
                  <c:v>754</c:v>
                </c:pt>
                <c:pt idx="347">
                  <c:v>753</c:v>
                </c:pt>
                <c:pt idx="348">
                  <c:v>752</c:v>
                </c:pt>
                <c:pt idx="349">
                  <c:v>751</c:v>
                </c:pt>
                <c:pt idx="350">
                  <c:v>750</c:v>
                </c:pt>
                <c:pt idx="351">
                  <c:v>749</c:v>
                </c:pt>
                <c:pt idx="352">
                  <c:v>748</c:v>
                </c:pt>
                <c:pt idx="353">
                  <c:v>747</c:v>
                </c:pt>
                <c:pt idx="354">
                  <c:v>746</c:v>
                </c:pt>
                <c:pt idx="355">
                  <c:v>745</c:v>
                </c:pt>
                <c:pt idx="356">
                  <c:v>744</c:v>
                </c:pt>
                <c:pt idx="357">
                  <c:v>743</c:v>
                </c:pt>
                <c:pt idx="358">
                  <c:v>742</c:v>
                </c:pt>
                <c:pt idx="359">
                  <c:v>741</c:v>
                </c:pt>
                <c:pt idx="360">
                  <c:v>740</c:v>
                </c:pt>
                <c:pt idx="361">
                  <c:v>739</c:v>
                </c:pt>
                <c:pt idx="362">
                  <c:v>738</c:v>
                </c:pt>
                <c:pt idx="363">
                  <c:v>737</c:v>
                </c:pt>
                <c:pt idx="364">
                  <c:v>736</c:v>
                </c:pt>
                <c:pt idx="365">
                  <c:v>735</c:v>
                </c:pt>
                <c:pt idx="366">
                  <c:v>734</c:v>
                </c:pt>
                <c:pt idx="367">
                  <c:v>733</c:v>
                </c:pt>
                <c:pt idx="368">
                  <c:v>732</c:v>
                </c:pt>
                <c:pt idx="369">
                  <c:v>731</c:v>
                </c:pt>
                <c:pt idx="370">
                  <c:v>730</c:v>
                </c:pt>
                <c:pt idx="371">
                  <c:v>729</c:v>
                </c:pt>
                <c:pt idx="372">
                  <c:v>728</c:v>
                </c:pt>
                <c:pt idx="373">
                  <c:v>727</c:v>
                </c:pt>
                <c:pt idx="374">
                  <c:v>726</c:v>
                </c:pt>
                <c:pt idx="375">
                  <c:v>725</c:v>
                </c:pt>
                <c:pt idx="376">
                  <c:v>724</c:v>
                </c:pt>
                <c:pt idx="377">
                  <c:v>723</c:v>
                </c:pt>
                <c:pt idx="378">
                  <c:v>722</c:v>
                </c:pt>
                <c:pt idx="379">
                  <c:v>721</c:v>
                </c:pt>
                <c:pt idx="380">
                  <c:v>720</c:v>
                </c:pt>
                <c:pt idx="381">
                  <c:v>719</c:v>
                </c:pt>
                <c:pt idx="382">
                  <c:v>718</c:v>
                </c:pt>
                <c:pt idx="383">
                  <c:v>717</c:v>
                </c:pt>
                <c:pt idx="384">
                  <c:v>716</c:v>
                </c:pt>
                <c:pt idx="385">
                  <c:v>715</c:v>
                </c:pt>
                <c:pt idx="386">
                  <c:v>714</c:v>
                </c:pt>
                <c:pt idx="387">
                  <c:v>713</c:v>
                </c:pt>
                <c:pt idx="388">
                  <c:v>712</c:v>
                </c:pt>
                <c:pt idx="389">
                  <c:v>711</c:v>
                </c:pt>
                <c:pt idx="390">
                  <c:v>710</c:v>
                </c:pt>
                <c:pt idx="391">
                  <c:v>709</c:v>
                </c:pt>
                <c:pt idx="392">
                  <c:v>708</c:v>
                </c:pt>
                <c:pt idx="393">
                  <c:v>707</c:v>
                </c:pt>
                <c:pt idx="394">
                  <c:v>706</c:v>
                </c:pt>
                <c:pt idx="395">
                  <c:v>705</c:v>
                </c:pt>
                <c:pt idx="396">
                  <c:v>704</c:v>
                </c:pt>
                <c:pt idx="397">
                  <c:v>703</c:v>
                </c:pt>
                <c:pt idx="398">
                  <c:v>702</c:v>
                </c:pt>
                <c:pt idx="399">
                  <c:v>701</c:v>
                </c:pt>
                <c:pt idx="400">
                  <c:v>700</c:v>
                </c:pt>
                <c:pt idx="401">
                  <c:v>699</c:v>
                </c:pt>
                <c:pt idx="402">
                  <c:v>698</c:v>
                </c:pt>
                <c:pt idx="403">
                  <c:v>697</c:v>
                </c:pt>
                <c:pt idx="404">
                  <c:v>696</c:v>
                </c:pt>
                <c:pt idx="405">
                  <c:v>695</c:v>
                </c:pt>
                <c:pt idx="406">
                  <c:v>694</c:v>
                </c:pt>
                <c:pt idx="407">
                  <c:v>693</c:v>
                </c:pt>
                <c:pt idx="408">
                  <c:v>692</c:v>
                </c:pt>
                <c:pt idx="409">
                  <c:v>691</c:v>
                </c:pt>
                <c:pt idx="410">
                  <c:v>690</c:v>
                </c:pt>
                <c:pt idx="411">
                  <c:v>689</c:v>
                </c:pt>
                <c:pt idx="412">
                  <c:v>688</c:v>
                </c:pt>
                <c:pt idx="413">
                  <c:v>687</c:v>
                </c:pt>
                <c:pt idx="414">
                  <c:v>686</c:v>
                </c:pt>
                <c:pt idx="415">
                  <c:v>685</c:v>
                </c:pt>
                <c:pt idx="416">
                  <c:v>684</c:v>
                </c:pt>
                <c:pt idx="417">
                  <c:v>683</c:v>
                </c:pt>
                <c:pt idx="418">
                  <c:v>682</c:v>
                </c:pt>
                <c:pt idx="419">
                  <c:v>681</c:v>
                </c:pt>
                <c:pt idx="420">
                  <c:v>680</c:v>
                </c:pt>
                <c:pt idx="421">
                  <c:v>679</c:v>
                </c:pt>
                <c:pt idx="422">
                  <c:v>678</c:v>
                </c:pt>
                <c:pt idx="423">
                  <c:v>677</c:v>
                </c:pt>
                <c:pt idx="424">
                  <c:v>676</c:v>
                </c:pt>
                <c:pt idx="425">
                  <c:v>675</c:v>
                </c:pt>
                <c:pt idx="426">
                  <c:v>674</c:v>
                </c:pt>
                <c:pt idx="427">
                  <c:v>673</c:v>
                </c:pt>
                <c:pt idx="428">
                  <c:v>672</c:v>
                </c:pt>
                <c:pt idx="429">
                  <c:v>671</c:v>
                </c:pt>
                <c:pt idx="430">
                  <c:v>670</c:v>
                </c:pt>
                <c:pt idx="431">
                  <c:v>669</c:v>
                </c:pt>
                <c:pt idx="432">
                  <c:v>668</c:v>
                </c:pt>
                <c:pt idx="433">
                  <c:v>667</c:v>
                </c:pt>
                <c:pt idx="434">
                  <c:v>666</c:v>
                </c:pt>
                <c:pt idx="435">
                  <c:v>665</c:v>
                </c:pt>
                <c:pt idx="436">
                  <c:v>664</c:v>
                </c:pt>
                <c:pt idx="437">
                  <c:v>663</c:v>
                </c:pt>
                <c:pt idx="438">
                  <c:v>662</c:v>
                </c:pt>
                <c:pt idx="439">
                  <c:v>661</c:v>
                </c:pt>
                <c:pt idx="440">
                  <c:v>660</c:v>
                </c:pt>
                <c:pt idx="441">
                  <c:v>659</c:v>
                </c:pt>
                <c:pt idx="442">
                  <c:v>658</c:v>
                </c:pt>
                <c:pt idx="443">
                  <c:v>657</c:v>
                </c:pt>
                <c:pt idx="444">
                  <c:v>656</c:v>
                </c:pt>
                <c:pt idx="445">
                  <c:v>655</c:v>
                </c:pt>
                <c:pt idx="446">
                  <c:v>654</c:v>
                </c:pt>
                <c:pt idx="447">
                  <c:v>653</c:v>
                </c:pt>
                <c:pt idx="448">
                  <c:v>652</c:v>
                </c:pt>
                <c:pt idx="449">
                  <c:v>651</c:v>
                </c:pt>
                <c:pt idx="450">
                  <c:v>650</c:v>
                </c:pt>
                <c:pt idx="451">
                  <c:v>649</c:v>
                </c:pt>
                <c:pt idx="452">
                  <c:v>648</c:v>
                </c:pt>
                <c:pt idx="453">
                  <c:v>647</c:v>
                </c:pt>
                <c:pt idx="454">
                  <c:v>646</c:v>
                </c:pt>
                <c:pt idx="455">
                  <c:v>645</c:v>
                </c:pt>
                <c:pt idx="456">
                  <c:v>644</c:v>
                </c:pt>
                <c:pt idx="457">
                  <c:v>643</c:v>
                </c:pt>
                <c:pt idx="458">
                  <c:v>642</c:v>
                </c:pt>
                <c:pt idx="459">
                  <c:v>641</c:v>
                </c:pt>
                <c:pt idx="460">
                  <c:v>640</c:v>
                </c:pt>
                <c:pt idx="461">
                  <c:v>639</c:v>
                </c:pt>
                <c:pt idx="462">
                  <c:v>638</c:v>
                </c:pt>
                <c:pt idx="463">
                  <c:v>637</c:v>
                </c:pt>
                <c:pt idx="464">
                  <c:v>636</c:v>
                </c:pt>
                <c:pt idx="465">
                  <c:v>635</c:v>
                </c:pt>
                <c:pt idx="466">
                  <c:v>634</c:v>
                </c:pt>
                <c:pt idx="467">
                  <c:v>633</c:v>
                </c:pt>
                <c:pt idx="468">
                  <c:v>632</c:v>
                </c:pt>
                <c:pt idx="469">
                  <c:v>631</c:v>
                </c:pt>
                <c:pt idx="470">
                  <c:v>630</c:v>
                </c:pt>
                <c:pt idx="471">
                  <c:v>629</c:v>
                </c:pt>
                <c:pt idx="472">
                  <c:v>628</c:v>
                </c:pt>
                <c:pt idx="473">
                  <c:v>627</c:v>
                </c:pt>
                <c:pt idx="474">
                  <c:v>626</c:v>
                </c:pt>
                <c:pt idx="475">
                  <c:v>625</c:v>
                </c:pt>
                <c:pt idx="476">
                  <c:v>624</c:v>
                </c:pt>
                <c:pt idx="477">
                  <c:v>623</c:v>
                </c:pt>
                <c:pt idx="478">
                  <c:v>622</c:v>
                </c:pt>
                <c:pt idx="479">
                  <c:v>621</c:v>
                </c:pt>
                <c:pt idx="480">
                  <c:v>620</c:v>
                </c:pt>
                <c:pt idx="481">
                  <c:v>619</c:v>
                </c:pt>
                <c:pt idx="482">
                  <c:v>618</c:v>
                </c:pt>
                <c:pt idx="483">
                  <c:v>617</c:v>
                </c:pt>
                <c:pt idx="484">
                  <c:v>616</c:v>
                </c:pt>
                <c:pt idx="485">
                  <c:v>615</c:v>
                </c:pt>
                <c:pt idx="486">
                  <c:v>614</c:v>
                </c:pt>
                <c:pt idx="487">
                  <c:v>613</c:v>
                </c:pt>
                <c:pt idx="488">
                  <c:v>612</c:v>
                </c:pt>
                <c:pt idx="489">
                  <c:v>611</c:v>
                </c:pt>
                <c:pt idx="490">
                  <c:v>610</c:v>
                </c:pt>
                <c:pt idx="491">
                  <c:v>609</c:v>
                </c:pt>
                <c:pt idx="492">
                  <c:v>608</c:v>
                </c:pt>
                <c:pt idx="493">
                  <c:v>607</c:v>
                </c:pt>
                <c:pt idx="494">
                  <c:v>606</c:v>
                </c:pt>
                <c:pt idx="495">
                  <c:v>605</c:v>
                </c:pt>
                <c:pt idx="496">
                  <c:v>604</c:v>
                </c:pt>
                <c:pt idx="497">
                  <c:v>603</c:v>
                </c:pt>
                <c:pt idx="498">
                  <c:v>602</c:v>
                </c:pt>
                <c:pt idx="499">
                  <c:v>601</c:v>
                </c:pt>
                <c:pt idx="500">
                  <c:v>600</c:v>
                </c:pt>
                <c:pt idx="501">
                  <c:v>599</c:v>
                </c:pt>
                <c:pt idx="502">
                  <c:v>598</c:v>
                </c:pt>
                <c:pt idx="503">
                  <c:v>597</c:v>
                </c:pt>
                <c:pt idx="504">
                  <c:v>596</c:v>
                </c:pt>
                <c:pt idx="505">
                  <c:v>595</c:v>
                </c:pt>
                <c:pt idx="506">
                  <c:v>594</c:v>
                </c:pt>
                <c:pt idx="507">
                  <c:v>593</c:v>
                </c:pt>
                <c:pt idx="508">
                  <c:v>592</c:v>
                </c:pt>
                <c:pt idx="509">
                  <c:v>591</c:v>
                </c:pt>
                <c:pt idx="510">
                  <c:v>590</c:v>
                </c:pt>
                <c:pt idx="511">
                  <c:v>589</c:v>
                </c:pt>
                <c:pt idx="512">
                  <c:v>588</c:v>
                </c:pt>
                <c:pt idx="513">
                  <c:v>587</c:v>
                </c:pt>
                <c:pt idx="514">
                  <c:v>586</c:v>
                </c:pt>
                <c:pt idx="515">
                  <c:v>585</c:v>
                </c:pt>
                <c:pt idx="516">
                  <c:v>584</c:v>
                </c:pt>
                <c:pt idx="517">
                  <c:v>583</c:v>
                </c:pt>
                <c:pt idx="518">
                  <c:v>582</c:v>
                </c:pt>
                <c:pt idx="519">
                  <c:v>581</c:v>
                </c:pt>
                <c:pt idx="520">
                  <c:v>580</c:v>
                </c:pt>
                <c:pt idx="521">
                  <c:v>579</c:v>
                </c:pt>
                <c:pt idx="522">
                  <c:v>578</c:v>
                </c:pt>
                <c:pt idx="523">
                  <c:v>577</c:v>
                </c:pt>
                <c:pt idx="524">
                  <c:v>576</c:v>
                </c:pt>
                <c:pt idx="525">
                  <c:v>575</c:v>
                </c:pt>
                <c:pt idx="526">
                  <c:v>574</c:v>
                </c:pt>
                <c:pt idx="527">
                  <c:v>573</c:v>
                </c:pt>
                <c:pt idx="528">
                  <c:v>572</c:v>
                </c:pt>
                <c:pt idx="529">
                  <c:v>571</c:v>
                </c:pt>
                <c:pt idx="530">
                  <c:v>570</c:v>
                </c:pt>
                <c:pt idx="531">
                  <c:v>569</c:v>
                </c:pt>
                <c:pt idx="532">
                  <c:v>568</c:v>
                </c:pt>
                <c:pt idx="533">
                  <c:v>567</c:v>
                </c:pt>
                <c:pt idx="534">
                  <c:v>566</c:v>
                </c:pt>
                <c:pt idx="535">
                  <c:v>565</c:v>
                </c:pt>
                <c:pt idx="536">
                  <c:v>564</c:v>
                </c:pt>
                <c:pt idx="537">
                  <c:v>563</c:v>
                </c:pt>
                <c:pt idx="538">
                  <c:v>562</c:v>
                </c:pt>
                <c:pt idx="539">
                  <c:v>561</c:v>
                </c:pt>
                <c:pt idx="540">
                  <c:v>560</c:v>
                </c:pt>
                <c:pt idx="541">
                  <c:v>559</c:v>
                </c:pt>
                <c:pt idx="542">
                  <c:v>558</c:v>
                </c:pt>
                <c:pt idx="543">
                  <c:v>557</c:v>
                </c:pt>
                <c:pt idx="544">
                  <c:v>556</c:v>
                </c:pt>
                <c:pt idx="545">
                  <c:v>555</c:v>
                </c:pt>
                <c:pt idx="546">
                  <c:v>554</c:v>
                </c:pt>
                <c:pt idx="547">
                  <c:v>553</c:v>
                </c:pt>
                <c:pt idx="548">
                  <c:v>552</c:v>
                </c:pt>
                <c:pt idx="549">
                  <c:v>551</c:v>
                </c:pt>
                <c:pt idx="550">
                  <c:v>550</c:v>
                </c:pt>
                <c:pt idx="551">
                  <c:v>549</c:v>
                </c:pt>
                <c:pt idx="552">
                  <c:v>548</c:v>
                </c:pt>
                <c:pt idx="553">
                  <c:v>547</c:v>
                </c:pt>
                <c:pt idx="554">
                  <c:v>546</c:v>
                </c:pt>
                <c:pt idx="555">
                  <c:v>545</c:v>
                </c:pt>
                <c:pt idx="556">
                  <c:v>544</c:v>
                </c:pt>
                <c:pt idx="557">
                  <c:v>543</c:v>
                </c:pt>
                <c:pt idx="558">
                  <c:v>542</c:v>
                </c:pt>
                <c:pt idx="559">
                  <c:v>541</c:v>
                </c:pt>
                <c:pt idx="560">
                  <c:v>540</c:v>
                </c:pt>
                <c:pt idx="561">
                  <c:v>539</c:v>
                </c:pt>
                <c:pt idx="562">
                  <c:v>538</c:v>
                </c:pt>
                <c:pt idx="563">
                  <c:v>537</c:v>
                </c:pt>
                <c:pt idx="564">
                  <c:v>536</c:v>
                </c:pt>
                <c:pt idx="565">
                  <c:v>535</c:v>
                </c:pt>
                <c:pt idx="566">
                  <c:v>534</c:v>
                </c:pt>
                <c:pt idx="567">
                  <c:v>533</c:v>
                </c:pt>
                <c:pt idx="568">
                  <c:v>532</c:v>
                </c:pt>
                <c:pt idx="569">
                  <c:v>531</c:v>
                </c:pt>
                <c:pt idx="570">
                  <c:v>530</c:v>
                </c:pt>
                <c:pt idx="571">
                  <c:v>529</c:v>
                </c:pt>
                <c:pt idx="572">
                  <c:v>528</c:v>
                </c:pt>
                <c:pt idx="573">
                  <c:v>527</c:v>
                </c:pt>
                <c:pt idx="574">
                  <c:v>526</c:v>
                </c:pt>
                <c:pt idx="575">
                  <c:v>525</c:v>
                </c:pt>
                <c:pt idx="576">
                  <c:v>524</c:v>
                </c:pt>
                <c:pt idx="577">
                  <c:v>523</c:v>
                </c:pt>
                <c:pt idx="578">
                  <c:v>522</c:v>
                </c:pt>
                <c:pt idx="579">
                  <c:v>521</c:v>
                </c:pt>
                <c:pt idx="580">
                  <c:v>520</c:v>
                </c:pt>
                <c:pt idx="581">
                  <c:v>519</c:v>
                </c:pt>
                <c:pt idx="582">
                  <c:v>518</c:v>
                </c:pt>
                <c:pt idx="583">
                  <c:v>517</c:v>
                </c:pt>
                <c:pt idx="584">
                  <c:v>516</c:v>
                </c:pt>
                <c:pt idx="585">
                  <c:v>515</c:v>
                </c:pt>
                <c:pt idx="586">
                  <c:v>514</c:v>
                </c:pt>
                <c:pt idx="587">
                  <c:v>513</c:v>
                </c:pt>
                <c:pt idx="588">
                  <c:v>512</c:v>
                </c:pt>
                <c:pt idx="589">
                  <c:v>511</c:v>
                </c:pt>
                <c:pt idx="590">
                  <c:v>510</c:v>
                </c:pt>
                <c:pt idx="591">
                  <c:v>509</c:v>
                </c:pt>
                <c:pt idx="592">
                  <c:v>508</c:v>
                </c:pt>
                <c:pt idx="593">
                  <c:v>507</c:v>
                </c:pt>
                <c:pt idx="594">
                  <c:v>506</c:v>
                </c:pt>
                <c:pt idx="595">
                  <c:v>505</c:v>
                </c:pt>
                <c:pt idx="596">
                  <c:v>504</c:v>
                </c:pt>
                <c:pt idx="597">
                  <c:v>503</c:v>
                </c:pt>
                <c:pt idx="598">
                  <c:v>502</c:v>
                </c:pt>
                <c:pt idx="599">
                  <c:v>501</c:v>
                </c:pt>
                <c:pt idx="600">
                  <c:v>500</c:v>
                </c:pt>
                <c:pt idx="601">
                  <c:v>499</c:v>
                </c:pt>
                <c:pt idx="602">
                  <c:v>498</c:v>
                </c:pt>
                <c:pt idx="603">
                  <c:v>497</c:v>
                </c:pt>
                <c:pt idx="604">
                  <c:v>496</c:v>
                </c:pt>
                <c:pt idx="605">
                  <c:v>495</c:v>
                </c:pt>
                <c:pt idx="606">
                  <c:v>494</c:v>
                </c:pt>
                <c:pt idx="607">
                  <c:v>493</c:v>
                </c:pt>
                <c:pt idx="608">
                  <c:v>492</c:v>
                </c:pt>
                <c:pt idx="609">
                  <c:v>491</c:v>
                </c:pt>
                <c:pt idx="610">
                  <c:v>490</c:v>
                </c:pt>
                <c:pt idx="611">
                  <c:v>489</c:v>
                </c:pt>
                <c:pt idx="612">
                  <c:v>488</c:v>
                </c:pt>
                <c:pt idx="613">
                  <c:v>487</c:v>
                </c:pt>
                <c:pt idx="614">
                  <c:v>486</c:v>
                </c:pt>
                <c:pt idx="615">
                  <c:v>485</c:v>
                </c:pt>
                <c:pt idx="616">
                  <c:v>484</c:v>
                </c:pt>
                <c:pt idx="617">
                  <c:v>483</c:v>
                </c:pt>
                <c:pt idx="618">
                  <c:v>482</c:v>
                </c:pt>
                <c:pt idx="619">
                  <c:v>481</c:v>
                </c:pt>
                <c:pt idx="620">
                  <c:v>480</c:v>
                </c:pt>
                <c:pt idx="621">
                  <c:v>479</c:v>
                </c:pt>
                <c:pt idx="622">
                  <c:v>478</c:v>
                </c:pt>
                <c:pt idx="623">
                  <c:v>477</c:v>
                </c:pt>
                <c:pt idx="624">
                  <c:v>476</c:v>
                </c:pt>
                <c:pt idx="625">
                  <c:v>475</c:v>
                </c:pt>
                <c:pt idx="626">
                  <c:v>474</c:v>
                </c:pt>
                <c:pt idx="627">
                  <c:v>473</c:v>
                </c:pt>
                <c:pt idx="628">
                  <c:v>472</c:v>
                </c:pt>
                <c:pt idx="629">
                  <c:v>471</c:v>
                </c:pt>
                <c:pt idx="630">
                  <c:v>470</c:v>
                </c:pt>
                <c:pt idx="631">
                  <c:v>469</c:v>
                </c:pt>
                <c:pt idx="632">
                  <c:v>468</c:v>
                </c:pt>
                <c:pt idx="633">
                  <c:v>467</c:v>
                </c:pt>
                <c:pt idx="634">
                  <c:v>466</c:v>
                </c:pt>
                <c:pt idx="635">
                  <c:v>465</c:v>
                </c:pt>
                <c:pt idx="636">
                  <c:v>464</c:v>
                </c:pt>
                <c:pt idx="637">
                  <c:v>463</c:v>
                </c:pt>
                <c:pt idx="638">
                  <c:v>462</c:v>
                </c:pt>
                <c:pt idx="639">
                  <c:v>461</c:v>
                </c:pt>
                <c:pt idx="640">
                  <c:v>460</c:v>
                </c:pt>
                <c:pt idx="641">
                  <c:v>459</c:v>
                </c:pt>
                <c:pt idx="642">
                  <c:v>458</c:v>
                </c:pt>
                <c:pt idx="643">
                  <c:v>457</c:v>
                </c:pt>
                <c:pt idx="644">
                  <c:v>456</c:v>
                </c:pt>
                <c:pt idx="645">
                  <c:v>455</c:v>
                </c:pt>
                <c:pt idx="646">
                  <c:v>454</c:v>
                </c:pt>
                <c:pt idx="647">
                  <c:v>453</c:v>
                </c:pt>
                <c:pt idx="648">
                  <c:v>452</c:v>
                </c:pt>
                <c:pt idx="649">
                  <c:v>451</c:v>
                </c:pt>
                <c:pt idx="650">
                  <c:v>450</c:v>
                </c:pt>
                <c:pt idx="651">
                  <c:v>449</c:v>
                </c:pt>
                <c:pt idx="652">
                  <c:v>448</c:v>
                </c:pt>
                <c:pt idx="653">
                  <c:v>447</c:v>
                </c:pt>
                <c:pt idx="654">
                  <c:v>446</c:v>
                </c:pt>
                <c:pt idx="655">
                  <c:v>445</c:v>
                </c:pt>
                <c:pt idx="656">
                  <c:v>444</c:v>
                </c:pt>
                <c:pt idx="657">
                  <c:v>443</c:v>
                </c:pt>
                <c:pt idx="658">
                  <c:v>442</c:v>
                </c:pt>
                <c:pt idx="659">
                  <c:v>441</c:v>
                </c:pt>
                <c:pt idx="660">
                  <c:v>440</c:v>
                </c:pt>
                <c:pt idx="661">
                  <c:v>439</c:v>
                </c:pt>
                <c:pt idx="662">
                  <c:v>438</c:v>
                </c:pt>
                <c:pt idx="663">
                  <c:v>437</c:v>
                </c:pt>
                <c:pt idx="664">
                  <c:v>436</c:v>
                </c:pt>
                <c:pt idx="665">
                  <c:v>435</c:v>
                </c:pt>
                <c:pt idx="666">
                  <c:v>434</c:v>
                </c:pt>
                <c:pt idx="667">
                  <c:v>433</c:v>
                </c:pt>
                <c:pt idx="668">
                  <c:v>432</c:v>
                </c:pt>
                <c:pt idx="669">
                  <c:v>431</c:v>
                </c:pt>
                <c:pt idx="670">
                  <c:v>430</c:v>
                </c:pt>
                <c:pt idx="671">
                  <c:v>429</c:v>
                </c:pt>
                <c:pt idx="672">
                  <c:v>428</c:v>
                </c:pt>
                <c:pt idx="673">
                  <c:v>427</c:v>
                </c:pt>
                <c:pt idx="674">
                  <c:v>426</c:v>
                </c:pt>
                <c:pt idx="675">
                  <c:v>425</c:v>
                </c:pt>
                <c:pt idx="676">
                  <c:v>424</c:v>
                </c:pt>
                <c:pt idx="677">
                  <c:v>423</c:v>
                </c:pt>
                <c:pt idx="678">
                  <c:v>422</c:v>
                </c:pt>
                <c:pt idx="679">
                  <c:v>421</c:v>
                </c:pt>
                <c:pt idx="680">
                  <c:v>420</c:v>
                </c:pt>
                <c:pt idx="681">
                  <c:v>419</c:v>
                </c:pt>
                <c:pt idx="682">
                  <c:v>418</c:v>
                </c:pt>
                <c:pt idx="683">
                  <c:v>417</c:v>
                </c:pt>
                <c:pt idx="684">
                  <c:v>416</c:v>
                </c:pt>
                <c:pt idx="685">
                  <c:v>415</c:v>
                </c:pt>
                <c:pt idx="686">
                  <c:v>414</c:v>
                </c:pt>
                <c:pt idx="687">
                  <c:v>413</c:v>
                </c:pt>
                <c:pt idx="688">
                  <c:v>412</c:v>
                </c:pt>
                <c:pt idx="689">
                  <c:v>411</c:v>
                </c:pt>
                <c:pt idx="690">
                  <c:v>410</c:v>
                </c:pt>
                <c:pt idx="691">
                  <c:v>409</c:v>
                </c:pt>
                <c:pt idx="692">
                  <c:v>408</c:v>
                </c:pt>
                <c:pt idx="693">
                  <c:v>407</c:v>
                </c:pt>
                <c:pt idx="694">
                  <c:v>406</c:v>
                </c:pt>
                <c:pt idx="695">
                  <c:v>405</c:v>
                </c:pt>
                <c:pt idx="696">
                  <c:v>404</c:v>
                </c:pt>
                <c:pt idx="697">
                  <c:v>403</c:v>
                </c:pt>
                <c:pt idx="698">
                  <c:v>402</c:v>
                </c:pt>
                <c:pt idx="699">
                  <c:v>401</c:v>
                </c:pt>
                <c:pt idx="700">
                  <c:v>400</c:v>
                </c:pt>
                <c:pt idx="701">
                  <c:v>399</c:v>
                </c:pt>
                <c:pt idx="702">
                  <c:v>398</c:v>
                </c:pt>
                <c:pt idx="703">
                  <c:v>397</c:v>
                </c:pt>
                <c:pt idx="704">
                  <c:v>396</c:v>
                </c:pt>
                <c:pt idx="705">
                  <c:v>395</c:v>
                </c:pt>
                <c:pt idx="706">
                  <c:v>394</c:v>
                </c:pt>
                <c:pt idx="707">
                  <c:v>393</c:v>
                </c:pt>
                <c:pt idx="708">
                  <c:v>392</c:v>
                </c:pt>
                <c:pt idx="709">
                  <c:v>391</c:v>
                </c:pt>
                <c:pt idx="710">
                  <c:v>390</c:v>
                </c:pt>
                <c:pt idx="711">
                  <c:v>389</c:v>
                </c:pt>
                <c:pt idx="712">
                  <c:v>388</c:v>
                </c:pt>
                <c:pt idx="713">
                  <c:v>387</c:v>
                </c:pt>
                <c:pt idx="714">
                  <c:v>386</c:v>
                </c:pt>
                <c:pt idx="715">
                  <c:v>385</c:v>
                </c:pt>
                <c:pt idx="716">
                  <c:v>384</c:v>
                </c:pt>
                <c:pt idx="717">
                  <c:v>383</c:v>
                </c:pt>
                <c:pt idx="718">
                  <c:v>382</c:v>
                </c:pt>
                <c:pt idx="719">
                  <c:v>381</c:v>
                </c:pt>
                <c:pt idx="720">
                  <c:v>380</c:v>
                </c:pt>
                <c:pt idx="721">
                  <c:v>379</c:v>
                </c:pt>
                <c:pt idx="722">
                  <c:v>378</c:v>
                </c:pt>
                <c:pt idx="723">
                  <c:v>377</c:v>
                </c:pt>
                <c:pt idx="724">
                  <c:v>376</c:v>
                </c:pt>
                <c:pt idx="725">
                  <c:v>375</c:v>
                </c:pt>
                <c:pt idx="726">
                  <c:v>374</c:v>
                </c:pt>
                <c:pt idx="727">
                  <c:v>373</c:v>
                </c:pt>
                <c:pt idx="728">
                  <c:v>372</c:v>
                </c:pt>
                <c:pt idx="729">
                  <c:v>371</c:v>
                </c:pt>
                <c:pt idx="730">
                  <c:v>370</c:v>
                </c:pt>
                <c:pt idx="731">
                  <c:v>369</c:v>
                </c:pt>
                <c:pt idx="732">
                  <c:v>368</c:v>
                </c:pt>
                <c:pt idx="733">
                  <c:v>367</c:v>
                </c:pt>
                <c:pt idx="734">
                  <c:v>366</c:v>
                </c:pt>
                <c:pt idx="735">
                  <c:v>365</c:v>
                </c:pt>
                <c:pt idx="736">
                  <c:v>364</c:v>
                </c:pt>
                <c:pt idx="737">
                  <c:v>363</c:v>
                </c:pt>
                <c:pt idx="738">
                  <c:v>362</c:v>
                </c:pt>
                <c:pt idx="739">
                  <c:v>361</c:v>
                </c:pt>
                <c:pt idx="740">
                  <c:v>360</c:v>
                </c:pt>
                <c:pt idx="741">
                  <c:v>359</c:v>
                </c:pt>
                <c:pt idx="742">
                  <c:v>358</c:v>
                </c:pt>
                <c:pt idx="743">
                  <c:v>357</c:v>
                </c:pt>
                <c:pt idx="744">
                  <c:v>356</c:v>
                </c:pt>
                <c:pt idx="745">
                  <c:v>355</c:v>
                </c:pt>
                <c:pt idx="746">
                  <c:v>354</c:v>
                </c:pt>
                <c:pt idx="747">
                  <c:v>353</c:v>
                </c:pt>
                <c:pt idx="748">
                  <c:v>352</c:v>
                </c:pt>
                <c:pt idx="749">
                  <c:v>351</c:v>
                </c:pt>
                <c:pt idx="750">
                  <c:v>350</c:v>
                </c:pt>
                <c:pt idx="751">
                  <c:v>349</c:v>
                </c:pt>
                <c:pt idx="752">
                  <c:v>348</c:v>
                </c:pt>
                <c:pt idx="753">
                  <c:v>347</c:v>
                </c:pt>
                <c:pt idx="754">
                  <c:v>346</c:v>
                </c:pt>
                <c:pt idx="755">
                  <c:v>345</c:v>
                </c:pt>
                <c:pt idx="756">
                  <c:v>344</c:v>
                </c:pt>
                <c:pt idx="757">
                  <c:v>343</c:v>
                </c:pt>
                <c:pt idx="758">
                  <c:v>342</c:v>
                </c:pt>
                <c:pt idx="759">
                  <c:v>341</c:v>
                </c:pt>
                <c:pt idx="760">
                  <c:v>340</c:v>
                </c:pt>
                <c:pt idx="761">
                  <c:v>339</c:v>
                </c:pt>
                <c:pt idx="762">
                  <c:v>338</c:v>
                </c:pt>
                <c:pt idx="763">
                  <c:v>337</c:v>
                </c:pt>
                <c:pt idx="764">
                  <c:v>336</c:v>
                </c:pt>
                <c:pt idx="765">
                  <c:v>335</c:v>
                </c:pt>
                <c:pt idx="766">
                  <c:v>334</c:v>
                </c:pt>
                <c:pt idx="767">
                  <c:v>333</c:v>
                </c:pt>
                <c:pt idx="768">
                  <c:v>332</c:v>
                </c:pt>
                <c:pt idx="769">
                  <c:v>331</c:v>
                </c:pt>
                <c:pt idx="770">
                  <c:v>330</c:v>
                </c:pt>
                <c:pt idx="771">
                  <c:v>329</c:v>
                </c:pt>
                <c:pt idx="772">
                  <c:v>328</c:v>
                </c:pt>
                <c:pt idx="773">
                  <c:v>327</c:v>
                </c:pt>
                <c:pt idx="774">
                  <c:v>326</c:v>
                </c:pt>
                <c:pt idx="775">
                  <c:v>325</c:v>
                </c:pt>
                <c:pt idx="776">
                  <c:v>324</c:v>
                </c:pt>
                <c:pt idx="777">
                  <c:v>323</c:v>
                </c:pt>
                <c:pt idx="778">
                  <c:v>322</c:v>
                </c:pt>
                <c:pt idx="779">
                  <c:v>321</c:v>
                </c:pt>
                <c:pt idx="780">
                  <c:v>320</c:v>
                </c:pt>
                <c:pt idx="781">
                  <c:v>319</c:v>
                </c:pt>
                <c:pt idx="782">
                  <c:v>318</c:v>
                </c:pt>
                <c:pt idx="783">
                  <c:v>317</c:v>
                </c:pt>
                <c:pt idx="784">
                  <c:v>316</c:v>
                </c:pt>
                <c:pt idx="785">
                  <c:v>315</c:v>
                </c:pt>
                <c:pt idx="786">
                  <c:v>314</c:v>
                </c:pt>
                <c:pt idx="787">
                  <c:v>313</c:v>
                </c:pt>
                <c:pt idx="788">
                  <c:v>312</c:v>
                </c:pt>
                <c:pt idx="789">
                  <c:v>311</c:v>
                </c:pt>
                <c:pt idx="790">
                  <c:v>310</c:v>
                </c:pt>
                <c:pt idx="791">
                  <c:v>309</c:v>
                </c:pt>
                <c:pt idx="792">
                  <c:v>308</c:v>
                </c:pt>
                <c:pt idx="793">
                  <c:v>307</c:v>
                </c:pt>
                <c:pt idx="794">
                  <c:v>306</c:v>
                </c:pt>
                <c:pt idx="795">
                  <c:v>305</c:v>
                </c:pt>
                <c:pt idx="796">
                  <c:v>304</c:v>
                </c:pt>
                <c:pt idx="797">
                  <c:v>303</c:v>
                </c:pt>
                <c:pt idx="798">
                  <c:v>302</c:v>
                </c:pt>
                <c:pt idx="799">
                  <c:v>301</c:v>
                </c:pt>
                <c:pt idx="800">
                  <c:v>300</c:v>
                </c:pt>
              </c:numCache>
            </c:numRef>
          </c:xVal>
          <c:yVal>
            <c:numRef>
              <c:f>'Pan-STARRS g'!#REF!</c:f>
              <c:numCache>
                <c:formatCode>General</c:formatCode>
                <c:ptCount val="1"/>
                <c:pt idx="0">
                  <c:v>1</c:v>
                </c:pt>
              </c:numCache>
            </c:numRef>
          </c:yVal>
          <c:smooth val="0"/>
          <c:extLst>
            <c:ext xmlns:c16="http://schemas.microsoft.com/office/drawing/2014/chart" uri="{C3380CC4-5D6E-409C-BE32-E72D297353CC}">
              <c16:uniqueId val="{00000003-F2D8-454B-B5A4-D07279BA548D}"/>
            </c:ext>
          </c:extLst>
        </c:ser>
        <c:dLbls>
          <c:showLegendKey val="0"/>
          <c:showVal val="0"/>
          <c:showCatName val="0"/>
          <c:showSerName val="0"/>
          <c:showPercent val="0"/>
          <c:showBubbleSize val="0"/>
        </c:dLbls>
        <c:axId val="435689216"/>
        <c:axId val="1"/>
      </c:scatterChart>
      <c:valAx>
        <c:axId val="435689216"/>
        <c:scaling>
          <c:orientation val="minMax"/>
          <c:max val="1100"/>
          <c:min val="300"/>
        </c:scaling>
        <c:delete val="0"/>
        <c:axPos val="b"/>
        <c:majorGridlines>
          <c:spPr>
            <a:ln w="3175">
              <a:solidFill>
                <a:srgbClr val="000000"/>
              </a:solidFill>
              <a:prstDash val="solid"/>
            </a:ln>
          </c:spPr>
        </c:majorGridlines>
        <c:minorGridlines>
          <c:spPr>
            <a:ln w="3175">
              <a:solidFill>
                <a:srgbClr val="000000"/>
              </a:solidFill>
              <a:prstDash val="sysDash"/>
            </a:ln>
          </c:spPr>
        </c:minorGridlines>
        <c:title>
          <c:tx>
            <c:rich>
              <a:bodyPr/>
              <a:lstStyle/>
              <a:p>
                <a:pPr>
                  <a:defRPr sz="1200" b="0" i="0" u="none" strike="noStrike" baseline="0">
                    <a:solidFill>
                      <a:srgbClr val="000000"/>
                    </a:solidFill>
                    <a:latin typeface="Arial"/>
                    <a:ea typeface="Arial"/>
                    <a:cs typeface="Arial"/>
                  </a:defRPr>
                </a:pPr>
                <a:r>
                  <a:rPr lang="en-US" altLang="ja-JP" sz="1200"/>
                  <a:t>Wavelength[nm]</a:t>
                </a:r>
              </a:p>
            </c:rich>
          </c:tx>
          <c:layout>
            <c:manualLayout>
              <c:xMode val="edge"/>
              <c:yMode val="edge"/>
              <c:x val="0.45816224916329862"/>
              <c:y val="0.9242441336783368"/>
            </c:manualLayout>
          </c:layout>
          <c:overlay val="0"/>
          <c:spPr>
            <a:noFill/>
            <a:ln w="25400">
              <a:noFill/>
            </a:ln>
          </c:spPr>
        </c:title>
        <c:numFmt formatCode="General" sourceLinked="1"/>
        <c:majorTickMark val="in"/>
        <c:minorTickMark val="none"/>
        <c:tickLblPos val="nextTo"/>
        <c:spPr>
          <a:ln w="3175">
            <a:solidFill>
              <a:srgbClr val="000000"/>
            </a:solidFill>
            <a:prstDash val="solid"/>
          </a:ln>
        </c:spPr>
        <c:txPr>
          <a:bodyPr rot="0" vert="horz"/>
          <a:lstStyle/>
          <a:p>
            <a:pPr>
              <a:defRPr sz="1100" b="0" i="0" u="none" strike="noStrike" baseline="0">
                <a:solidFill>
                  <a:srgbClr val="000000"/>
                </a:solidFill>
                <a:latin typeface="Arial"/>
                <a:ea typeface="Arial"/>
                <a:cs typeface="Arial"/>
              </a:defRPr>
            </a:pPr>
            <a:endParaRPr lang="ja-JP"/>
          </a:p>
        </c:txPr>
        <c:crossAx val="1"/>
        <c:crosses val="autoZero"/>
        <c:crossBetween val="midCat"/>
        <c:majorUnit val="100"/>
        <c:minorUnit val="20"/>
      </c:valAx>
      <c:valAx>
        <c:axId val="1"/>
        <c:scaling>
          <c:orientation val="minMax"/>
          <c:max val="100"/>
          <c:min val="0"/>
        </c:scaling>
        <c:delete val="0"/>
        <c:axPos val="l"/>
        <c:majorGridlines>
          <c:spPr>
            <a:ln w="3175">
              <a:solidFill>
                <a:srgbClr val="000000"/>
              </a:solidFill>
              <a:prstDash val="solid"/>
            </a:ln>
          </c:spPr>
        </c:majorGridlines>
        <c:minorGridlines>
          <c:spPr>
            <a:ln w="3175">
              <a:solidFill>
                <a:srgbClr val="000000"/>
              </a:solidFill>
              <a:prstDash val="sysDash"/>
            </a:ln>
          </c:spPr>
        </c:minorGridlines>
        <c:title>
          <c:tx>
            <c:rich>
              <a:bodyPr/>
              <a:lstStyle/>
              <a:p>
                <a:pPr>
                  <a:defRPr sz="1200" b="0" i="0" u="none" strike="noStrike" baseline="0">
                    <a:solidFill>
                      <a:srgbClr val="000000"/>
                    </a:solidFill>
                    <a:latin typeface="Arial"/>
                    <a:ea typeface="Arial"/>
                    <a:cs typeface="Arial"/>
                  </a:defRPr>
                </a:pPr>
                <a:r>
                  <a:rPr lang="en-US" altLang="ja-JP" sz="1200"/>
                  <a:t>Transmittance[%}</a:t>
                </a:r>
              </a:p>
            </c:rich>
          </c:tx>
          <c:layout>
            <c:manualLayout>
              <c:xMode val="edge"/>
              <c:yMode val="edge"/>
              <c:x val="2.4691378697423279E-2"/>
              <c:y val="0.36553097909819471"/>
            </c:manualLayout>
          </c:layout>
          <c:overlay val="0"/>
          <c:spPr>
            <a:noFill/>
            <a:ln w="25400">
              <a:noFill/>
            </a:ln>
          </c:spPr>
        </c:title>
        <c:numFmt formatCode="General" sourceLinked="1"/>
        <c:majorTickMark val="in"/>
        <c:minorTickMark val="none"/>
        <c:tickLblPos val="nextTo"/>
        <c:spPr>
          <a:ln w="3175">
            <a:solidFill>
              <a:srgbClr val="000000"/>
            </a:solidFill>
            <a:prstDash val="solid"/>
          </a:ln>
        </c:spPr>
        <c:txPr>
          <a:bodyPr rot="0" vert="horz"/>
          <a:lstStyle/>
          <a:p>
            <a:pPr>
              <a:defRPr sz="1100" b="0" i="0" u="none" strike="noStrike" baseline="0">
                <a:solidFill>
                  <a:srgbClr val="000000"/>
                </a:solidFill>
                <a:latin typeface="Arial"/>
                <a:ea typeface="Arial"/>
                <a:cs typeface="Arial"/>
              </a:defRPr>
            </a:pPr>
            <a:endParaRPr lang="ja-JP"/>
          </a:p>
        </c:txPr>
        <c:crossAx val="435689216"/>
        <c:crosses val="autoZero"/>
        <c:crossBetween val="midCat"/>
        <c:majorUnit val="20"/>
        <c:minorUnit val="10"/>
      </c:valAx>
      <c:spPr>
        <a:solidFill>
          <a:srgbClr val="FFFFFF"/>
        </a:solidFill>
        <a:ln w="12700">
          <a:solidFill>
            <a:srgbClr val="00000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800" b="0" i="0" u="none" strike="noStrike" baseline="0">
          <a:solidFill>
            <a:srgbClr val="000000"/>
          </a:solidFill>
          <a:latin typeface="Arial"/>
          <a:ea typeface="Arial"/>
          <a:cs typeface="Arial"/>
        </a:defRPr>
      </a:pPr>
      <a:endParaRPr lang="ja-JP"/>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9109340584732207"/>
          <c:y val="6.8181944287746155E-2"/>
          <c:w val="0.75678121302218626"/>
          <c:h val="0.79734995958725363"/>
        </c:manualLayout>
      </c:layout>
      <c:scatterChart>
        <c:scatterStyle val="lineMarker"/>
        <c:varyColors val="0"/>
        <c:ser>
          <c:idx val="0"/>
          <c:order val="0"/>
          <c:tx>
            <c:strRef>
              <c:f>'Pan-STARRS g'!#REF!</c:f>
              <c:strCache>
                <c:ptCount val="1"/>
                <c:pt idx="0">
                  <c:v>#REF!</c:v>
                </c:pt>
              </c:strCache>
            </c:strRef>
          </c:tx>
          <c:spPr>
            <a:ln w="25400">
              <a:solidFill>
                <a:srgbClr val="0000FF"/>
              </a:solidFill>
              <a:prstDash val="solid"/>
            </a:ln>
          </c:spPr>
          <c:marker>
            <c:symbol val="none"/>
          </c:marker>
          <c:xVal>
            <c:numRef>
              <c:f>'Pan-STARRS g'!$A$2:$A$802</c:f>
              <c:numCache>
                <c:formatCode>General</c:formatCode>
                <c:ptCount val="801"/>
                <c:pt idx="0">
                  <c:v>1100</c:v>
                </c:pt>
                <c:pt idx="1">
                  <c:v>1099</c:v>
                </c:pt>
                <c:pt idx="2">
                  <c:v>1098</c:v>
                </c:pt>
                <c:pt idx="3">
                  <c:v>1097</c:v>
                </c:pt>
                <c:pt idx="4">
                  <c:v>1096</c:v>
                </c:pt>
                <c:pt idx="5">
                  <c:v>1095</c:v>
                </c:pt>
                <c:pt idx="6">
                  <c:v>1094</c:v>
                </c:pt>
                <c:pt idx="7">
                  <c:v>1093</c:v>
                </c:pt>
                <c:pt idx="8">
                  <c:v>1092</c:v>
                </c:pt>
                <c:pt idx="9">
                  <c:v>1091</c:v>
                </c:pt>
                <c:pt idx="10">
                  <c:v>1090</c:v>
                </c:pt>
                <c:pt idx="11">
                  <c:v>1089</c:v>
                </c:pt>
                <c:pt idx="12">
                  <c:v>1088</c:v>
                </c:pt>
                <c:pt idx="13">
                  <c:v>1087</c:v>
                </c:pt>
                <c:pt idx="14">
                  <c:v>1086</c:v>
                </c:pt>
                <c:pt idx="15">
                  <c:v>1085</c:v>
                </c:pt>
                <c:pt idx="16">
                  <c:v>1084</c:v>
                </c:pt>
                <c:pt idx="17">
                  <c:v>1083</c:v>
                </c:pt>
                <c:pt idx="18">
                  <c:v>1082</c:v>
                </c:pt>
                <c:pt idx="19">
                  <c:v>1081</c:v>
                </c:pt>
                <c:pt idx="20">
                  <c:v>1080</c:v>
                </c:pt>
                <c:pt idx="21">
                  <c:v>1079</c:v>
                </c:pt>
                <c:pt idx="22">
                  <c:v>1078</c:v>
                </c:pt>
                <c:pt idx="23">
                  <c:v>1077</c:v>
                </c:pt>
                <c:pt idx="24">
                  <c:v>1076</c:v>
                </c:pt>
                <c:pt idx="25">
                  <c:v>1075</c:v>
                </c:pt>
                <c:pt idx="26">
                  <c:v>1074</c:v>
                </c:pt>
                <c:pt idx="27">
                  <c:v>1073</c:v>
                </c:pt>
                <c:pt idx="28">
                  <c:v>1072</c:v>
                </c:pt>
                <c:pt idx="29">
                  <c:v>1071</c:v>
                </c:pt>
                <c:pt idx="30">
                  <c:v>1070</c:v>
                </c:pt>
                <c:pt idx="31">
                  <c:v>1069</c:v>
                </c:pt>
                <c:pt idx="32">
                  <c:v>1068</c:v>
                </c:pt>
                <c:pt idx="33">
                  <c:v>1067</c:v>
                </c:pt>
                <c:pt idx="34">
                  <c:v>1066</c:v>
                </c:pt>
                <c:pt idx="35">
                  <c:v>1065</c:v>
                </c:pt>
                <c:pt idx="36">
                  <c:v>1064</c:v>
                </c:pt>
                <c:pt idx="37">
                  <c:v>1063</c:v>
                </c:pt>
                <c:pt idx="38">
                  <c:v>1062</c:v>
                </c:pt>
                <c:pt idx="39">
                  <c:v>1061</c:v>
                </c:pt>
                <c:pt idx="40">
                  <c:v>1060</c:v>
                </c:pt>
                <c:pt idx="41">
                  <c:v>1059</c:v>
                </c:pt>
                <c:pt idx="42">
                  <c:v>1058</c:v>
                </c:pt>
                <c:pt idx="43">
                  <c:v>1057</c:v>
                </c:pt>
                <c:pt idx="44">
                  <c:v>1056</c:v>
                </c:pt>
                <c:pt idx="45">
                  <c:v>1055</c:v>
                </c:pt>
                <c:pt idx="46">
                  <c:v>1054</c:v>
                </c:pt>
                <c:pt idx="47">
                  <c:v>1053</c:v>
                </c:pt>
                <c:pt idx="48">
                  <c:v>1052</c:v>
                </c:pt>
                <c:pt idx="49">
                  <c:v>1051</c:v>
                </c:pt>
                <c:pt idx="50">
                  <c:v>1050</c:v>
                </c:pt>
                <c:pt idx="51">
                  <c:v>1049</c:v>
                </c:pt>
                <c:pt idx="52">
                  <c:v>1048</c:v>
                </c:pt>
                <c:pt idx="53">
                  <c:v>1047</c:v>
                </c:pt>
                <c:pt idx="54">
                  <c:v>1046</c:v>
                </c:pt>
                <c:pt idx="55">
                  <c:v>1045</c:v>
                </c:pt>
                <c:pt idx="56">
                  <c:v>1044</c:v>
                </c:pt>
                <c:pt idx="57">
                  <c:v>1043</c:v>
                </c:pt>
                <c:pt idx="58">
                  <c:v>1042</c:v>
                </c:pt>
                <c:pt idx="59">
                  <c:v>1041</c:v>
                </c:pt>
                <c:pt idx="60">
                  <c:v>1040</c:v>
                </c:pt>
                <c:pt idx="61">
                  <c:v>1039</c:v>
                </c:pt>
                <c:pt idx="62">
                  <c:v>1038</c:v>
                </c:pt>
                <c:pt idx="63">
                  <c:v>1037</c:v>
                </c:pt>
                <c:pt idx="64">
                  <c:v>1036</c:v>
                </c:pt>
                <c:pt idx="65">
                  <c:v>1035</c:v>
                </c:pt>
                <c:pt idx="66">
                  <c:v>1034</c:v>
                </c:pt>
                <c:pt idx="67">
                  <c:v>1033</c:v>
                </c:pt>
                <c:pt idx="68">
                  <c:v>1032</c:v>
                </c:pt>
                <c:pt idx="69">
                  <c:v>1031</c:v>
                </c:pt>
                <c:pt idx="70">
                  <c:v>1030</c:v>
                </c:pt>
                <c:pt idx="71">
                  <c:v>1029</c:v>
                </c:pt>
                <c:pt idx="72">
                  <c:v>1028</c:v>
                </c:pt>
                <c:pt idx="73">
                  <c:v>1027</c:v>
                </c:pt>
                <c:pt idx="74">
                  <c:v>1026</c:v>
                </c:pt>
                <c:pt idx="75">
                  <c:v>1025</c:v>
                </c:pt>
                <c:pt idx="76">
                  <c:v>1024</c:v>
                </c:pt>
                <c:pt idx="77">
                  <c:v>1023</c:v>
                </c:pt>
                <c:pt idx="78">
                  <c:v>1022</c:v>
                </c:pt>
                <c:pt idx="79">
                  <c:v>1021</c:v>
                </c:pt>
                <c:pt idx="80">
                  <c:v>1020</c:v>
                </c:pt>
                <c:pt idx="81">
                  <c:v>1019</c:v>
                </c:pt>
                <c:pt idx="82">
                  <c:v>1018</c:v>
                </c:pt>
                <c:pt idx="83">
                  <c:v>1017</c:v>
                </c:pt>
                <c:pt idx="84">
                  <c:v>1016</c:v>
                </c:pt>
                <c:pt idx="85">
                  <c:v>1015</c:v>
                </c:pt>
                <c:pt idx="86">
                  <c:v>1014</c:v>
                </c:pt>
                <c:pt idx="87">
                  <c:v>1013</c:v>
                </c:pt>
                <c:pt idx="88">
                  <c:v>1012</c:v>
                </c:pt>
                <c:pt idx="89">
                  <c:v>1011</c:v>
                </c:pt>
                <c:pt idx="90">
                  <c:v>1010</c:v>
                </c:pt>
                <c:pt idx="91">
                  <c:v>1009</c:v>
                </c:pt>
                <c:pt idx="92">
                  <c:v>1008</c:v>
                </c:pt>
                <c:pt idx="93">
                  <c:v>1007</c:v>
                </c:pt>
                <c:pt idx="94">
                  <c:v>1006</c:v>
                </c:pt>
                <c:pt idx="95">
                  <c:v>1005</c:v>
                </c:pt>
                <c:pt idx="96">
                  <c:v>1004</c:v>
                </c:pt>
                <c:pt idx="97">
                  <c:v>1003</c:v>
                </c:pt>
                <c:pt idx="98">
                  <c:v>1002</c:v>
                </c:pt>
                <c:pt idx="99">
                  <c:v>1001</c:v>
                </c:pt>
                <c:pt idx="100">
                  <c:v>1000</c:v>
                </c:pt>
                <c:pt idx="101">
                  <c:v>999</c:v>
                </c:pt>
                <c:pt idx="102">
                  <c:v>998</c:v>
                </c:pt>
                <c:pt idx="103">
                  <c:v>997</c:v>
                </c:pt>
                <c:pt idx="104">
                  <c:v>996</c:v>
                </c:pt>
                <c:pt idx="105">
                  <c:v>995</c:v>
                </c:pt>
                <c:pt idx="106">
                  <c:v>994</c:v>
                </c:pt>
                <c:pt idx="107">
                  <c:v>993</c:v>
                </c:pt>
                <c:pt idx="108">
                  <c:v>992</c:v>
                </c:pt>
                <c:pt idx="109">
                  <c:v>991</c:v>
                </c:pt>
                <c:pt idx="110">
                  <c:v>990</c:v>
                </c:pt>
                <c:pt idx="111">
                  <c:v>989</c:v>
                </c:pt>
                <c:pt idx="112">
                  <c:v>988</c:v>
                </c:pt>
                <c:pt idx="113">
                  <c:v>987</c:v>
                </c:pt>
                <c:pt idx="114">
                  <c:v>986</c:v>
                </c:pt>
                <c:pt idx="115">
                  <c:v>985</c:v>
                </c:pt>
                <c:pt idx="116">
                  <c:v>984</c:v>
                </c:pt>
                <c:pt idx="117">
                  <c:v>983</c:v>
                </c:pt>
                <c:pt idx="118">
                  <c:v>982</c:v>
                </c:pt>
                <c:pt idx="119">
                  <c:v>981</c:v>
                </c:pt>
                <c:pt idx="120">
                  <c:v>980</c:v>
                </c:pt>
                <c:pt idx="121">
                  <c:v>979</c:v>
                </c:pt>
                <c:pt idx="122">
                  <c:v>978</c:v>
                </c:pt>
                <c:pt idx="123">
                  <c:v>977</c:v>
                </c:pt>
                <c:pt idx="124">
                  <c:v>976</c:v>
                </c:pt>
                <c:pt idx="125">
                  <c:v>975</c:v>
                </c:pt>
                <c:pt idx="126">
                  <c:v>974</c:v>
                </c:pt>
                <c:pt idx="127">
                  <c:v>973</c:v>
                </c:pt>
                <c:pt idx="128">
                  <c:v>972</c:v>
                </c:pt>
                <c:pt idx="129">
                  <c:v>971</c:v>
                </c:pt>
                <c:pt idx="130">
                  <c:v>970</c:v>
                </c:pt>
                <c:pt idx="131">
                  <c:v>969</c:v>
                </c:pt>
                <c:pt idx="132">
                  <c:v>968</c:v>
                </c:pt>
                <c:pt idx="133">
                  <c:v>967</c:v>
                </c:pt>
                <c:pt idx="134">
                  <c:v>966</c:v>
                </c:pt>
                <c:pt idx="135">
                  <c:v>965</c:v>
                </c:pt>
                <c:pt idx="136">
                  <c:v>964</c:v>
                </c:pt>
                <c:pt idx="137">
                  <c:v>963</c:v>
                </c:pt>
                <c:pt idx="138">
                  <c:v>962</c:v>
                </c:pt>
                <c:pt idx="139">
                  <c:v>961</c:v>
                </c:pt>
                <c:pt idx="140">
                  <c:v>960</c:v>
                </c:pt>
                <c:pt idx="141">
                  <c:v>959</c:v>
                </c:pt>
                <c:pt idx="142">
                  <c:v>958</c:v>
                </c:pt>
                <c:pt idx="143">
                  <c:v>957</c:v>
                </c:pt>
                <c:pt idx="144">
                  <c:v>956</c:v>
                </c:pt>
                <c:pt idx="145">
                  <c:v>955</c:v>
                </c:pt>
                <c:pt idx="146">
                  <c:v>954</c:v>
                </c:pt>
                <c:pt idx="147">
                  <c:v>953</c:v>
                </c:pt>
                <c:pt idx="148">
                  <c:v>952</c:v>
                </c:pt>
                <c:pt idx="149">
                  <c:v>951</c:v>
                </c:pt>
                <c:pt idx="150">
                  <c:v>950</c:v>
                </c:pt>
                <c:pt idx="151">
                  <c:v>949</c:v>
                </c:pt>
                <c:pt idx="152">
                  <c:v>948</c:v>
                </c:pt>
                <c:pt idx="153">
                  <c:v>947</c:v>
                </c:pt>
                <c:pt idx="154">
                  <c:v>946</c:v>
                </c:pt>
                <c:pt idx="155">
                  <c:v>945</c:v>
                </c:pt>
                <c:pt idx="156">
                  <c:v>944</c:v>
                </c:pt>
                <c:pt idx="157">
                  <c:v>943</c:v>
                </c:pt>
                <c:pt idx="158">
                  <c:v>942</c:v>
                </c:pt>
                <c:pt idx="159">
                  <c:v>941</c:v>
                </c:pt>
                <c:pt idx="160">
                  <c:v>940</c:v>
                </c:pt>
                <c:pt idx="161">
                  <c:v>939</c:v>
                </c:pt>
                <c:pt idx="162">
                  <c:v>938</c:v>
                </c:pt>
                <c:pt idx="163">
                  <c:v>937</c:v>
                </c:pt>
                <c:pt idx="164">
                  <c:v>936</c:v>
                </c:pt>
                <c:pt idx="165">
                  <c:v>935</c:v>
                </c:pt>
                <c:pt idx="166">
                  <c:v>934</c:v>
                </c:pt>
                <c:pt idx="167">
                  <c:v>933</c:v>
                </c:pt>
                <c:pt idx="168">
                  <c:v>932</c:v>
                </c:pt>
                <c:pt idx="169">
                  <c:v>931</c:v>
                </c:pt>
                <c:pt idx="170">
                  <c:v>930</c:v>
                </c:pt>
                <c:pt idx="171">
                  <c:v>929</c:v>
                </c:pt>
                <c:pt idx="172">
                  <c:v>928</c:v>
                </c:pt>
                <c:pt idx="173">
                  <c:v>927</c:v>
                </c:pt>
                <c:pt idx="174">
                  <c:v>926</c:v>
                </c:pt>
                <c:pt idx="175">
                  <c:v>925</c:v>
                </c:pt>
                <c:pt idx="176">
                  <c:v>924</c:v>
                </c:pt>
                <c:pt idx="177">
                  <c:v>923</c:v>
                </c:pt>
                <c:pt idx="178">
                  <c:v>922</c:v>
                </c:pt>
                <c:pt idx="179">
                  <c:v>921</c:v>
                </c:pt>
                <c:pt idx="180">
                  <c:v>920</c:v>
                </c:pt>
                <c:pt idx="181">
                  <c:v>919</c:v>
                </c:pt>
                <c:pt idx="182">
                  <c:v>918</c:v>
                </c:pt>
                <c:pt idx="183">
                  <c:v>917</c:v>
                </c:pt>
                <c:pt idx="184">
                  <c:v>916</c:v>
                </c:pt>
                <c:pt idx="185">
                  <c:v>915</c:v>
                </c:pt>
                <c:pt idx="186">
                  <c:v>914</c:v>
                </c:pt>
                <c:pt idx="187">
                  <c:v>913</c:v>
                </c:pt>
                <c:pt idx="188">
                  <c:v>912</c:v>
                </c:pt>
                <c:pt idx="189">
                  <c:v>911</c:v>
                </c:pt>
                <c:pt idx="190">
                  <c:v>910</c:v>
                </c:pt>
                <c:pt idx="191">
                  <c:v>909</c:v>
                </c:pt>
                <c:pt idx="192">
                  <c:v>908</c:v>
                </c:pt>
                <c:pt idx="193">
                  <c:v>907</c:v>
                </c:pt>
                <c:pt idx="194">
                  <c:v>906</c:v>
                </c:pt>
                <c:pt idx="195">
                  <c:v>905</c:v>
                </c:pt>
                <c:pt idx="196">
                  <c:v>904</c:v>
                </c:pt>
                <c:pt idx="197">
                  <c:v>903</c:v>
                </c:pt>
                <c:pt idx="198">
                  <c:v>902</c:v>
                </c:pt>
                <c:pt idx="199">
                  <c:v>901</c:v>
                </c:pt>
                <c:pt idx="200">
                  <c:v>900</c:v>
                </c:pt>
                <c:pt idx="201">
                  <c:v>899</c:v>
                </c:pt>
                <c:pt idx="202">
                  <c:v>898</c:v>
                </c:pt>
                <c:pt idx="203">
                  <c:v>897</c:v>
                </c:pt>
                <c:pt idx="204">
                  <c:v>896</c:v>
                </c:pt>
                <c:pt idx="205">
                  <c:v>895</c:v>
                </c:pt>
                <c:pt idx="206">
                  <c:v>894</c:v>
                </c:pt>
                <c:pt idx="207">
                  <c:v>893</c:v>
                </c:pt>
                <c:pt idx="208">
                  <c:v>892</c:v>
                </c:pt>
                <c:pt idx="209">
                  <c:v>891</c:v>
                </c:pt>
                <c:pt idx="210">
                  <c:v>890</c:v>
                </c:pt>
                <c:pt idx="211">
                  <c:v>889</c:v>
                </c:pt>
                <c:pt idx="212">
                  <c:v>888</c:v>
                </c:pt>
                <c:pt idx="213">
                  <c:v>887</c:v>
                </c:pt>
                <c:pt idx="214">
                  <c:v>886</c:v>
                </c:pt>
                <c:pt idx="215">
                  <c:v>885</c:v>
                </c:pt>
                <c:pt idx="216">
                  <c:v>884</c:v>
                </c:pt>
                <c:pt idx="217">
                  <c:v>883</c:v>
                </c:pt>
                <c:pt idx="218">
                  <c:v>882</c:v>
                </c:pt>
                <c:pt idx="219">
                  <c:v>881</c:v>
                </c:pt>
                <c:pt idx="220">
                  <c:v>880</c:v>
                </c:pt>
                <c:pt idx="221">
                  <c:v>879</c:v>
                </c:pt>
                <c:pt idx="222">
                  <c:v>878</c:v>
                </c:pt>
                <c:pt idx="223">
                  <c:v>877</c:v>
                </c:pt>
                <c:pt idx="224">
                  <c:v>876</c:v>
                </c:pt>
                <c:pt idx="225">
                  <c:v>875</c:v>
                </c:pt>
                <c:pt idx="226">
                  <c:v>874</c:v>
                </c:pt>
                <c:pt idx="227">
                  <c:v>873</c:v>
                </c:pt>
                <c:pt idx="228">
                  <c:v>872</c:v>
                </c:pt>
                <c:pt idx="229">
                  <c:v>871</c:v>
                </c:pt>
                <c:pt idx="230">
                  <c:v>870</c:v>
                </c:pt>
                <c:pt idx="231">
                  <c:v>869</c:v>
                </c:pt>
                <c:pt idx="232">
                  <c:v>868</c:v>
                </c:pt>
                <c:pt idx="233">
                  <c:v>867</c:v>
                </c:pt>
                <c:pt idx="234">
                  <c:v>866</c:v>
                </c:pt>
                <c:pt idx="235">
                  <c:v>865</c:v>
                </c:pt>
                <c:pt idx="236">
                  <c:v>864</c:v>
                </c:pt>
                <c:pt idx="237">
                  <c:v>863</c:v>
                </c:pt>
                <c:pt idx="238">
                  <c:v>862</c:v>
                </c:pt>
                <c:pt idx="239">
                  <c:v>861</c:v>
                </c:pt>
                <c:pt idx="240">
                  <c:v>860</c:v>
                </c:pt>
                <c:pt idx="241">
                  <c:v>859</c:v>
                </c:pt>
                <c:pt idx="242">
                  <c:v>858</c:v>
                </c:pt>
                <c:pt idx="243">
                  <c:v>857</c:v>
                </c:pt>
                <c:pt idx="244">
                  <c:v>856</c:v>
                </c:pt>
                <c:pt idx="245">
                  <c:v>855</c:v>
                </c:pt>
                <c:pt idx="246">
                  <c:v>854</c:v>
                </c:pt>
                <c:pt idx="247">
                  <c:v>853</c:v>
                </c:pt>
                <c:pt idx="248">
                  <c:v>852</c:v>
                </c:pt>
                <c:pt idx="249">
                  <c:v>851</c:v>
                </c:pt>
                <c:pt idx="250">
                  <c:v>850</c:v>
                </c:pt>
                <c:pt idx="251">
                  <c:v>849</c:v>
                </c:pt>
                <c:pt idx="252">
                  <c:v>848</c:v>
                </c:pt>
                <c:pt idx="253">
                  <c:v>847</c:v>
                </c:pt>
                <c:pt idx="254">
                  <c:v>846</c:v>
                </c:pt>
                <c:pt idx="255">
                  <c:v>845</c:v>
                </c:pt>
                <c:pt idx="256">
                  <c:v>844</c:v>
                </c:pt>
                <c:pt idx="257">
                  <c:v>843</c:v>
                </c:pt>
                <c:pt idx="258">
                  <c:v>842</c:v>
                </c:pt>
                <c:pt idx="259">
                  <c:v>841</c:v>
                </c:pt>
                <c:pt idx="260">
                  <c:v>840</c:v>
                </c:pt>
                <c:pt idx="261">
                  <c:v>839</c:v>
                </c:pt>
                <c:pt idx="262">
                  <c:v>838</c:v>
                </c:pt>
                <c:pt idx="263">
                  <c:v>837</c:v>
                </c:pt>
                <c:pt idx="264">
                  <c:v>836</c:v>
                </c:pt>
                <c:pt idx="265">
                  <c:v>835</c:v>
                </c:pt>
                <c:pt idx="266">
                  <c:v>834</c:v>
                </c:pt>
                <c:pt idx="267">
                  <c:v>833</c:v>
                </c:pt>
                <c:pt idx="268">
                  <c:v>832</c:v>
                </c:pt>
                <c:pt idx="269">
                  <c:v>831</c:v>
                </c:pt>
                <c:pt idx="270">
                  <c:v>830</c:v>
                </c:pt>
                <c:pt idx="271">
                  <c:v>829</c:v>
                </c:pt>
                <c:pt idx="272">
                  <c:v>828</c:v>
                </c:pt>
                <c:pt idx="273">
                  <c:v>827</c:v>
                </c:pt>
                <c:pt idx="274">
                  <c:v>826</c:v>
                </c:pt>
                <c:pt idx="275">
                  <c:v>825</c:v>
                </c:pt>
                <c:pt idx="276">
                  <c:v>824</c:v>
                </c:pt>
                <c:pt idx="277">
                  <c:v>823</c:v>
                </c:pt>
                <c:pt idx="278">
                  <c:v>822</c:v>
                </c:pt>
                <c:pt idx="279">
                  <c:v>821</c:v>
                </c:pt>
                <c:pt idx="280">
                  <c:v>820</c:v>
                </c:pt>
                <c:pt idx="281">
                  <c:v>819</c:v>
                </c:pt>
                <c:pt idx="282">
                  <c:v>818</c:v>
                </c:pt>
                <c:pt idx="283">
                  <c:v>817</c:v>
                </c:pt>
                <c:pt idx="284">
                  <c:v>816</c:v>
                </c:pt>
                <c:pt idx="285">
                  <c:v>815</c:v>
                </c:pt>
                <c:pt idx="286">
                  <c:v>814</c:v>
                </c:pt>
                <c:pt idx="287">
                  <c:v>813</c:v>
                </c:pt>
                <c:pt idx="288">
                  <c:v>812</c:v>
                </c:pt>
                <c:pt idx="289">
                  <c:v>811</c:v>
                </c:pt>
                <c:pt idx="290">
                  <c:v>810</c:v>
                </c:pt>
                <c:pt idx="291">
                  <c:v>809</c:v>
                </c:pt>
                <c:pt idx="292">
                  <c:v>808</c:v>
                </c:pt>
                <c:pt idx="293">
                  <c:v>807</c:v>
                </c:pt>
                <c:pt idx="294">
                  <c:v>806</c:v>
                </c:pt>
                <c:pt idx="295">
                  <c:v>805</c:v>
                </c:pt>
                <c:pt idx="296">
                  <c:v>804</c:v>
                </c:pt>
                <c:pt idx="297">
                  <c:v>803</c:v>
                </c:pt>
                <c:pt idx="298">
                  <c:v>802</c:v>
                </c:pt>
                <c:pt idx="299">
                  <c:v>801</c:v>
                </c:pt>
                <c:pt idx="300">
                  <c:v>800</c:v>
                </c:pt>
                <c:pt idx="301">
                  <c:v>799</c:v>
                </c:pt>
                <c:pt idx="302">
                  <c:v>798</c:v>
                </c:pt>
                <c:pt idx="303">
                  <c:v>797</c:v>
                </c:pt>
                <c:pt idx="304">
                  <c:v>796</c:v>
                </c:pt>
                <c:pt idx="305">
                  <c:v>795</c:v>
                </c:pt>
                <c:pt idx="306">
                  <c:v>794</c:v>
                </c:pt>
                <c:pt idx="307">
                  <c:v>793</c:v>
                </c:pt>
                <c:pt idx="308">
                  <c:v>792</c:v>
                </c:pt>
                <c:pt idx="309">
                  <c:v>791</c:v>
                </c:pt>
                <c:pt idx="310">
                  <c:v>790</c:v>
                </c:pt>
                <c:pt idx="311">
                  <c:v>789</c:v>
                </c:pt>
                <c:pt idx="312">
                  <c:v>788</c:v>
                </c:pt>
                <c:pt idx="313">
                  <c:v>787</c:v>
                </c:pt>
                <c:pt idx="314">
                  <c:v>786</c:v>
                </c:pt>
                <c:pt idx="315">
                  <c:v>785</c:v>
                </c:pt>
                <c:pt idx="316">
                  <c:v>784</c:v>
                </c:pt>
                <c:pt idx="317">
                  <c:v>783</c:v>
                </c:pt>
                <c:pt idx="318">
                  <c:v>782</c:v>
                </c:pt>
                <c:pt idx="319">
                  <c:v>781</c:v>
                </c:pt>
                <c:pt idx="320">
                  <c:v>780</c:v>
                </c:pt>
                <c:pt idx="321">
                  <c:v>779</c:v>
                </c:pt>
                <c:pt idx="322">
                  <c:v>778</c:v>
                </c:pt>
                <c:pt idx="323">
                  <c:v>777</c:v>
                </c:pt>
                <c:pt idx="324">
                  <c:v>776</c:v>
                </c:pt>
                <c:pt idx="325">
                  <c:v>775</c:v>
                </c:pt>
                <c:pt idx="326">
                  <c:v>774</c:v>
                </c:pt>
                <c:pt idx="327">
                  <c:v>773</c:v>
                </c:pt>
                <c:pt idx="328">
                  <c:v>772</c:v>
                </c:pt>
                <c:pt idx="329">
                  <c:v>771</c:v>
                </c:pt>
                <c:pt idx="330">
                  <c:v>770</c:v>
                </c:pt>
                <c:pt idx="331">
                  <c:v>769</c:v>
                </c:pt>
                <c:pt idx="332">
                  <c:v>768</c:v>
                </c:pt>
                <c:pt idx="333">
                  <c:v>767</c:v>
                </c:pt>
                <c:pt idx="334">
                  <c:v>766</c:v>
                </c:pt>
                <c:pt idx="335">
                  <c:v>765</c:v>
                </c:pt>
                <c:pt idx="336">
                  <c:v>764</c:v>
                </c:pt>
                <c:pt idx="337">
                  <c:v>763</c:v>
                </c:pt>
                <c:pt idx="338">
                  <c:v>762</c:v>
                </c:pt>
                <c:pt idx="339">
                  <c:v>761</c:v>
                </c:pt>
                <c:pt idx="340">
                  <c:v>760</c:v>
                </c:pt>
                <c:pt idx="341">
                  <c:v>759</c:v>
                </c:pt>
                <c:pt idx="342">
                  <c:v>758</c:v>
                </c:pt>
                <c:pt idx="343">
                  <c:v>757</c:v>
                </c:pt>
                <c:pt idx="344">
                  <c:v>756</c:v>
                </c:pt>
                <c:pt idx="345">
                  <c:v>755</c:v>
                </c:pt>
                <c:pt idx="346">
                  <c:v>754</c:v>
                </c:pt>
                <c:pt idx="347">
                  <c:v>753</c:v>
                </c:pt>
                <c:pt idx="348">
                  <c:v>752</c:v>
                </c:pt>
                <c:pt idx="349">
                  <c:v>751</c:v>
                </c:pt>
                <c:pt idx="350">
                  <c:v>750</c:v>
                </c:pt>
                <c:pt idx="351">
                  <c:v>749</c:v>
                </c:pt>
                <c:pt idx="352">
                  <c:v>748</c:v>
                </c:pt>
                <c:pt idx="353">
                  <c:v>747</c:v>
                </c:pt>
                <c:pt idx="354">
                  <c:v>746</c:v>
                </c:pt>
                <c:pt idx="355">
                  <c:v>745</c:v>
                </c:pt>
                <c:pt idx="356">
                  <c:v>744</c:v>
                </c:pt>
                <c:pt idx="357">
                  <c:v>743</c:v>
                </c:pt>
                <c:pt idx="358">
                  <c:v>742</c:v>
                </c:pt>
                <c:pt idx="359">
                  <c:v>741</c:v>
                </c:pt>
                <c:pt idx="360">
                  <c:v>740</c:v>
                </c:pt>
                <c:pt idx="361">
                  <c:v>739</c:v>
                </c:pt>
                <c:pt idx="362">
                  <c:v>738</c:v>
                </c:pt>
                <c:pt idx="363">
                  <c:v>737</c:v>
                </c:pt>
                <c:pt idx="364">
                  <c:v>736</c:v>
                </c:pt>
                <c:pt idx="365">
                  <c:v>735</c:v>
                </c:pt>
                <c:pt idx="366">
                  <c:v>734</c:v>
                </c:pt>
                <c:pt idx="367">
                  <c:v>733</c:v>
                </c:pt>
                <c:pt idx="368">
                  <c:v>732</c:v>
                </c:pt>
                <c:pt idx="369">
                  <c:v>731</c:v>
                </c:pt>
                <c:pt idx="370">
                  <c:v>730</c:v>
                </c:pt>
                <c:pt idx="371">
                  <c:v>729</c:v>
                </c:pt>
                <c:pt idx="372">
                  <c:v>728</c:v>
                </c:pt>
                <c:pt idx="373">
                  <c:v>727</c:v>
                </c:pt>
                <c:pt idx="374">
                  <c:v>726</c:v>
                </c:pt>
                <c:pt idx="375">
                  <c:v>725</c:v>
                </c:pt>
                <c:pt idx="376">
                  <c:v>724</c:v>
                </c:pt>
                <c:pt idx="377">
                  <c:v>723</c:v>
                </c:pt>
                <c:pt idx="378">
                  <c:v>722</c:v>
                </c:pt>
                <c:pt idx="379">
                  <c:v>721</c:v>
                </c:pt>
                <c:pt idx="380">
                  <c:v>720</c:v>
                </c:pt>
                <c:pt idx="381">
                  <c:v>719</c:v>
                </c:pt>
                <c:pt idx="382">
                  <c:v>718</c:v>
                </c:pt>
                <c:pt idx="383">
                  <c:v>717</c:v>
                </c:pt>
                <c:pt idx="384">
                  <c:v>716</c:v>
                </c:pt>
                <c:pt idx="385">
                  <c:v>715</c:v>
                </c:pt>
                <c:pt idx="386">
                  <c:v>714</c:v>
                </c:pt>
                <c:pt idx="387">
                  <c:v>713</c:v>
                </c:pt>
                <c:pt idx="388">
                  <c:v>712</c:v>
                </c:pt>
                <c:pt idx="389">
                  <c:v>711</c:v>
                </c:pt>
                <c:pt idx="390">
                  <c:v>710</c:v>
                </c:pt>
                <c:pt idx="391">
                  <c:v>709</c:v>
                </c:pt>
                <c:pt idx="392">
                  <c:v>708</c:v>
                </c:pt>
                <c:pt idx="393">
                  <c:v>707</c:v>
                </c:pt>
                <c:pt idx="394">
                  <c:v>706</c:v>
                </c:pt>
                <c:pt idx="395">
                  <c:v>705</c:v>
                </c:pt>
                <c:pt idx="396">
                  <c:v>704</c:v>
                </c:pt>
                <c:pt idx="397">
                  <c:v>703</c:v>
                </c:pt>
                <c:pt idx="398">
                  <c:v>702</c:v>
                </c:pt>
                <c:pt idx="399">
                  <c:v>701</c:v>
                </c:pt>
                <c:pt idx="400">
                  <c:v>700</c:v>
                </c:pt>
                <c:pt idx="401">
                  <c:v>699</c:v>
                </c:pt>
                <c:pt idx="402">
                  <c:v>698</c:v>
                </c:pt>
                <c:pt idx="403">
                  <c:v>697</c:v>
                </c:pt>
                <c:pt idx="404">
                  <c:v>696</c:v>
                </c:pt>
                <c:pt idx="405">
                  <c:v>695</c:v>
                </c:pt>
                <c:pt idx="406">
                  <c:v>694</c:v>
                </c:pt>
                <c:pt idx="407">
                  <c:v>693</c:v>
                </c:pt>
                <c:pt idx="408">
                  <c:v>692</c:v>
                </c:pt>
                <c:pt idx="409">
                  <c:v>691</c:v>
                </c:pt>
                <c:pt idx="410">
                  <c:v>690</c:v>
                </c:pt>
                <c:pt idx="411">
                  <c:v>689</c:v>
                </c:pt>
                <c:pt idx="412">
                  <c:v>688</c:v>
                </c:pt>
                <c:pt idx="413">
                  <c:v>687</c:v>
                </c:pt>
                <c:pt idx="414">
                  <c:v>686</c:v>
                </c:pt>
                <c:pt idx="415">
                  <c:v>685</c:v>
                </c:pt>
                <c:pt idx="416">
                  <c:v>684</c:v>
                </c:pt>
                <c:pt idx="417">
                  <c:v>683</c:v>
                </c:pt>
                <c:pt idx="418">
                  <c:v>682</c:v>
                </c:pt>
                <c:pt idx="419">
                  <c:v>681</c:v>
                </c:pt>
                <c:pt idx="420">
                  <c:v>680</c:v>
                </c:pt>
                <c:pt idx="421">
                  <c:v>679</c:v>
                </c:pt>
                <c:pt idx="422">
                  <c:v>678</c:v>
                </c:pt>
                <c:pt idx="423">
                  <c:v>677</c:v>
                </c:pt>
                <c:pt idx="424">
                  <c:v>676</c:v>
                </c:pt>
                <c:pt idx="425">
                  <c:v>675</c:v>
                </c:pt>
                <c:pt idx="426">
                  <c:v>674</c:v>
                </c:pt>
                <c:pt idx="427">
                  <c:v>673</c:v>
                </c:pt>
                <c:pt idx="428">
                  <c:v>672</c:v>
                </c:pt>
                <c:pt idx="429">
                  <c:v>671</c:v>
                </c:pt>
                <c:pt idx="430">
                  <c:v>670</c:v>
                </c:pt>
                <c:pt idx="431">
                  <c:v>669</c:v>
                </c:pt>
                <c:pt idx="432">
                  <c:v>668</c:v>
                </c:pt>
                <c:pt idx="433">
                  <c:v>667</c:v>
                </c:pt>
                <c:pt idx="434">
                  <c:v>666</c:v>
                </c:pt>
                <c:pt idx="435">
                  <c:v>665</c:v>
                </c:pt>
                <c:pt idx="436">
                  <c:v>664</c:v>
                </c:pt>
                <c:pt idx="437">
                  <c:v>663</c:v>
                </c:pt>
                <c:pt idx="438">
                  <c:v>662</c:v>
                </c:pt>
                <c:pt idx="439">
                  <c:v>661</c:v>
                </c:pt>
                <c:pt idx="440">
                  <c:v>660</c:v>
                </c:pt>
                <c:pt idx="441">
                  <c:v>659</c:v>
                </c:pt>
                <c:pt idx="442">
                  <c:v>658</c:v>
                </c:pt>
                <c:pt idx="443">
                  <c:v>657</c:v>
                </c:pt>
                <c:pt idx="444">
                  <c:v>656</c:v>
                </c:pt>
                <c:pt idx="445">
                  <c:v>655</c:v>
                </c:pt>
                <c:pt idx="446">
                  <c:v>654</c:v>
                </c:pt>
                <c:pt idx="447">
                  <c:v>653</c:v>
                </c:pt>
                <c:pt idx="448">
                  <c:v>652</c:v>
                </c:pt>
                <c:pt idx="449">
                  <c:v>651</c:v>
                </c:pt>
                <c:pt idx="450">
                  <c:v>650</c:v>
                </c:pt>
                <c:pt idx="451">
                  <c:v>649</c:v>
                </c:pt>
                <c:pt idx="452">
                  <c:v>648</c:v>
                </c:pt>
                <c:pt idx="453">
                  <c:v>647</c:v>
                </c:pt>
                <c:pt idx="454">
                  <c:v>646</c:v>
                </c:pt>
                <c:pt idx="455">
                  <c:v>645</c:v>
                </c:pt>
                <c:pt idx="456">
                  <c:v>644</c:v>
                </c:pt>
                <c:pt idx="457">
                  <c:v>643</c:v>
                </c:pt>
                <c:pt idx="458">
                  <c:v>642</c:v>
                </c:pt>
                <c:pt idx="459">
                  <c:v>641</c:v>
                </c:pt>
                <c:pt idx="460">
                  <c:v>640</c:v>
                </c:pt>
                <c:pt idx="461">
                  <c:v>639</c:v>
                </c:pt>
                <c:pt idx="462">
                  <c:v>638</c:v>
                </c:pt>
                <c:pt idx="463">
                  <c:v>637</c:v>
                </c:pt>
                <c:pt idx="464">
                  <c:v>636</c:v>
                </c:pt>
                <c:pt idx="465">
                  <c:v>635</c:v>
                </c:pt>
                <c:pt idx="466">
                  <c:v>634</c:v>
                </c:pt>
                <c:pt idx="467">
                  <c:v>633</c:v>
                </c:pt>
                <c:pt idx="468">
                  <c:v>632</c:v>
                </c:pt>
                <c:pt idx="469">
                  <c:v>631</c:v>
                </c:pt>
                <c:pt idx="470">
                  <c:v>630</c:v>
                </c:pt>
                <c:pt idx="471">
                  <c:v>629</c:v>
                </c:pt>
                <c:pt idx="472">
                  <c:v>628</c:v>
                </c:pt>
                <c:pt idx="473">
                  <c:v>627</c:v>
                </c:pt>
                <c:pt idx="474">
                  <c:v>626</c:v>
                </c:pt>
                <c:pt idx="475">
                  <c:v>625</c:v>
                </c:pt>
                <c:pt idx="476">
                  <c:v>624</c:v>
                </c:pt>
                <c:pt idx="477">
                  <c:v>623</c:v>
                </c:pt>
                <c:pt idx="478">
                  <c:v>622</c:v>
                </c:pt>
                <c:pt idx="479">
                  <c:v>621</c:v>
                </c:pt>
                <c:pt idx="480">
                  <c:v>620</c:v>
                </c:pt>
                <c:pt idx="481">
                  <c:v>619</c:v>
                </c:pt>
                <c:pt idx="482">
                  <c:v>618</c:v>
                </c:pt>
                <c:pt idx="483">
                  <c:v>617</c:v>
                </c:pt>
                <c:pt idx="484">
                  <c:v>616</c:v>
                </c:pt>
                <c:pt idx="485">
                  <c:v>615</c:v>
                </c:pt>
                <c:pt idx="486">
                  <c:v>614</c:v>
                </c:pt>
                <c:pt idx="487">
                  <c:v>613</c:v>
                </c:pt>
                <c:pt idx="488">
                  <c:v>612</c:v>
                </c:pt>
                <c:pt idx="489">
                  <c:v>611</c:v>
                </c:pt>
                <c:pt idx="490">
                  <c:v>610</c:v>
                </c:pt>
                <c:pt idx="491">
                  <c:v>609</c:v>
                </c:pt>
                <c:pt idx="492">
                  <c:v>608</c:v>
                </c:pt>
                <c:pt idx="493">
                  <c:v>607</c:v>
                </c:pt>
                <c:pt idx="494">
                  <c:v>606</c:v>
                </c:pt>
                <c:pt idx="495">
                  <c:v>605</c:v>
                </c:pt>
                <c:pt idx="496">
                  <c:v>604</c:v>
                </c:pt>
                <c:pt idx="497">
                  <c:v>603</c:v>
                </c:pt>
                <c:pt idx="498">
                  <c:v>602</c:v>
                </c:pt>
                <c:pt idx="499">
                  <c:v>601</c:v>
                </c:pt>
                <c:pt idx="500">
                  <c:v>600</c:v>
                </c:pt>
                <c:pt idx="501">
                  <c:v>599</c:v>
                </c:pt>
                <c:pt idx="502">
                  <c:v>598</c:v>
                </c:pt>
                <c:pt idx="503">
                  <c:v>597</c:v>
                </c:pt>
                <c:pt idx="504">
                  <c:v>596</c:v>
                </c:pt>
                <c:pt idx="505">
                  <c:v>595</c:v>
                </c:pt>
                <c:pt idx="506">
                  <c:v>594</c:v>
                </c:pt>
                <c:pt idx="507">
                  <c:v>593</c:v>
                </c:pt>
                <c:pt idx="508">
                  <c:v>592</c:v>
                </c:pt>
                <c:pt idx="509">
                  <c:v>591</c:v>
                </c:pt>
                <c:pt idx="510">
                  <c:v>590</c:v>
                </c:pt>
                <c:pt idx="511">
                  <c:v>589</c:v>
                </c:pt>
                <c:pt idx="512">
                  <c:v>588</c:v>
                </c:pt>
                <c:pt idx="513">
                  <c:v>587</c:v>
                </c:pt>
                <c:pt idx="514">
                  <c:v>586</c:v>
                </c:pt>
                <c:pt idx="515">
                  <c:v>585</c:v>
                </c:pt>
                <c:pt idx="516">
                  <c:v>584</c:v>
                </c:pt>
                <c:pt idx="517">
                  <c:v>583</c:v>
                </c:pt>
                <c:pt idx="518">
                  <c:v>582</c:v>
                </c:pt>
                <c:pt idx="519">
                  <c:v>581</c:v>
                </c:pt>
                <c:pt idx="520">
                  <c:v>580</c:v>
                </c:pt>
                <c:pt idx="521">
                  <c:v>579</c:v>
                </c:pt>
                <c:pt idx="522">
                  <c:v>578</c:v>
                </c:pt>
                <c:pt idx="523">
                  <c:v>577</c:v>
                </c:pt>
                <c:pt idx="524">
                  <c:v>576</c:v>
                </c:pt>
                <c:pt idx="525">
                  <c:v>575</c:v>
                </c:pt>
                <c:pt idx="526">
                  <c:v>574</c:v>
                </c:pt>
                <c:pt idx="527">
                  <c:v>573</c:v>
                </c:pt>
                <c:pt idx="528">
                  <c:v>572</c:v>
                </c:pt>
                <c:pt idx="529">
                  <c:v>571</c:v>
                </c:pt>
                <c:pt idx="530">
                  <c:v>570</c:v>
                </c:pt>
                <c:pt idx="531">
                  <c:v>569</c:v>
                </c:pt>
                <c:pt idx="532">
                  <c:v>568</c:v>
                </c:pt>
                <c:pt idx="533">
                  <c:v>567</c:v>
                </c:pt>
                <c:pt idx="534">
                  <c:v>566</c:v>
                </c:pt>
                <c:pt idx="535">
                  <c:v>565</c:v>
                </c:pt>
                <c:pt idx="536">
                  <c:v>564</c:v>
                </c:pt>
                <c:pt idx="537">
                  <c:v>563</c:v>
                </c:pt>
                <c:pt idx="538">
                  <c:v>562</c:v>
                </c:pt>
                <c:pt idx="539">
                  <c:v>561</c:v>
                </c:pt>
                <c:pt idx="540">
                  <c:v>560</c:v>
                </c:pt>
                <c:pt idx="541">
                  <c:v>559</c:v>
                </c:pt>
                <c:pt idx="542">
                  <c:v>558</c:v>
                </c:pt>
                <c:pt idx="543">
                  <c:v>557</c:v>
                </c:pt>
                <c:pt idx="544">
                  <c:v>556</c:v>
                </c:pt>
                <c:pt idx="545">
                  <c:v>555</c:v>
                </c:pt>
                <c:pt idx="546">
                  <c:v>554</c:v>
                </c:pt>
                <c:pt idx="547">
                  <c:v>553</c:v>
                </c:pt>
                <c:pt idx="548">
                  <c:v>552</c:v>
                </c:pt>
                <c:pt idx="549">
                  <c:v>551</c:v>
                </c:pt>
                <c:pt idx="550">
                  <c:v>550</c:v>
                </c:pt>
                <c:pt idx="551">
                  <c:v>549</c:v>
                </c:pt>
                <c:pt idx="552">
                  <c:v>548</c:v>
                </c:pt>
                <c:pt idx="553">
                  <c:v>547</c:v>
                </c:pt>
                <c:pt idx="554">
                  <c:v>546</c:v>
                </c:pt>
                <c:pt idx="555">
                  <c:v>545</c:v>
                </c:pt>
                <c:pt idx="556">
                  <c:v>544</c:v>
                </c:pt>
                <c:pt idx="557">
                  <c:v>543</c:v>
                </c:pt>
                <c:pt idx="558">
                  <c:v>542</c:v>
                </c:pt>
                <c:pt idx="559">
                  <c:v>541</c:v>
                </c:pt>
                <c:pt idx="560">
                  <c:v>540</c:v>
                </c:pt>
                <c:pt idx="561">
                  <c:v>539</c:v>
                </c:pt>
                <c:pt idx="562">
                  <c:v>538</c:v>
                </c:pt>
                <c:pt idx="563">
                  <c:v>537</c:v>
                </c:pt>
                <c:pt idx="564">
                  <c:v>536</c:v>
                </c:pt>
                <c:pt idx="565">
                  <c:v>535</c:v>
                </c:pt>
                <c:pt idx="566">
                  <c:v>534</c:v>
                </c:pt>
                <c:pt idx="567">
                  <c:v>533</c:v>
                </c:pt>
                <c:pt idx="568">
                  <c:v>532</c:v>
                </c:pt>
                <c:pt idx="569">
                  <c:v>531</c:v>
                </c:pt>
                <c:pt idx="570">
                  <c:v>530</c:v>
                </c:pt>
                <c:pt idx="571">
                  <c:v>529</c:v>
                </c:pt>
                <c:pt idx="572">
                  <c:v>528</c:v>
                </c:pt>
                <c:pt idx="573">
                  <c:v>527</c:v>
                </c:pt>
                <c:pt idx="574">
                  <c:v>526</c:v>
                </c:pt>
                <c:pt idx="575">
                  <c:v>525</c:v>
                </c:pt>
                <c:pt idx="576">
                  <c:v>524</c:v>
                </c:pt>
                <c:pt idx="577">
                  <c:v>523</c:v>
                </c:pt>
                <c:pt idx="578">
                  <c:v>522</c:v>
                </c:pt>
                <c:pt idx="579">
                  <c:v>521</c:v>
                </c:pt>
                <c:pt idx="580">
                  <c:v>520</c:v>
                </c:pt>
                <c:pt idx="581">
                  <c:v>519</c:v>
                </c:pt>
                <c:pt idx="582">
                  <c:v>518</c:v>
                </c:pt>
                <c:pt idx="583">
                  <c:v>517</c:v>
                </c:pt>
                <c:pt idx="584">
                  <c:v>516</c:v>
                </c:pt>
                <c:pt idx="585">
                  <c:v>515</c:v>
                </c:pt>
                <c:pt idx="586">
                  <c:v>514</c:v>
                </c:pt>
                <c:pt idx="587">
                  <c:v>513</c:v>
                </c:pt>
                <c:pt idx="588">
                  <c:v>512</c:v>
                </c:pt>
                <c:pt idx="589">
                  <c:v>511</c:v>
                </c:pt>
                <c:pt idx="590">
                  <c:v>510</c:v>
                </c:pt>
                <c:pt idx="591">
                  <c:v>509</c:v>
                </c:pt>
                <c:pt idx="592">
                  <c:v>508</c:v>
                </c:pt>
                <c:pt idx="593">
                  <c:v>507</c:v>
                </c:pt>
                <c:pt idx="594">
                  <c:v>506</c:v>
                </c:pt>
                <c:pt idx="595">
                  <c:v>505</c:v>
                </c:pt>
                <c:pt idx="596">
                  <c:v>504</c:v>
                </c:pt>
                <c:pt idx="597">
                  <c:v>503</c:v>
                </c:pt>
                <c:pt idx="598">
                  <c:v>502</c:v>
                </c:pt>
                <c:pt idx="599">
                  <c:v>501</c:v>
                </c:pt>
                <c:pt idx="600">
                  <c:v>500</c:v>
                </c:pt>
                <c:pt idx="601">
                  <c:v>499</c:v>
                </c:pt>
                <c:pt idx="602">
                  <c:v>498</c:v>
                </c:pt>
                <c:pt idx="603">
                  <c:v>497</c:v>
                </c:pt>
                <c:pt idx="604">
                  <c:v>496</c:v>
                </c:pt>
                <c:pt idx="605">
                  <c:v>495</c:v>
                </c:pt>
                <c:pt idx="606">
                  <c:v>494</c:v>
                </c:pt>
                <c:pt idx="607">
                  <c:v>493</c:v>
                </c:pt>
                <c:pt idx="608">
                  <c:v>492</c:v>
                </c:pt>
                <c:pt idx="609">
                  <c:v>491</c:v>
                </c:pt>
                <c:pt idx="610">
                  <c:v>490</c:v>
                </c:pt>
                <c:pt idx="611">
                  <c:v>489</c:v>
                </c:pt>
                <c:pt idx="612">
                  <c:v>488</c:v>
                </c:pt>
                <c:pt idx="613">
                  <c:v>487</c:v>
                </c:pt>
                <c:pt idx="614">
                  <c:v>486</c:v>
                </c:pt>
                <c:pt idx="615">
                  <c:v>485</c:v>
                </c:pt>
                <c:pt idx="616">
                  <c:v>484</c:v>
                </c:pt>
                <c:pt idx="617">
                  <c:v>483</c:v>
                </c:pt>
                <c:pt idx="618">
                  <c:v>482</c:v>
                </c:pt>
                <c:pt idx="619">
                  <c:v>481</c:v>
                </c:pt>
                <c:pt idx="620">
                  <c:v>480</c:v>
                </c:pt>
                <c:pt idx="621">
                  <c:v>479</c:v>
                </c:pt>
                <c:pt idx="622">
                  <c:v>478</c:v>
                </c:pt>
                <c:pt idx="623">
                  <c:v>477</c:v>
                </c:pt>
                <c:pt idx="624">
                  <c:v>476</c:v>
                </c:pt>
                <c:pt idx="625">
                  <c:v>475</c:v>
                </c:pt>
                <c:pt idx="626">
                  <c:v>474</c:v>
                </c:pt>
                <c:pt idx="627">
                  <c:v>473</c:v>
                </c:pt>
                <c:pt idx="628">
                  <c:v>472</c:v>
                </c:pt>
                <c:pt idx="629">
                  <c:v>471</c:v>
                </c:pt>
                <c:pt idx="630">
                  <c:v>470</c:v>
                </c:pt>
                <c:pt idx="631">
                  <c:v>469</c:v>
                </c:pt>
                <c:pt idx="632">
                  <c:v>468</c:v>
                </c:pt>
                <c:pt idx="633">
                  <c:v>467</c:v>
                </c:pt>
                <c:pt idx="634">
                  <c:v>466</c:v>
                </c:pt>
                <c:pt idx="635">
                  <c:v>465</c:v>
                </c:pt>
                <c:pt idx="636">
                  <c:v>464</c:v>
                </c:pt>
                <c:pt idx="637">
                  <c:v>463</c:v>
                </c:pt>
                <c:pt idx="638">
                  <c:v>462</c:v>
                </c:pt>
                <c:pt idx="639">
                  <c:v>461</c:v>
                </c:pt>
                <c:pt idx="640">
                  <c:v>460</c:v>
                </c:pt>
                <c:pt idx="641">
                  <c:v>459</c:v>
                </c:pt>
                <c:pt idx="642">
                  <c:v>458</c:v>
                </c:pt>
                <c:pt idx="643">
                  <c:v>457</c:v>
                </c:pt>
                <c:pt idx="644">
                  <c:v>456</c:v>
                </c:pt>
                <c:pt idx="645">
                  <c:v>455</c:v>
                </c:pt>
                <c:pt idx="646">
                  <c:v>454</c:v>
                </c:pt>
                <c:pt idx="647">
                  <c:v>453</c:v>
                </c:pt>
                <c:pt idx="648">
                  <c:v>452</c:v>
                </c:pt>
                <c:pt idx="649">
                  <c:v>451</c:v>
                </c:pt>
                <c:pt idx="650">
                  <c:v>450</c:v>
                </c:pt>
                <c:pt idx="651">
                  <c:v>449</c:v>
                </c:pt>
                <c:pt idx="652">
                  <c:v>448</c:v>
                </c:pt>
                <c:pt idx="653">
                  <c:v>447</c:v>
                </c:pt>
                <c:pt idx="654">
                  <c:v>446</c:v>
                </c:pt>
                <c:pt idx="655">
                  <c:v>445</c:v>
                </c:pt>
                <c:pt idx="656">
                  <c:v>444</c:v>
                </c:pt>
                <c:pt idx="657">
                  <c:v>443</c:v>
                </c:pt>
                <c:pt idx="658">
                  <c:v>442</c:v>
                </c:pt>
                <c:pt idx="659">
                  <c:v>441</c:v>
                </c:pt>
                <c:pt idx="660">
                  <c:v>440</c:v>
                </c:pt>
                <c:pt idx="661">
                  <c:v>439</c:v>
                </c:pt>
                <c:pt idx="662">
                  <c:v>438</c:v>
                </c:pt>
                <c:pt idx="663">
                  <c:v>437</c:v>
                </c:pt>
                <c:pt idx="664">
                  <c:v>436</c:v>
                </c:pt>
                <c:pt idx="665">
                  <c:v>435</c:v>
                </c:pt>
                <c:pt idx="666">
                  <c:v>434</c:v>
                </c:pt>
                <c:pt idx="667">
                  <c:v>433</c:v>
                </c:pt>
                <c:pt idx="668">
                  <c:v>432</c:v>
                </c:pt>
                <c:pt idx="669">
                  <c:v>431</c:v>
                </c:pt>
                <c:pt idx="670">
                  <c:v>430</c:v>
                </c:pt>
                <c:pt idx="671">
                  <c:v>429</c:v>
                </c:pt>
                <c:pt idx="672">
                  <c:v>428</c:v>
                </c:pt>
                <c:pt idx="673">
                  <c:v>427</c:v>
                </c:pt>
                <c:pt idx="674">
                  <c:v>426</c:v>
                </c:pt>
                <c:pt idx="675">
                  <c:v>425</c:v>
                </c:pt>
                <c:pt idx="676">
                  <c:v>424</c:v>
                </c:pt>
                <c:pt idx="677">
                  <c:v>423</c:v>
                </c:pt>
                <c:pt idx="678">
                  <c:v>422</c:v>
                </c:pt>
                <c:pt idx="679">
                  <c:v>421</c:v>
                </c:pt>
                <c:pt idx="680">
                  <c:v>420</c:v>
                </c:pt>
                <c:pt idx="681">
                  <c:v>419</c:v>
                </c:pt>
                <c:pt idx="682">
                  <c:v>418</c:v>
                </c:pt>
                <c:pt idx="683">
                  <c:v>417</c:v>
                </c:pt>
                <c:pt idx="684">
                  <c:v>416</c:v>
                </c:pt>
                <c:pt idx="685">
                  <c:v>415</c:v>
                </c:pt>
                <c:pt idx="686">
                  <c:v>414</c:v>
                </c:pt>
                <c:pt idx="687">
                  <c:v>413</c:v>
                </c:pt>
                <c:pt idx="688">
                  <c:v>412</c:v>
                </c:pt>
                <c:pt idx="689">
                  <c:v>411</c:v>
                </c:pt>
                <c:pt idx="690">
                  <c:v>410</c:v>
                </c:pt>
                <c:pt idx="691">
                  <c:v>409</c:v>
                </c:pt>
                <c:pt idx="692">
                  <c:v>408</c:v>
                </c:pt>
                <c:pt idx="693">
                  <c:v>407</c:v>
                </c:pt>
                <c:pt idx="694">
                  <c:v>406</c:v>
                </c:pt>
                <c:pt idx="695">
                  <c:v>405</c:v>
                </c:pt>
                <c:pt idx="696">
                  <c:v>404</c:v>
                </c:pt>
                <c:pt idx="697">
                  <c:v>403</c:v>
                </c:pt>
                <c:pt idx="698">
                  <c:v>402</c:v>
                </c:pt>
                <c:pt idx="699">
                  <c:v>401</c:v>
                </c:pt>
                <c:pt idx="700">
                  <c:v>400</c:v>
                </c:pt>
                <c:pt idx="701">
                  <c:v>399</c:v>
                </c:pt>
                <c:pt idx="702">
                  <c:v>398</c:v>
                </c:pt>
                <c:pt idx="703">
                  <c:v>397</c:v>
                </c:pt>
                <c:pt idx="704">
                  <c:v>396</c:v>
                </c:pt>
                <c:pt idx="705">
                  <c:v>395</c:v>
                </c:pt>
                <c:pt idx="706">
                  <c:v>394</c:v>
                </c:pt>
                <c:pt idx="707">
                  <c:v>393</c:v>
                </c:pt>
                <c:pt idx="708">
                  <c:v>392</c:v>
                </c:pt>
                <c:pt idx="709">
                  <c:v>391</c:v>
                </c:pt>
                <c:pt idx="710">
                  <c:v>390</c:v>
                </c:pt>
                <c:pt idx="711">
                  <c:v>389</c:v>
                </c:pt>
                <c:pt idx="712">
                  <c:v>388</c:v>
                </c:pt>
                <c:pt idx="713">
                  <c:v>387</c:v>
                </c:pt>
                <c:pt idx="714">
                  <c:v>386</c:v>
                </c:pt>
                <c:pt idx="715">
                  <c:v>385</c:v>
                </c:pt>
                <c:pt idx="716">
                  <c:v>384</c:v>
                </c:pt>
                <c:pt idx="717">
                  <c:v>383</c:v>
                </c:pt>
                <c:pt idx="718">
                  <c:v>382</c:v>
                </c:pt>
                <c:pt idx="719">
                  <c:v>381</c:v>
                </c:pt>
                <c:pt idx="720">
                  <c:v>380</c:v>
                </c:pt>
                <c:pt idx="721">
                  <c:v>379</c:v>
                </c:pt>
                <c:pt idx="722">
                  <c:v>378</c:v>
                </c:pt>
                <c:pt idx="723">
                  <c:v>377</c:v>
                </c:pt>
                <c:pt idx="724">
                  <c:v>376</c:v>
                </c:pt>
                <c:pt idx="725">
                  <c:v>375</c:v>
                </c:pt>
                <c:pt idx="726">
                  <c:v>374</c:v>
                </c:pt>
                <c:pt idx="727">
                  <c:v>373</c:v>
                </c:pt>
                <c:pt idx="728">
                  <c:v>372</c:v>
                </c:pt>
                <c:pt idx="729">
                  <c:v>371</c:v>
                </c:pt>
                <c:pt idx="730">
                  <c:v>370</c:v>
                </c:pt>
                <c:pt idx="731">
                  <c:v>369</c:v>
                </c:pt>
                <c:pt idx="732">
                  <c:v>368</c:v>
                </c:pt>
                <c:pt idx="733">
                  <c:v>367</c:v>
                </c:pt>
                <c:pt idx="734">
                  <c:v>366</c:v>
                </c:pt>
                <c:pt idx="735">
                  <c:v>365</c:v>
                </c:pt>
                <c:pt idx="736">
                  <c:v>364</c:v>
                </c:pt>
                <c:pt idx="737">
                  <c:v>363</c:v>
                </c:pt>
                <c:pt idx="738">
                  <c:v>362</c:v>
                </c:pt>
                <c:pt idx="739">
                  <c:v>361</c:v>
                </c:pt>
                <c:pt idx="740">
                  <c:v>360</c:v>
                </c:pt>
                <c:pt idx="741">
                  <c:v>359</c:v>
                </c:pt>
                <c:pt idx="742">
                  <c:v>358</c:v>
                </c:pt>
                <c:pt idx="743">
                  <c:v>357</c:v>
                </c:pt>
                <c:pt idx="744">
                  <c:v>356</c:v>
                </c:pt>
                <c:pt idx="745">
                  <c:v>355</c:v>
                </c:pt>
                <c:pt idx="746">
                  <c:v>354</c:v>
                </c:pt>
                <c:pt idx="747">
                  <c:v>353</c:v>
                </c:pt>
                <c:pt idx="748">
                  <c:v>352</c:v>
                </c:pt>
                <c:pt idx="749">
                  <c:v>351</c:v>
                </c:pt>
                <c:pt idx="750">
                  <c:v>350</c:v>
                </c:pt>
                <c:pt idx="751">
                  <c:v>349</c:v>
                </c:pt>
                <c:pt idx="752">
                  <c:v>348</c:v>
                </c:pt>
                <c:pt idx="753">
                  <c:v>347</c:v>
                </c:pt>
                <c:pt idx="754">
                  <c:v>346</c:v>
                </c:pt>
                <c:pt idx="755">
                  <c:v>345</c:v>
                </c:pt>
                <c:pt idx="756">
                  <c:v>344</c:v>
                </c:pt>
                <c:pt idx="757">
                  <c:v>343</c:v>
                </c:pt>
                <c:pt idx="758">
                  <c:v>342</c:v>
                </c:pt>
                <c:pt idx="759">
                  <c:v>341</c:v>
                </c:pt>
                <c:pt idx="760">
                  <c:v>340</c:v>
                </c:pt>
                <c:pt idx="761">
                  <c:v>339</c:v>
                </c:pt>
                <c:pt idx="762">
                  <c:v>338</c:v>
                </c:pt>
                <c:pt idx="763">
                  <c:v>337</c:v>
                </c:pt>
                <c:pt idx="764">
                  <c:v>336</c:v>
                </c:pt>
                <c:pt idx="765">
                  <c:v>335</c:v>
                </c:pt>
                <c:pt idx="766">
                  <c:v>334</c:v>
                </c:pt>
                <c:pt idx="767">
                  <c:v>333</c:v>
                </c:pt>
                <c:pt idx="768">
                  <c:v>332</c:v>
                </c:pt>
                <c:pt idx="769">
                  <c:v>331</c:v>
                </c:pt>
                <c:pt idx="770">
                  <c:v>330</c:v>
                </c:pt>
                <c:pt idx="771">
                  <c:v>329</c:v>
                </c:pt>
                <c:pt idx="772">
                  <c:v>328</c:v>
                </c:pt>
                <c:pt idx="773">
                  <c:v>327</c:v>
                </c:pt>
                <c:pt idx="774">
                  <c:v>326</c:v>
                </c:pt>
                <c:pt idx="775">
                  <c:v>325</c:v>
                </c:pt>
                <c:pt idx="776">
                  <c:v>324</c:v>
                </c:pt>
                <c:pt idx="777">
                  <c:v>323</c:v>
                </c:pt>
                <c:pt idx="778">
                  <c:v>322</c:v>
                </c:pt>
                <c:pt idx="779">
                  <c:v>321</c:v>
                </c:pt>
                <c:pt idx="780">
                  <c:v>320</c:v>
                </c:pt>
                <c:pt idx="781">
                  <c:v>319</c:v>
                </c:pt>
                <c:pt idx="782">
                  <c:v>318</c:v>
                </c:pt>
                <c:pt idx="783">
                  <c:v>317</c:v>
                </c:pt>
                <c:pt idx="784">
                  <c:v>316</c:v>
                </c:pt>
                <c:pt idx="785">
                  <c:v>315</c:v>
                </c:pt>
                <c:pt idx="786">
                  <c:v>314</c:v>
                </c:pt>
                <c:pt idx="787">
                  <c:v>313</c:v>
                </c:pt>
                <c:pt idx="788">
                  <c:v>312</c:v>
                </c:pt>
                <c:pt idx="789">
                  <c:v>311</c:v>
                </c:pt>
                <c:pt idx="790">
                  <c:v>310</c:v>
                </c:pt>
                <c:pt idx="791">
                  <c:v>309</c:v>
                </c:pt>
                <c:pt idx="792">
                  <c:v>308</c:v>
                </c:pt>
                <c:pt idx="793">
                  <c:v>307</c:v>
                </c:pt>
                <c:pt idx="794">
                  <c:v>306</c:v>
                </c:pt>
                <c:pt idx="795">
                  <c:v>305</c:v>
                </c:pt>
                <c:pt idx="796">
                  <c:v>304</c:v>
                </c:pt>
                <c:pt idx="797">
                  <c:v>303</c:v>
                </c:pt>
                <c:pt idx="798">
                  <c:v>302</c:v>
                </c:pt>
                <c:pt idx="799">
                  <c:v>301</c:v>
                </c:pt>
                <c:pt idx="800">
                  <c:v>300</c:v>
                </c:pt>
              </c:numCache>
            </c:numRef>
          </c:xVal>
          <c:yVal>
            <c:numRef>
              <c:f>'Pan-STARRS g'!#REF!</c:f>
              <c:numCache>
                <c:formatCode>General</c:formatCode>
                <c:ptCount val="1"/>
                <c:pt idx="0">
                  <c:v>1</c:v>
                </c:pt>
              </c:numCache>
            </c:numRef>
          </c:yVal>
          <c:smooth val="0"/>
          <c:extLst>
            <c:ext xmlns:c16="http://schemas.microsoft.com/office/drawing/2014/chart" uri="{C3380CC4-5D6E-409C-BE32-E72D297353CC}">
              <c16:uniqueId val="{00000000-3B55-49D7-B8B4-A84E8B373EC3}"/>
            </c:ext>
          </c:extLst>
        </c:ser>
        <c:ser>
          <c:idx val="1"/>
          <c:order val="1"/>
          <c:tx>
            <c:strRef>
              <c:f>'Pan-STARRS g'!#REF!</c:f>
              <c:strCache>
                <c:ptCount val="1"/>
                <c:pt idx="0">
                  <c:v>#REF!</c:v>
                </c:pt>
              </c:strCache>
            </c:strRef>
          </c:tx>
          <c:spPr>
            <a:ln w="25400">
              <a:solidFill>
                <a:srgbClr val="FF6600"/>
              </a:solidFill>
              <a:prstDash val="solid"/>
            </a:ln>
          </c:spPr>
          <c:marker>
            <c:symbol val="none"/>
          </c:marker>
          <c:xVal>
            <c:numRef>
              <c:f>'Pan-STARRS g'!$A$2:$A$802</c:f>
              <c:numCache>
                <c:formatCode>General</c:formatCode>
                <c:ptCount val="801"/>
                <c:pt idx="0">
                  <c:v>1100</c:v>
                </c:pt>
                <c:pt idx="1">
                  <c:v>1099</c:v>
                </c:pt>
                <c:pt idx="2">
                  <c:v>1098</c:v>
                </c:pt>
                <c:pt idx="3">
                  <c:v>1097</c:v>
                </c:pt>
                <c:pt idx="4">
                  <c:v>1096</c:v>
                </c:pt>
                <c:pt idx="5">
                  <c:v>1095</c:v>
                </c:pt>
                <c:pt idx="6">
                  <c:v>1094</c:v>
                </c:pt>
                <c:pt idx="7">
                  <c:v>1093</c:v>
                </c:pt>
                <c:pt idx="8">
                  <c:v>1092</c:v>
                </c:pt>
                <c:pt idx="9">
                  <c:v>1091</c:v>
                </c:pt>
                <c:pt idx="10">
                  <c:v>1090</c:v>
                </c:pt>
                <c:pt idx="11">
                  <c:v>1089</c:v>
                </c:pt>
                <c:pt idx="12">
                  <c:v>1088</c:v>
                </c:pt>
                <c:pt idx="13">
                  <c:v>1087</c:v>
                </c:pt>
                <c:pt idx="14">
                  <c:v>1086</c:v>
                </c:pt>
                <c:pt idx="15">
                  <c:v>1085</c:v>
                </c:pt>
                <c:pt idx="16">
                  <c:v>1084</c:v>
                </c:pt>
                <c:pt idx="17">
                  <c:v>1083</c:v>
                </c:pt>
                <c:pt idx="18">
                  <c:v>1082</c:v>
                </c:pt>
                <c:pt idx="19">
                  <c:v>1081</c:v>
                </c:pt>
                <c:pt idx="20">
                  <c:v>1080</c:v>
                </c:pt>
                <c:pt idx="21">
                  <c:v>1079</c:v>
                </c:pt>
                <c:pt idx="22">
                  <c:v>1078</c:v>
                </c:pt>
                <c:pt idx="23">
                  <c:v>1077</c:v>
                </c:pt>
                <c:pt idx="24">
                  <c:v>1076</c:v>
                </c:pt>
                <c:pt idx="25">
                  <c:v>1075</c:v>
                </c:pt>
                <c:pt idx="26">
                  <c:v>1074</c:v>
                </c:pt>
                <c:pt idx="27">
                  <c:v>1073</c:v>
                </c:pt>
                <c:pt idx="28">
                  <c:v>1072</c:v>
                </c:pt>
                <c:pt idx="29">
                  <c:v>1071</c:v>
                </c:pt>
                <c:pt idx="30">
                  <c:v>1070</c:v>
                </c:pt>
                <c:pt idx="31">
                  <c:v>1069</c:v>
                </c:pt>
                <c:pt idx="32">
                  <c:v>1068</c:v>
                </c:pt>
                <c:pt idx="33">
                  <c:v>1067</c:v>
                </c:pt>
                <c:pt idx="34">
                  <c:v>1066</c:v>
                </c:pt>
                <c:pt idx="35">
                  <c:v>1065</c:v>
                </c:pt>
                <c:pt idx="36">
                  <c:v>1064</c:v>
                </c:pt>
                <c:pt idx="37">
                  <c:v>1063</c:v>
                </c:pt>
                <c:pt idx="38">
                  <c:v>1062</c:v>
                </c:pt>
                <c:pt idx="39">
                  <c:v>1061</c:v>
                </c:pt>
                <c:pt idx="40">
                  <c:v>1060</c:v>
                </c:pt>
                <c:pt idx="41">
                  <c:v>1059</c:v>
                </c:pt>
                <c:pt idx="42">
                  <c:v>1058</c:v>
                </c:pt>
                <c:pt idx="43">
                  <c:v>1057</c:v>
                </c:pt>
                <c:pt idx="44">
                  <c:v>1056</c:v>
                </c:pt>
                <c:pt idx="45">
                  <c:v>1055</c:v>
                </c:pt>
                <c:pt idx="46">
                  <c:v>1054</c:v>
                </c:pt>
                <c:pt idx="47">
                  <c:v>1053</c:v>
                </c:pt>
                <c:pt idx="48">
                  <c:v>1052</c:v>
                </c:pt>
                <c:pt idx="49">
                  <c:v>1051</c:v>
                </c:pt>
                <c:pt idx="50">
                  <c:v>1050</c:v>
                </c:pt>
                <c:pt idx="51">
                  <c:v>1049</c:v>
                </c:pt>
                <c:pt idx="52">
                  <c:v>1048</c:v>
                </c:pt>
                <c:pt idx="53">
                  <c:v>1047</c:v>
                </c:pt>
                <c:pt idx="54">
                  <c:v>1046</c:v>
                </c:pt>
                <c:pt idx="55">
                  <c:v>1045</c:v>
                </c:pt>
                <c:pt idx="56">
                  <c:v>1044</c:v>
                </c:pt>
                <c:pt idx="57">
                  <c:v>1043</c:v>
                </c:pt>
                <c:pt idx="58">
                  <c:v>1042</c:v>
                </c:pt>
                <c:pt idx="59">
                  <c:v>1041</c:v>
                </c:pt>
                <c:pt idx="60">
                  <c:v>1040</c:v>
                </c:pt>
                <c:pt idx="61">
                  <c:v>1039</c:v>
                </c:pt>
                <c:pt idx="62">
                  <c:v>1038</c:v>
                </c:pt>
                <c:pt idx="63">
                  <c:v>1037</c:v>
                </c:pt>
                <c:pt idx="64">
                  <c:v>1036</c:v>
                </c:pt>
                <c:pt idx="65">
                  <c:v>1035</c:v>
                </c:pt>
                <c:pt idx="66">
                  <c:v>1034</c:v>
                </c:pt>
                <c:pt idx="67">
                  <c:v>1033</c:v>
                </c:pt>
                <c:pt idx="68">
                  <c:v>1032</c:v>
                </c:pt>
                <c:pt idx="69">
                  <c:v>1031</c:v>
                </c:pt>
                <c:pt idx="70">
                  <c:v>1030</c:v>
                </c:pt>
                <c:pt idx="71">
                  <c:v>1029</c:v>
                </c:pt>
                <c:pt idx="72">
                  <c:v>1028</c:v>
                </c:pt>
                <c:pt idx="73">
                  <c:v>1027</c:v>
                </c:pt>
                <c:pt idx="74">
                  <c:v>1026</c:v>
                </c:pt>
                <c:pt idx="75">
                  <c:v>1025</c:v>
                </c:pt>
                <c:pt idx="76">
                  <c:v>1024</c:v>
                </c:pt>
                <c:pt idx="77">
                  <c:v>1023</c:v>
                </c:pt>
                <c:pt idx="78">
                  <c:v>1022</c:v>
                </c:pt>
                <c:pt idx="79">
                  <c:v>1021</c:v>
                </c:pt>
                <c:pt idx="80">
                  <c:v>1020</c:v>
                </c:pt>
                <c:pt idx="81">
                  <c:v>1019</c:v>
                </c:pt>
                <c:pt idx="82">
                  <c:v>1018</c:v>
                </c:pt>
                <c:pt idx="83">
                  <c:v>1017</c:v>
                </c:pt>
                <c:pt idx="84">
                  <c:v>1016</c:v>
                </c:pt>
                <c:pt idx="85">
                  <c:v>1015</c:v>
                </c:pt>
                <c:pt idx="86">
                  <c:v>1014</c:v>
                </c:pt>
                <c:pt idx="87">
                  <c:v>1013</c:v>
                </c:pt>
                <c:pt idx="88">
                  <c:v>1012</c:v>
                </c:pt>
                <c:pt idx="89">
                  <c:v>1011</c:v>
                </c:pt>
                <c:pt idx="90">
                  <c:v>1010</c:v>
                </c:pt>
                <c:pt idx="91">
                  <c:v>1009</c:v>
                </c:pt>
                <c:pt idx="92">
                  <c:v>1008</c:v>
                </c:pt>
                <c:pt idx="93">
                  <c:v>1007</c:v>
                </c:pt>
                <c:pt idx="94">
                  <c:v>1006</c:v>
                </c:pt>
                <c:pt idx="95">
                  <c:v>1005</c:v>
                </c:pt>
                <c:pt idx="96">
                  <c:v>1004</c:v>
                </c:pt>
                <c:pt idx="97">
                  <c:v>1003</c:v>
                </c:pt>
                <c:pt idx="98">
                  <c:v>1002</c:v>
                </c:pt>
                <c:pt idx="99">
                  <c:v>1001</c:v>
                </c:pt>
                <c:pt idx="100">
                  <c:v>1000</c:v>
                </c:pt>
                <c:pt idx="101">
                  <c:v>999</c:v>
                </c:pt>
                <c:pt idx="102">
                  <c:v>998</c:v>
                </c:pt>
                <c:pt idx="103">
                  <c:v>997</c:v>
                </c:pt>
                <c:pt idx="104">
                  <c:v>996</c:v>
                </c:pt>
                <c:pt idx="105">
                  <c:v>995</c:v>
                </c:pt>
                <c:pt idx="106">
                  <c:v>994</c:v>
                </c:pt>
                <c:pt idx="107">
                  <c:v>993</c:v>
                </c:pt>
                <c:pt idx="108">
                  <c:v>992</c:v>
                </c:pt>
                <c:pt idx="109">
                  <c:v>991</c:v>
                </c:pt>
                <c:pt idx="110">
                  <c:v>990</c:v>
                </c:pt>
                <c:pt idx="111">
                  <c:v>989</c:v>
                </c:pt>
                <c:pt idx="112">
                  <c:v>988</c:v>
                </c:pt>
                <c:pt idx="113">
                  <c:v>987</c:v>
                </c:pt>
                <c:pt idx="114">
                  <c:v>986</c:v>
                </c:pt>
                <c:pt idx="115">
                  <c:v>985</c:v>
                </c:pt>
                <c:pt idx="116">
                  <c:v>984</c:v>
                </c:pt>
                <c:pt idx="117">
                  <c:v>983</c:v>
                </c:pt>
                <c:pt idx="118">
                  <c:v>982</c:v>
                </c:pt>
                <c:pt idx="119">
                  <c:v>981</c:v>
                </c:pt>
                <c:pt idx="120">
                  <c:v>980</c:v>
                </c:pt>
                <c:pt idx="121">
                  <c:v>979</c:v>
                </c:pt>
                <c:pt idx="122">
                  <c:v>978</c:v>
                </c:pt>
                <c:pt idx="123">
                  <c:v>977</c:v>
                </c:pt>
                <c:pt idx="124">
                  <c:v>976</c:v>
                </c:pt>
                <c:pt idx="125">
                  <c:v>975</c:v>
                </c:pt>
                <c:pt idx="126">
                  <c:v>974</c:v>
                </c:pt>
                <c:pt idx="127">
                  <c:v>973</c:v>
                </c:pt>
                <c:pt idx="128">
                  <c:v>972</c:v>
                </c:pt>
                <c:pt idx="129">
                  <c:v>971</c:v>
                </c:pt>
                <c:pt idx="130">
                  <c:v>970</c:v>
                </c:pt>
                <c:pt idx="131">
                  <c:v>969</c:v>
                </c:pt>
                <c:pt idx="132">
                  <c:v>968</c:v>
                </c:pt>
                <c:pt idx="133">
                  <c:v>967</c:v>
                </c:pt>
                <c:pt idx="134">
                  <c:v>966</c:v>
                </c:pt>
                <c:pt idx="135">
                  <c:v>965</c:v>
                </c:pt>
                <c:pt idx="136">
                  <c:v>964</c:v>
                </c:pt>
                <c:pt idx="137">
                  <c:v>963</c:v>
                </c:pt>
                <c:pt idx="138">
                  <c:v>962</c:v>
                </c:pt>
                <c:pt idx="139">
                  <c:v>961</c:v>
                </c:pt>
                <c:pt idx="140">
                  <c:v>960</c:v>
                </c:pt>
                <c:pt idx="141">
                  <c:v>959</c:v>
                </c:pt>
                <c:pt idx="142">
                  <c:v>958</c:v>
                </c:pt>
                <c:pt idx="143">
                  <c:v>957</c:v>
                </c:pt>
                <c:pt idx="144">
                  <c:v>956</c:v>
                </c:pt>
                <c:pt idx="145">
                  <c:v>955</c:v>
                </c:pt>
                <c:pt idx="146">
                  <c:v>954</c:v>
                </c:pt>
                <c:pt idx="147">
                  <c:v>953</c:v>
                </c:pt>
                <c:pt idx="148">
                  <c:v>952</c:v>
                </c:pt>
                <c:pt idx="149">
                  <c:v>951</c:v>
                </c:pt>
                <c:pt idx="150">
                  <c:v>950</c:v>
                </c:pt>
                <c:pt idx="151">
                  <c:v>949</c:v>
                </c:pt>
                <c:pt idx="152">
                  <c:v>948</c:v>
                </c:pt>
                <c:pt idx="153">
                  <c:v>947</c:v>
                </c:pt>
                <c:pt idx="154">
                  <c:v>946</c:v>
                </c:pt>
                <c:pt idx="155">
                  <c:v>945</c:v>
                </c:pt>
                <c:pt idx="156">
                  <c:v>944</c:v>
                </c:pt>
                <c:pt idx="157">
                  <c:v>943</c:v>
                </c:pt>
                <c:pt idx="158">
                  <c:v>942</c:v>
                </c:pt>
                <c:pt idx="159">
                  <c:v>941</c:v>
                </c:pt>
                <c:pt idx="160">
                  <c:v>940</c:v>
                </c:pt>
                <c:pt idx="161">
                  <c:v>939</c:v>
                </c:pt>
                <c:pt idx="162">
                  <c:v>938</c:v>
                </c:pt>
                <c:pt idx="163">
                  <c:v>937</c:v>
                </c:pt>
                <c:pt idx="164">
                  <c:v>936</c:v>
                </c:pt>
                <c:pt idx="165">
                  <c:v>935</c:v>
                </c:pt>
                <c:pt idx="166">
                  <c:v>934</c:v>
                </c:pt>
                <c:pt idx="167">
                  <c:v>933</c:v>
                </c:pt>
                <c:pt idx="168">
                  <c:v>932</c:v>
                </c:pt>
                <c:pt idx="169">
                  <c:v>931</c:v>
                </c:pt>
                <c:pt idx="170">
                  <c:v>930</c:v>
                </c:pt>
                <c:pt idx="171">
                  <c:v>929</c:v>
                </c:pt>
                <c:pt idx="172">
                  <c:v>928</c:v>
                </c:pt>
                <c:pt idx="173">
                  <c:v>927</c:v>
                </c:pt>
                <c:pt idx="174">
                  <c:v>926</c:v>
                </c:pt>
                <c:pt idx="175">
                  <c:v>925</c:v>
                </c:pt>
                <c:pt idx="176">
                  <c:v>924</c:v>
                </c:pt>
                <c:pt idx="177">
                  <c:v>923</c:v>
                </c:pt>
                <c:pt idx="178">
                  <c:v>922</c:v>
                </c:pt>
                <c:pt idx="179">
                  <c:v>921</c:v>
                </c:pt>
                <c:pt idx="180">
                  <c:v>920</c:v>
                </c:pt>
                <c:pt idx="181">
                  <c:v>919</c:v>
                </c:pt>
                <c:pt idx="182">
                  <c:v>918</c:v>
                </c:pt>
                <c:pt idx="183">
                  <c:v>917</c:v>
                </c:pt>
                <c:pt idx="184">
                  <c:v>916</c:v>
                </c:pt>
                <c:pt idx="185">
                  <c:v>915</c:v>
                </c:pt>
                <c:pt idx="186">
                  <c:v>914</c:v>
                </c:pt>
                <c:pt idx="187">
                  <c:v>913</c:v>
                </c:pt>
                <c:pt idx="188">
                  <c:v>912</c:v>
                </c:pt>
                <c:pt idx="189">
                  <c:v>911</c:v>
                </c:pt>
                <c:pt idx="190">
                  <c:v>910</c:v>
                </c:pt>
                <c:pt idx="191">
                  <c:v>909</c:v>
                </c:pt>
                <c:pt idx="192">
                  <c:v>908</c:v>
                </c:pt>
                <c:pt idx="193">
                  <c:v>907</c:v>
                </c:pt>
                <c:pt idx="194">
                  <c:v>906</c:v>
                </c:pt>
                <c:pt idx="195">
                  <c:v>905</c:v>
                </c:pt>
                <c:pt idx="196">
                  <c:v>904</c:v>
                </c:pt>
                <c:pt idx="197">
                  <c:v>903</c:v>
                </c:pt>
                <c:pt idx="198">
                  <c:v>902</c:v>
                </c:pt>
                <c:pt idx="199">
                  <c:v>901</c:v>
                </c:pt>
                <c:pt idx="200">
                  <c:v>900</c:v>
                </c:pt>
                <c:pt idx="201">
                  <c:v>899</c:v>
                </c:pt>
                <c:pt idx="202">
                  <c:v>898</c:v>
                </c:pt>
                <c:pt idx="203">
                  <c:v>897</c:v>
                </c:pt>
                <c:pt idx="204">
                  <c:v>896</c:v>
                </c:pt>
                <c:pt idx="205">
                  <c:v>895</c:v>
                </c:pt>
                <c:pt idx="206">
                  <c:v>894</c:v>
                </c:pt>
                <c:pt idx="207">
                  <c:v>893</c:v>
                </c:pt>
                <c:pt idx="208">
                  <c:v>892</c:v>
                </c:pt>
                <c:pt idx="209">
                  <c:v>891</c:v>
                </c:pt>
                <c:pt idx="210">
                  <c:v>890</c:v>
                </c:pt>
                <c:pt idx="211">
                  <c:v>889</c:v>
                </c:pt>
                <c:pt idx="212">
                  <c:v>888</c:v>
                </c:pt>
                <c:pt idx="213">
                  <c:v>887</c:v>
                </c:pt>
                <c:pt idx="214">
                  <c:v>886</c:v>
                </c:pt>
                <c:pt idx="215">
                  <c:v>885</c:v>
                </c:pt>
                <c:pt idx="216">
                  <c:v>884</c:v>
                </c:pt>
                <c:pt idx="217">
                  <c:v>883</c:v>
                </c:pt>
                <c:pt idx="218">
                  <c:v>882</c:v>
                </c:pt>
                <c:pt idx="219">
                  <c:v>881</c:v>
                </c:pt>
                <c:pt idx="220">
                  <c:v>880</c:v>
                </c:pt>
                <c:pt idx="221">
                  <c:v>879</c:v>
                </c:pt>
                <c:pt idx="222">
                  <c:v>878</c:v>
                </c:pt>
                <c:pt idx="223">
                  <c:v>877</c:v>
                </c:pt>
                <c:pt idx="224">
                  <c:v>876</c:v>
                </c:pt>
                <c:pt idx="225">
                  <c:v>875</c:v>
                </c:pt>
                <c:pt idx="226">
                  <c:v>874</c:v>
                </c:pt>
                <c:pt idx="227">
                  <c:v>873</c:v>
                </c:pt>
                <c:pt idx="228">
                  <c:v>872</c:v>
                </c:pt>
                <c:pt idx="229">
                  <c:v>871</c:v>
                </c:pt>
                <c:pt idx="230">
                  <c:v>870</c:v>
                </c:pt>
                <c:pt idx="231">
                  <c:v>869</c:v>
                </c:pt>
                <c:pt idx="232">
                  <c:v>868</c:v>
                </c:pt>
                <c:pt idx="233">
                  <c:v>867</c:v>
                </c:pt>
                <c:pt idx="234">
                  <c:v>866</c:v>
                </c:pt>
                <c:pt idx="235">
                  <c:v>865</c:v>
                </c:pt>
                <c:pt idx="236">
                  <c:v>864</c:v>
                </c:pt>
                <c:pt idx="237">
                  <c:v>863</c:v>
                </c:pt>
                <c:pt idx="238">
                  <c:v>862</c:v>
                </c:pt>
                <c:pt idx="239">
                  <c:v>861</c:v>
                </c:pt>
                <c:pt idx="240">
                  <c:v>860</c:v>
                </c:pt>
                <c:pt idx="241">
                  <c:v>859</c:v>
                </c:pt>
                <c:pt idx="242">
                  <c:v>858</c:v>
                </c:pt>
                <c:pt idx="243">
                  <c:v>857</c:v>
                </c:pt>
                <c:pt idx="244">
                  <c:v>856</c:v>
                </c:pt>
                <c:pt idx="245">
                  <c:v>855</c:v>
                </c:pt>
                <c:pt idx="246">
                  <c:v>854</c:v>
                </c:pt>
                <c:pt idx="247">
                  <c:v>853</c:v>
                </c:pt>
                <c:pt idx="248">
                  <c:v>852</c:v>
                </c:pt>
                <c:pt idx="249">
                  <c:v>851</c:v>
                </c:pt>
                <c:pt idx="250">
                  <c:v>850</c:v>
                </c:pt>
                <c:pt idx="251">
                  <c:v>849</c:v>
                </c:pt>
                <c:pt idx="252">
                  <c:v>848</c:v>
                </c:pt>
                <c:pt idx="253">
                  <c:v>847</c:v>
                </c:pt>
                <c:pt idx="254">
                  <c:v>846</c:v>
                </c:pt>
                <c:pt idx="255">
                  <c:v>845</c:v>
                </c:pt>
                <c:pt idx="256">
                  <c:v>844</c:v>
                </c:pt>
                <c:pt idx="257">
                  <c:v>843</c:v>
                </c:pt>
                <c:pt idx="258">
                  <c:v>842</c:v>
                </c:pt>
                <c:pt idx="259">
                  <c:v>841</c:v>
                </c:pt>
                <c:pt idx="260">
                  <c:v>840</c:v>
                </c:pt>
                <c:pt idx="261">
                  <c:v>839</c:v>
                </c:pt>
                <c:pt idx="262">
                  <c:v>838</c:v>
                </c:pt>
                <c:pt idx="263">
                  <c:v>837</c:v>
                </c:pt>
                <c:pt idx="264">
                  <c:v>836</c:v>
                </c:pt>
                <c:pt idx="265">
                  <c:v>835</c:v>
                </c:pt>
                <c:pt idx="266">
                  <c:v>834</c:v>
                </c:pt>
                <c:pt idx="267">
                  <c:v>833</c:v>
                </c:pt>
                <c:pt idx="268">
                  <c:v>832</c:v>
                </c:pt>
                <c:pt idx="269">
                  <c:v>831</c:v>
                </c:pt>
                <c:pt idx="270">
                  <c:v>830</c:v>
                </c:pt>
                <c:pt idx="271">
                  <c:v>829</c:v>
                </c:pt>
                <c:pt idx="272">
                  <c:v>828</c:v>
                </c:pt>
                <c:pt idx="273">
                  <c:v>827</c:v>
                </c:pt>
                <c:pt idx="274">
                  <c:v>826</c:v>
                </c:pt>
                <c:pt idx="275">
                  <c:v>825</c:v>
                </c:pt>
                <c:pt idx="276">
                  <c:v>824</c:v>
                </c:pt>
                <c:pt idx="277">
                  <c:v>823</c:v>
                </c:pt>
                <c:pt idx="278">
                  <c:v>822</c:v>
                </c:pt>
                <c:pt idx="279">
                  <c:v>821</c:v>
                </c:pt>
                <c:pt idx="280">
                  <c:v>820</c:v>
                </c:pt>
                <c:pt idx="281">
                  <c:v>819</c:v>
                </c:pt>
                <c:pt idx="282">
                  <c:v>818</c:v>
                </c:pt>
                <c:pt idx="283">
                  <c:v>817</c:v>
                </c:pt>
                <c:pt idx="284">
                  <c:v>816</c:v>
                </c:pt>
                <c:pt idx="285">
                  <c:v>815</c:v>
                </c:pt>
                <c:pt idx="286">
                  <c:v>814</c:v>
                </c:pt>
                <c:pt idx="287">
                  <c:v>813</c:v>
                </c:pt>
                <c:pt idx="288">
                  <c:v>812</c:v>
                </c:pt>
                <c:pt idx="289">
                  <c:v>811</c:v>
                </c:pt>
                <c:pt idx="290">
                  <c:v>810</c:v>
                </c:pt>
                <c:pt idx="291">
                  <c:v>809</c:v>
                </c:pt>
                <c:pt idx="292">
                  <c:v>808</c:v>
                </c:pt>
                <c:pt idx="293">
                  <c:v>807</c:v>
                </c:pt>
                <c:pt idx="294">
                  <c:v>806</c:v>
                </c:pt>
                <c:pt idx="295">
                  <c:v>805</c:v>
                </c:pt>
                <c:pt idx="296">
                  <c:v>804</c:v>
                </c:pt>
                <c:pt idx="297">
                  <c:v>803</c:v>
                </c:pt>
                <c:pt idx="298">
                  <c:v>802</c:v>
                </c:pt>
                <c:pt idx="299">
                  <c:v>801</c:v>
                </c:pt>
                <c:pt idx="300">
                  <c:v>800</c:v>
                </c:pt>
                <c:pt idx="301">
                  <c:v>799</c:v>
                </c:pt>
                <c:pt idx="302">
                  <c:v>798</c:v>
                </c:pt>
                <c:pt idx="303">
                  <c:v>797</c:v>
                </c:pt>
                <c:pt idx="304">
                  <c:v>796</c:v>
                </c:pt>
                <c:pt idx="305">
                  <c:v>795</c:v>
                </c:pt>
                <c:pt idx="306">
                  <c:v>794</c:v>
                </c:pt>
                <c:pt idx="307">
                  <c:v>793</c:v>
                </c:pt>
                <c:pt idx="308">
                  <c:v>792</c:v>
                </c:pt>
                <c:pt idx="309">
                  <c:v>791</c:v>
                </c:pt>
                <c:pt idx="310">
                  <c:v>790</c:v>
                </c:pt>
                <c:pt idx="311">
                  <c:v>789</c:v>
                </c:pt>
                <c:pt idx="312">
                  <c:v>788</c:v>
                </c:pt>
                <c:pt idx="313">
                  <c:v>787</c:v>
                </c:pt>
                <c:pt idx="314">
                  <c:v>786</c:v>
                </c:pt>
                <c:pt idx="315">
                  <c:v>785</c:v>
                </c:pt>
                <c:pt idx="316">
                  <c:v>784</c:v>
                </c:pt>
                <c:pt idx="317">
                  <c:v>783</c:v>
                </c:pt>
                <c:pt idx="318">
                  <c:v>782</c:v>
                </c:pt>
                <c:pt idx="319">
                  <c:v>781</c:v>
                </c:pt>
                <c:pt idx="320">
                  <c:v>780</c:v>
                </c:pt>
                <c:pt idx="321">
                  <c:v>779</c:v>
                </c:pt>
                <c:pt idx="322">
                  <c:v>778</c:v>
                </c:pt>
                <c:pt idx="323">
                  <c:v>777</c:v>
                </c:pt>
                <c:pt idx="324">
                  <c:v>776</c:v>
                </c:pt>
                <c:pt idx="325">
                  <c:v>775</c:v>
                </c:pt>
                <c:pt idx="326">
                  <c:v>774</c:v>
                </c:pt>
                <c:pt idx="327">
                  <c:v>773</c:v>
                </c:pt>
                <c:pt idx="328">
                  <c:v>772</c:v>
                </c:pt>
                <c:pt idx="329">
                  <c:v>771</c:v>
                </c:pt>
                <c:pt idx="330">
                  <c:v>770</c:v>
                </c:pt>
                <c:pt idx="331">
                  <c:v>769</c:v>
                </c:pt>
                <c:pt idx="332">
                  <c:v>768</c:v>
                </c:pt>
                <c:pt idx="333">
                  <c:v>767</c:v>
                </c:pt>
                <c:pt idx="334">
                  <c:v>766</c:v>
                </c:pt>
                <c:pt idx="335">
                  <c:v>765</c:v>
                </c:pt>
                <c:pt idx="336">
                  <c:v>764</c:v>
                </c:pt>
                <c:pt idx="337">
                  <c:v>763</c:v>
                </c:pt>
                <c:pt idx="338">
                  <c:v>762</c:v>
                </c:pt>
                <c:pt idx="339">
                  <c:v>761</c:v>
                </c:pt>
                <c:pt idx="340">
                  <c:v>760</c:v>
                </c:pt>
                <c:pt idx="341">
                  <c:v>759</c:v>
                </c:pt>
                <c:pt idx="342">
                  <c:v>758</c:v>
                </c:pt>
                <c:pt idx="343">
                  <c:v>757</c:v>
                </c:pt>
                <c:pt idx="344">
                  <c:v>756</c:v>
                </c:pt>
                <c:pt idx="345">
                  <c:v>755</c:v>
                </c:pt>
                <c:pt idx="346">
                  <c:v>754</c:v>
                </c:pt>
                <c:pt idx="347">
                  <c:v>753</c:v>
                </c:pt>
                <c:pt idx="348">
                  <c:v>752</c:v>
                </c:pt>
                <c:pt idx="349">
                  <c:v>751</c:v>
                </c:pt>
                <c:pt idx="350">
                  <c:v>750</c:v>
                </c:pt>
                <c:pt idx="351">
                  <c:v>749</c:v>
                </c:pt>
                <c:pt idx="352">
                  <c:v>748</c:v>
                </c:pt>
                <c:pt idx="353">
                  <c:v>747</c:v>
                </c:pt>
                <c:pt idx="354">
                  <c:v>746</c:v>
                </c:pt>
                <c:pt idx="355">
                  <c:v>745</c:v>
                </c:pt>
                <c:pt idx="356">
                  <c:v>744</c:v>
                </c:pt>
                <c:pt idx="357">
                  <c:v>743</c:v>
                </c:pt>
                <c:pt idx="358">
                  <c:v>742</c:v>
                </c:pt>
                <c:pt idx="359">
                  <c:v>741</c:v>
                </c:pt>
                <c:pt idx="360">
                  <c:v>740</c:v>
                </c:pt>
                <c:pt idx="361">
                  <c:v>739</c:v>
                </c:pt>
                <c:pt idx="362">
                  <c:v>738</c:v>
                </c:pt>
                <c:pt idx="363">
                  <c:v>737</c:v>
                </c:pt>
                <c:pt idx="364">
                  <c:v>736</c:v>
                </c:pt>
                <c:pt idx="365">
                  <c:v>735</c:v>
                </c:pt>
                <c:pt idx="366">
                  <c:v>734</c:v>
                </c:pt>
                <c:pt idx="367">
                  <c:v>733</c:v>
                </c:pt>
                <c:pt idx="368">
                  <c:v>732</c:v>
                </c:pt>
                <c:pt idx="369">
                  <c:v>731</c:v>
                </c:pt>
                <c:pt idx="370">
                  <c:v>730</c:v>
                </c:pt>
                <c:pt idx="371">
                  <c:v>729</c:v>
                </c:pt>
                <c:pt idx="372">
                  <c:v>728</c:v>
                </c:pt>
                <c:pt idx="373">
                  <c:v>727</c:v>
                </c:pt>
                <c:pt idx="374">
                  <c:v>726</c:v>
                </c:pt>
                <c:pt idx="375">
                  <c:v>725</c:v>
                </c:pt>
                <c:pt idx="376">
                  <c:v>724</c:v>
                </c:pt>
                <c:pt idx="377">
                  <c:v>723</c:v>
                </c:pt>
                <c:pt idx="378">
                  <c:v>722</c:v>
                </c:pt>
                <c:pt idx="379">
                  <c:v>721</c:v>
                </c:pt>
                <c:pt idx="380">
                  <c:v>720</c:v>
                </c:pt>
                <c:pt idx="381">
                  <c:v>719</c:v>
                </c:pt>
                <c:pt idx="382">
                  <c:v>718</c:v>
                </c:pt>
                <c:pt idx="383">
                  <c:v>717</c:v>
                </c:pt>
                <c:pt idx="384">
                  <c:v>716</c:v>
                </c:pt>
                <c:pt idx="385">
                  <c:v>715</c:v>
                </c:pt>
                <c:pt idx="386">
                  <c:v>714</c:v>
                </c:pt>
                <c:pt idx="387">
                  <c:v>713</c:v>
                </c:pt>
                <c:pt idx="388">
                  <c:v>712</c:v>
                </c:pt>
                <c:pt idx="389">
                  <c:v>711</c:v>
                </c:pt>
                <c:pt idx="390">
                  <c:v>710</c:v>
                </c:pt>
                <c:pt idx="391">
                  <c:v>709</c:v>
                </c:pt>
                <c:pt idx="392">
                  <c:v>708</c:v>
                </c:pt>
                <c:pt idx="393">
                  <c:v>707</c:v>
                </c:pt>
                <c:pt idx="394">
                  <c:v>706</c:v>
                </c:pt>
                <c:pt idx="395">
                  <c:v>705</c:v>
                </c:pt>
                <c:pt idx="396">
                  <c:v>704</c:v>
                </c:pt>
                <c:pt idx="397">
                  <c:v>703</c:v>
                </c:pt>
                <c:pt idx="398">
                  <c:v>702</c:v>
                </c:pt>
                <c:pt idx="399">
                  <c:v>701</c:v>
                </c:pt>
                <c:pt idx="400">
                  <c:v>700</c:v>
                </c:pt>
                <c:pt idx="401">
                  <c:v>699</c:v>
                </c:pt>
                <c:pt idx="402">
                  <c:v>698</c:v>
                </c:pt>
                <c:pt idx="403">
                  <c:v>697</c:v>
                </c:pt>
                <c:pt idx="404">
                  <c:v>696</c:v>
                </c:pt>
                <c:pt idx="405">
                  <c:v>695</c:v>
                </c:pt>
                <c:pt idx="406">
                  <c:v>694</c:v>
                </c:pt>
                <c:pt idx="407">
                  <c:v>693</c:v>
                </c:pt>
                <c:pt idx="408">
                  <c:v>692</c:v>
                </c:pt>
                <c:pt idx="409">
                  <c:v>691</c:v>
                </c:pt>
                <c:pt idx="410">
                  <c:v>690</c:v>
                </c:pt>
                <c:pt idx="411">
                  <c:v>689</c:v>
                </c:pt>
                <c:pt idx="412">
                  <c:v>688</c:v>
                </c:pt>
                <c:pt idx="413">
                  <c:v>687</c:v>
                </c:pt>
                <c:pt idx="414">
                  <c:v>686</c:v>
                </c:pt>
                <c:pt idx="415">
                  <c:v>685</c:v>
                </c:pt>
                <c:pt idx="416">
                  <c:v>684</c:v>
                </c:pt>
                <c:pt idx="417">
                  <c:v>683</c:v>
                </c:pt>
                <c:pt idx="418">
                  <c:v>682</c:v>
                </c:pt>
                <c:pt idx="419">
                  <c:v>681</c:v>
                </c:pt>
                <c:pt idx="420">
                  <c:v>680</c:v>
                </c:pt>
                <c:pt idx="421">
                  <c:v>679</c:v>
                </c:pt>
                <c:pt idx="422">
                  <c:v>678</c:v>
                </c:pt>
                <c:pt idx="423">
                  <c:v>677</c:v>
                </c:pt>
                <c:pt idx="424">
                  <c:v>676</c:v>
                </c:pt>
                <c:pt idx="425">
                  <c:v>675</c:v>
                </c:pt>
                <c:pt idx="426">
                  <c:v>674</c:v>
                </c:pt>
                <c:pt idx="427">
                  <c:v>673</c:v>
                </c:pt>
                <c:pt idx="428">
                  <c:v>672</c:v>
                </c:pt>
                <c:pt idx="429">
                  <c:v>671</c:v>
                </c:pt>
                <c:pt idx="430">
                  <c:v>670</c:v>
                </c:pt>
                <c:pt idx="431">
                  <c:v>669</c:v>
                </c:pt>
                <c:pt idx="432">
                  <c:v>668</c:v>
                </c:pt>
                <c:pt idx="433">
                  <c:v>667</c:v>
                </c:pt>
                <c:pt idx="434">
                  <c:v>666</c:v>
                </c:pt>
                <c:pt idx="435">
                  <c:v>665</c:v>
                </c:pt>
                <c:pt idx="436">
                  <c:v>664</c:v>
                </c:pt>
                <c:pt idx="437">
                  <c:v>663</c:v>
                </c:pt>
                <c:pt idx="438">
                  <c:v>662</c:v>
                </c:pt>
                <c:pt idx="439">
                  <c:v>661</c:v>
                </c:pt>
                <c:pt idx="440">
                  <c:v>660</c:v>
                </c:pt>
                <c:pt idx="441">
                  <c:v>659</c:v>
                </c:pt>
                <c:pt idx="442">
                  <c:v>658</c:v>
                </c:pt>
                <c:pt idx="443">
                  <c:v>657</c:v>
                </c:pt>
                <c:pt idx="444">
                  <c:v>656</c:v>
                </c:pt>
                <c:pt idx="445">
                  <c:v>655</c:v>
                </c:pt>
                <c:pt idx="446">
                  <c:v>654</c:v>
                </c:pt>
                <c:pt idx="447">
                  <c:v>653</c:v>
                </c:pt>
                <c:pt idx="448">
                  <c:v>652</c:v>
                </c:pt>
                <c:pt idx="449">
                  <c:v>651</c:v>
                </c:pt>
                <c:pt idx="450">
                  <c:v>650</c:v>
                </c:pt>
                <c:pt idx="451">
                  <c:v>649</c:v>
                </c:pt>
                <c:pt idx="452">
                  <c:v>648</c:v>
                </c:pt>
                <c:pt idx="453">
                  <c:v>647</c:v>
                </c:pt>
                <c:pt idx="454">
                  <c:v>646</c:v>
                </c:pt>
                <c:pt idx="455">
                  <c:v>645</c:v>
                </c:pt>
                <c:pt idx="456">
                  <c:v>644</c:v>
                </c:pt>
                <c:pt idx="457">
                  <c:v>643</c:v>
                </c:pt>
                <c:pt idx="458">
                  <c:v>642</c:v>
                </c:pt>
                <c:pt idx="459">
                  <c:v>641</c:v>
                </c:pt>
                <c:pt idx="460">
                  <c:v>640</c:v>
                </c:pt>
                <c:pt idx="461">
                  <c:v>639</c:v>
                </c:pt>
                <c:pt idx="462">
                  <c:v>638</c:v>
                </c:pt>
                <c:pt idx="463">
                  <c:v>637</c:v>
                </c:pt>
                <c:pt idx="464">
                  <c:v>636</c:v>
                </c:pt>
                <c:pt idx="465">
                  <c:v>635</c:v>
                </c:pt>
                <c:pt idx="466">
                  <c:v>634</c:v>
                </c:pt>
                <c:pt idx="467">
                  <c:v>633</c:v>
                </c:pt>
                <c:pt idx="468">
                  <c:v>632</c:v>
                </c:pt>
                <c:pt idx="469">
                  <c:v>631</c:v>
                </c:pt>
                <c:pt idx="470">
                  <c:v>630</c:v>
                </c:pt>
                <c:pt idx="471">
                  <c:v>629</c:v>
                </c:pt>
                <c:pt idx="472">
                  <c:v>628</c:v>
                </c:pt>
                <c:pt idx="473">
                  <c:v>627</c:v>
                </c:pt>
                <c:pt idx="474">
                  <c:v>626</c:v>
                </c:pt>
                <c:pt idx="475">
                  <c:v>625</c:v>
                </c:pt>
                <c:pt idx="476">
                  <c:v>624</c:v>
                </c:pt>
                <c:pt idx="477">
                  <c:v>623</c:v>
                </c:pt>
                <c:pt idx="478">
                  <c:v>622</c:v>
                </c:pt>
                <c:pt idx="479">
                  <c:v>621</c:v>
                </c:pt>
                <c:pt idx="480">
                  <c:v>620</c:v>
                </c:pt>
                <c:pt idx="481">
                  <c:v>619</c:v>
                </c:pt>
                <c:pt idx="482">
                  <c:v>618</c:v>
                </c:pt>
                <c:pt idx="483">
                  <c:v>617</c:v>
                </c:pt>
                <c:pt idx="484">
                  <c:v>616</c:v>
                </c:pt>
                <c:pt idx="485">
                  <c:v>615</c:v>
                </c:pt>
                <c:pt idx="486">
                  <c:v>614</c:v>
                </c:pt>
                <c:pt idx="487">
                  <c:v>613</c:v>
                </c:pt>
                <c:pt idx="488">
                  <c:v>612</c:v>
                </c:pt>
                <c:pt idx="489">
                  <c:v>611</c:v>
                </c:pt>
                <c:pt idx="490">
                  <c:v>610</c:v>
                </c:pt>
                <c:pt idx="491">
                  <c:v>609</c:v>
                </c:pt>
                <c:pt idx="492">
                  <c:v>608</c:v>
                </c:pt>
                <c:pt idx="493">
                  <c:v>607</c:v>
                </c:pt>
                <c:pt idx="494">
                  <c:v>606</c:v>
                </c:pt>
                <c:pt idx="495">
                  <c:v>605</c:v>
                </c:pt>
                <c:pt idx="496">
                  <c:v>604</c:v>
                </c:pt>
                <c:pt idx="497">
                  <c:v>603</c:v>
                </c:pt>
                <c:pt idx="498">
                  <c:v>602</c:v>
                </c:pt>
                <c:pt idx="499">
                  <c:v>601</c:v>
                </c:pt>
                <c:pt idx="500">
                  <c:v>600</c:v>
                </c:pt>
                <c:pt idx="501">
                  <c:v>599</c:v>
                </c:pt>
                <c:pt idx="502">
                  <c:v>598</c:v>
                </c:pt>
                <c:pt idx="503">
                  <c:v>597</c:v>
                </c:pt>
                <c:pt idx="504">
                  <c:v>596</c:v>
                </c:pt>
                <c:pt idx="505">
                  <c:v>595</c:v>
                </c:pt>
                <c:pt idx="506">
                  <c:v>594</c:v>
                </c:pt>
                <c:pt idx="507">
                  <c:v>593</c:v>
                </c:pt>
                <c:pt idx="508">
                  <c:v>592</c:v>
                </c:pt>
                <c:pt idx="509">
                  <c:v>591</c:v>
                </c:pt>
                <c:pt idx="510">
                  <c:v>590</c:v>
                </c:pt>
                <c:pt idx="511">
                  <c:v>589</c:v>
                </c:pt>
                <c:pt idx="512">
                  <c:v>588</c:v>
                </c:pt>
                <c:pt idx="513">
                  <c:v>587</c:v>
                </c:pt>
                <c:pt idx="514">
                  <c:v>586</c:v>
                </c:pt>
                <c:pt idx="515">
                  <c:v>585</c:v>
                </c:pt>
                <c:pt idx="516">
                  <c:v>584</c:v>
                </c:pt>
                <c:pt idx="517">
                  <c:v>583</c:v>
                </c:pt>
                <c:pt idx="518">
                  <c:v>582</c:v>
                </c:pt>
                <c:pt idx="519">
                  <c:v>581</c:v>
                </c:pt>
                <c:pt idx="520">
                  <c:v>580</c:v>
                </c:pt>
                <c:pt idx="521">
                  <c:v>579</c:v>
                </c:pt>
                <c:pt idx="522">
                  <c:v>578</c:v>
                </c:pt>
                <c:pt idx="523">
                  <c:v>577</c:v>
                </c:pt>
                <c:pt idx="524">
                  <c:v>576</c:v>
                </c:pt>
                <c:pt idx="525">
                  <c:v>575</c:v>
                </c:pt>
                <c:pt idx="526">
                  <c:v>574</c:v>
                </c:pt>
                <c:pt idx="527">
                  <c:v>573</c:v>
                </c:pt>
                <c:pt idx="528">
                  <c:v>572</c:v>
                </c:pt>
                <c:pt idx="529">
                  <c:v>571</c:v>
                </c:pt>
                <c:pt idx="530">
                  <c:v>570</c:v>
                </c:pt>
                <c:pt idx="531">
                  <c:v>569</c:v>
                </c:pt>
                <c:pt idx="532">
                  <c:v>568</c:v>
                </c:pt>
                <c:pt idx="533">
                  <c:v>567</c:v>
                </c:pt>
                <c:pt idx="534">
                  <c:v>566</c:v>
                </c:pt>
                <c:pt idx="535">
                  <c:v>565</c:v>
                </c:pt>
                <c:pt idx="536">
                  <c:v>564</c:v>
                </c:pt>
                <c:pt idx="537">
                  <c:v>563</c:v>
                </c:pt>
                <c:pt idx="538">
                  <c:v>562</c:v>
                </c:pt>
                <c:pt idx="539">
                  <c:v>561</c:v>
                </c:pt>
                <c:pt idx="540">
                  <c:v>560</c:v>
                </c:pt>
                <c:pt idx="541">
                  <c:v>559</c:v>
                </c:pt>
                <c:pt idx="542">
                  <c:v>558</c:v>
                </c:pt>
                <c:pt idx="543">
                  <c:v>557</c:v>
                </c:pt>
                <c:pt idx="544">
                  <c:v>556</c:v>
                </c:pt>
                <c:pt idx="545">
                  <c:v>555</c:v>
                </c:pt>
                <c:pt idx="546">
                  <c:v>554</c:v>
                </c:pt>
                <c:pt idx="547">
                  <c:v>553</c:v>
                </c:pt>
                <c:pt idx="548">
                  <c:v>552</c:v>
                </c:pt>
                <c:pt idx="549">
                  <c:v>551</c:v>
                </c:pt>
                <c:pt idx="550">
                  <c:v>550</c:v>
                </c:pt>
                <c:pt idx="551">
                  <c:v>549</c:v>
                </c:pt>
                <c:pt idx="552">
                  <c:v>548</c:v>
                </c:pt>
                <c:pt idx="553">
                  <c:v>547</c:v>
                </c:pt>
                <c:pt idx="554">
                  <c:v>546</c:v>
                </c:pt>
                <c:pt idx="555">
                  <c:v>545</c:v>
                </c:pt>
                <c:pt idx="556">
                  <c:v>544</c:v>
                </c:pt>
                <c:pt idx="557">
                  <c:v>543</c:v>
                </c:pt>
                <c:pt idx="558">
                  <c:v>542</c:v>
                </c:pt>
                <c:pt idx="559">
                  <c:v>541</c:v>
                </c:pt>
                <c:pt idx="560">
                  <c:v>540</c:v>
                </c:pt>
                <c:pt idx="561">
                  <c:v>539</c:v>
                </c:pt>
                <c:pt idx="562">
                  <c:v>538</c:v>
                </c:pt>
                <c:pt idx="563">
                  <c:v>537</c:v>
                </c:pt>
                <c:pt idx="564">
                  <c:v>536</c:v>
                </c:pt>
                <c:pt idx="565">
                  <c:v>535</c:v>
                </c:pt>
                <c:pt idx="566">
                  <c:v>534</c:v>
                </c:pt>
                <c:pt idx="567">
                  <c:v>533</c:v>
                </c:pt>
                <c:pt idx="568">
                  <c:v>532</c:v>
                </c:pt>
                <c:pt idx="569">
                  <c:v>531</c:v>
                </c:pt>
                <c:pt idx="570">
                  <c:v>530</c:v>
                </c:pt>
                <c:pt idx="571">
                  <c:v>529</c:v>
                </c:pt>
                <c:pt idx="572">
                  <c:v>528</c:v>
                </c:pt>
                <c:pt idx="573">
                  <c:v>527</c:v>
                </c:pt>
                <c:pt idx="574">
                  <c:v>526</c:v>
                </c:pt>
                <c:pt idx="575">
                  <c:v>525</c:v>
                </c:pt>
                <c:pt idx="576">
                  <c:v>524</c:v>
                </c:pt>
                <c:pt idx="577">
                  <c:v>523</c:v>
                </c:pt>
                <c:pt idx="578">
                  <c:v>522</c:v>
                </c:pt>
                <c:pt idx="579">
                  <c:v>521</c:v>
                </c:pt>
                <c:pt idx="580">
                  <c:v>520</c:v>
                </c:pt>
                <c:pt idx="581">
                  <c:v>519</c:v>
                </c:pt>
                <c:pt idx="582">
                  <c:v>518</c:v>
                </c:pt>
                <c:pt idx="583">
                  <c:v>517</c:v>
                </c:pt>
                <c:pt idx="584">
                  <c:v>516</c:v>
                </c:pt>
                <c:pt idx="585">
                  <c:v>515</c:v>
                </c:pt>
                <c:pt idx="586">
                  <c:v>514</c:v>
                </c:pt>
                <c:pt idx="587">
                  <c:v>513</c:v>
                </c:pt>
                <c:pt idx="588">
                  <c:v>512</c:v>
                </c:pt>
                <c:pt idx="589">
                  <c:v>511</c:v>
                </c:pt>
                <c:pt idx="590">
                  <c:v>510</c:v>
                </c:pt>
                <c:pt idx="591">
                  <c:v>509</c:v>
                </c:pt>
                <c:pt idx="592">
                  <c:v>508</c:v>
                </c:pt>
                <c:pt idx="593">
                  <c:v>507</c:v>
                </c:pt>
                <c:pt idx="594">
                  <c:v>506</c:v>
                </c:pt>
                <c:pt idx="595">
                  <c:v>505</c:v>
                </c:pt>
                <c:pt idx="596">
                  <c:v>504</c:v>
                </c:pt>
                <c:pt idx="597">
                  <c:v>503</c:v>
                </c:pt>
                <c:pt idx="598">
                  <c:v>502</c:v>
                </c:pt>
                <c:pt idx="599">
                  <c:v>501</c:v>
                </c:pt>
                <c:pt idx="600">
                  <c:v>500</c:v>
                </c:pt>
                <c:pt idx="601">
                  <c:v>499</c:v>
                </c:pt>
                <c:pt idx="602">
                  <c:v>498</c:v>
                </c:pt>
                <c:pt idx="603">
                  <c:v>497</c:v>
                </c:pt>
                <c:pt idx="604">
                  <c:v>496</c:v>
                </c:pt>
                <c:pt idx="605">
                  <c:v>495</c:v>
                </c:pt>
                <c:pt idx="606">
                  <c:v>494</c:v>
                </c:pt>
                <c:pt idx="607">
                  <c:v>493</c:v>
                </c:pt>
                <c:pt idx="608">
                  <c:v>492</c:v>
                </c:pt>
                <c:pt idx="609">
                  <c:v>491</c:v>
                </c:pt>
                <c:pt idx="610">
                  <c:v>490</c:v>
                </c:pt>
                <c:pt idx="611">
                  <c:v>489</c:v>
                </c:pt>
                <c:pt idx="612">
                  <c:v>488</c:v>
                </c:pt>
                <c:pt idx="613">
                  <c:v>487</c:v>
                </c:pt>
                <c:pt idx="614">
                  <c:v>486</c:v>
                </c:pt>
                <c:pt idx="615">
                  <c:v>485</c:v>
                </c:pt>
                <c:pt idx="616">
                  <c:v>484</c:v>
                </c:pt>
                <c:pt idx="617">
                  <c:v>483</c:v>
                </c:pt>
                <c:pt idx="618">
                  <c:v>482</c:v>
                </c:pt>
                <c:pt idx="619">
                  <c:v>481</c:v>
                </c:pt>
                <c:pt idx="620">
                  <c:v>480</c:v>
                </c:pt>
                <c:pt idx="621">
                  <c:v>479</c:v>
                </c:pt>
                <c:pt idx="622">
                  <c:v>478</c:v>
                </c:pt>
                <c:pt idx="623">
                  <c:v>477</c:v>
                </c:pt>
                <c:pt idx="624">
                  <c:v>476</c:v>
                </c:pt>
                <c:pt idx="625">
                  <c:v>475</c:v>
                </c:pt>
                <c:pt idx="626">
                  <c:v>474</c:v>
                </c:pt>
                <c:pt idx="627">
                  <c:v>473</c:v>
                </c:pt>
                <c:pt idx="628">
                  <c:v>472</c:v>
                </c:pt>
                <c:pt idx="629">
                  <c:v>471</c:v>
                </c:pt>
                <c:pt idx="630">
                  <c:v>470</c:v>
                </c:pt>
                <c:pt idx="631">
                  <c:v>469</c:v>
                </c:pt>
                <c:pt idx="632">
                  <c:v>468</c:v>
                </c:pt>
                <c:pt idx="633">
                  <c:v>467</c:v>
                </c:pt>
                <c:pt idx="634">
                  <c:v>466</c:v>
                </c:pt>
                <c:pt idx="635">
                  <c:v>465</c:v>
                </c:pt>
                <c:pt idx="636">
                  <c:v>464</c:v>
                </c:pt>
                <c:pt idx="637">
                  <c:v>463</c:v>
                </c:pt>
                <c:pt idx="638">
                  <c:v>462</c:v>
                </c:pt>
                <c:pt idx="639">
                  <c:v>461</c:v>
                </c:pt>
                <c:pt idx="640">
                  <c:v>460</c:v>
                </c:pt>
                <c:pt idx="641">
                  <c:v>459</c:v>
                </c:pt>
                <c:pt idx="642">
                  <c:v>458</c:v>
                </c:pt>
                <c:pt idx="643">
                  <c:v>457</c:v>
                </c:pt>
                <c:pt idx="644">
                  <c:v>456</c:v>
                </c:pt>
                <c:pt idx="645">
                  <c:v>455</c:v>
                </c:pt>
                <c:pt idx="646">
                  <c:v>454</c:v>
                </c:pt>
                <c:pt idx="647">
                  <c:v>453</c:v>
                </c:pt>
                <c:pt idx="648">
                  <c:v>452</c:v>
                </c:pt>
                <c:pt idx="649">
                  <c:v>451</c:v>
                </c:pt>
                <c:pt idx="650">
                  <c:v>450</c:v>
                </c:pt>
                <c:pt idx="651">
                  <c:v>449</c:v>
                </c:pt>
                <c:pt idx="652">
                  <c:v>448</c:v>
                </c:pt>
                <c:pt idx="653">
                  <c:v>447</c:v>
                </c:pt>
                <c:pt idx="654">
                  <c:v>446</c:v>
                </c:pt>
                <c:pt idx="655">
                  <c:v>445</c:v>
                </c:pt>
                <c:pt idx="656">
                  <c:v>444</c:v>
                </c:pt>
                <c:pt idx="657">
                  <c:v>443</c:v>
                </c:pt>
                <c:pt idx="658">
                  <c:v>442</c:v>
                </c:pt>
                <c:pt idx="659">
                  <c:v>441</c:v>
                </c:pt>
                <c:pt idx="660">
                  <c:v>440</c:v>
                </c:pt>
                <c:pt idx="661">
                  <c:v>439</c:v>
                </c:pt>
                <c:pt idx="662">
                  <c:v>438</c:v>
                </c:pt>
                <c:pt idx="663">
                  <c:v>437</c:v>
                </c:pt>
                <c:pt idx="664">
                  <c:v>436</c:v>
                </c:pt>
                <c:pt idx="665">
                  <c:v>435</c:v>
                </c:pt>
                <c:pt idx="666">
                  <c:v>434</c:v>
                </c:pt>
                <c:pt idx="667">
                  <c:v>433</c:v>
                </c:pt>
                <c:pt idx="668">
                  <c:v>432</c:v>
                </c:pt>
                <c:pt idx="669">
                  <c:v>431</c:v>
                </c:pt>
                <c:pt idx="670">
                  <c:v>430</c:v>
                </c:pt>
                <c:pt idx="671">
                  <c:v>429</c:v>
                </c:pt>
                <c:pt idx="672">
                  <c:v>428</c:v>
                </c:pt>
                <c:pt idx="673">
                  <c:v>427</c:v>
                </c:pt>
                <c:pt idx="674">
                  <c:v>426</c:v>
                </c:pt>
                <c:pt idx="675">
                  <c:v>425</c:v>
                </c:pt>
                <c:pt idx="676">
                  <c:v>424</c:v>
                </c:pt>
                <c:pt idx="677">
                  <c:v>423</c:v>
                </c:pt>
                <c:pt idx="678">
                  <c:v>422</c:v>
                </c:pt>
                <c:pt idx="679">
                  <c:v>421</c:v>
                </c:pt>
                <c:pt idx="680">
                  <c:v>420</c:v>
                </c:pt>
                <c:pt idx="681">
                  <c:v>419</c:v>
                </c:pt>
                <c:pt idx="682">
                  <c:v>418</c:v>
                </c:pt>
                <c:pt idx="683">
                  <c:v>417</c:v>
                </c:pt>
                <c:pt idx="684">
                  <c:v>416</c:v>
                </c:pt>
                <c:pt idx="685">
                  <c:v>415</c:v>
                </c:pt>
                <c:pt idx="686">
                  <c:v>414</c:v>
                </c:pt>
                <c:pt idx="687">
                  <c:v>413</c:v>
                </c:pt>
                <c:pt idx="688">
                  <c:v>412</c:v>
                </c:pt>
                <c:pt idx="689">
                  <c:v>411</c:v>
                </c:pt>
                <c:pt idx="690">
                  <c:v>410</c:v>
                </c:pt>
                <c:pt idx="691">
                  <c:v>409</c:v>
                </c:pt>
                <c:pt idx="692">
                  <c:v>408</c:v>
                </c:pt>
                <c:pt idx="693">
                  <c:v>407</c:v>
                </c:pt>
                <c:pt idx="694">
                  <c:v>406</c:v>
                </c:pt>
                <c:pt idx="695">
                  <c:v>405</c:v>
                </c:pt>
                <c:pt idx="696">
                  <c:v>404</c:v>
                </c:pt>
                <c:pt idx="697">
                  <c:v>403</c:v>
                </c:pt>
                <c:pt idx="698">
                  <c:v>402</c:v>
                </c:pt>
                <c:pt idx="699">
                  <c:v>401</c:v>
                </c:pt>
                <c:pt idx="700">
                  <c:v>400</c:v>
                </c:pt>
                <c:pt idx="701">
                  <c:v>399</c:v>
                </c:pt>
                <c:pt idx="702">
                  <c:v>398</c:v>
                </c:pt>
                <c:pt idx="703">
                  <c:v>397</c:v>
                </c:pt>
                <c:pt idx="704">
                  <c:v>396</c:v>
                </c:pt>
                <c:pt idx="705">
                  <c:v>395</c:v>
                </c:pt>
                <c:pt idx="706">
                  <c:v>394</c:v>
                </c:pt>
                <c:pt idx="707">
                  <c:v>393</c:v>
                </c:pt>
                <c:pt idx="708">
                  <c:v>392</c:v>
                </c:pt>
                <c:pt idx="709">
                  <c:v>391</c:v>
                </c:pt>
                <c:pt idx="710">
                  <c:v>390</c:v>
                </c:pt>
                <c:pt idx="711">
                  <c:v>389</c:v>
                </c:pt>
                <c:pt idx="712">
                  <c:v>388</c:v>
                </c:pt>
                <c:pt idx="713">
                  <c:v>387</c:v>
                </c:pt>
                <c:pt idx="714">
                  <c:v>386</c:v>
                </c:pt>
                <c:pt idx="715">
                  <c:v>385</c:v>
                </c:pt>
                <c:pt idx="716">
                  <c:v>384</c:v>
                </c:pt>
                <c:pt idx="717">
                  <c:v>383</c:v>
                </c:pt>
                <c:pt idx="718">
                  <c:v>382</c:v>
                </c:pt>
                <c:pt idx="719">
                  <c:v>381</c:v>
                </c:pt>
                <c:pt idx="720">
                  <c:v>380</c:v>
                </c:pt>
                <c:pt idx="721">
                  <c:v>379</c:v>
                </c:pt>
                <c:pt idx="722">
                  <c:v>378</c:v>
                </c:pt>
                <c:pt idx="723">
                  <c:v>377</c:v>
                </c:pt>
                <c:pt idx="724">
                  <c:v>376</c:v>
                </c:pt>
                <c:pt idx="725">
                  <c:v>375</c:v>
                </c:pt>
                <c:pt idx="726">
                  <c:v>374</c:v>
                </c:pt>
                <c:pt idx="727">
                  <c:v>373</c:v>
                </c:pt>
                <c:pt idx="728">
                  <c:v>372</c:v>
                </c:pt>
                <c:pt idx="729">
                  <c:v>371</c:v>
                </c:pt>
                <c:pt idx="730">
                  <c:v>370</c:v>
                </c:pt>
                <c:pt idx="731">
                  <c:v>369</c:v>
                </c:pt>
                <c:pt idx="732">
                  <c:v>368</c:v>
                </c:pt>
                <c:pt idx="733">
                  <c:v>367</c:v>
                </c:pt>
                <c:pt idx="734">
                  <c:v>366</c:v>
                </c:pt>
                <c:pt idx="735">
                  <c:v>365</c:v>
                </c:pt>
                <c:pt idx="736">
                  <c:v>364</c:v>
                </c:pt>
                <c:pt idx="737">
                  <c:v>363</c:v>
                </c:pt>
                <c:pt idx="738">
                  <c:v>362</c:v>
                </c:pt>
                <c:pt idx="739">
                  <c:v>361</c:v>
                </c:pt>
                <c:pt idx="740">
                  <c:v>360</c:v>
                </c:pt>
                <c:pt idx="741">
                  <c:v>359</c:v>
                </c:pt>
                <c:pt idx="742">
                  <c:v>358</c:v>
                </c:pt>
                <c:pt idx="743">
                  <c:v>357</c:v>
                </c:pt>
                <c:pt idx="744">
                  <c:v>356</c:v>
                </c:pt>
                <c:pt idx="745">
                  <c:v>355</c:v>
                </c:pt>
                <c:pt idx="746">
                  <c:v>354</c:v>
                </c:pt>
                <c:pt idx="747">
                  <c:v>353</c:v>
                </c:pt>
                <c:pt idx="748">
                  <c:v>352</c:v>
                </c:pt>
                <c:pt idx="749">
                  <c:v>351</c:v>
                </c:pt>
                <c:pt idx="750">
                  <c:v>350</c:v>
                </c:pt>
                <c:pt idx="751">
                  <c:v>349</c:v>
                </c:pt>
                <c:pt idx="752">
                  <c:v>348</c:v>
                </c:pt>
                <c:pt idx="753">
                  <c:v>347</c:v>
                </c:pt>
                <c:pt idx="754">
                  <c:v>346</c:v>
                </c:pt>
                <c:pt idx="755">
                  <c:v>345</c:v>
                </c:pt>
                <c:pt idx="756">
                  <c:v>344</c:v>
                </c:pt>
                <c:pt idx="757">
                  <c:v>343</c:v>
                </c:pt>
                <c:pt idx="758">
                  <c:v>342</c:v>
                </c:pt>
                <c:pt idx="759">
                  <c:v>341</c:v>
                </c:pt>
                <c:pt idx="760">
                  <c:v>340</c:v>
                </c:pt>
                <c:pt idx="761">
                  <c:v>339</c:v>
                </c:pt>
                <c:pt idx="762">
                  <c:v>338</c:v>
                </c:pt>
                <c:pt idx="763">
                  <c:v>337</c:v>
                </c:pt>
                <c:pt idx="764">
                  <c:v>336</c:v>
                </c:pt>
                <c:pt idx="765">
                  <c:v>335</c:v>
                </c:pt>
                <c:pt idx="766">
                  <c:v>334</c:v>
                </c:pt>
                <c:pt idx="767">
                  <c:v>333</c:v>
                </c:pt>
                <c:pt idx="768">
                  <c:v>332</c:v>
                </c:pt>
                <c:pt idx="769">
                  <c:v>331</c:v>
                </c:pt>
                <c:pt idx="770">
                  <c:v>330</c:v>
                </c:pt>
                <c:pt idx="771">
                  <c:v>329</c:v>
                </c:pt>
                <c:pt idx="772">
                  <c:v>328</c:v>
                </c:pt>
                <c:pt idx="773">
                  <c:v>327</c:v>
                </c:pt>
                <c:pt idx="774">
                  <c:v>326</c:v>
                </c:pt>
                <c:pt idx="775">
                  <c:v>325</c:v>
                </c:pt>
                <c:pt idx="776">
                  <c:v>324</c:v>
                </c:pt>
                <c:pt idx="777">
                  <c:v>323</c:v>
                </c:pt>
                <c:pt idx="778">
                  <c:v>322</c:v>
                </c:pt>
                <c:pt idx="779">
                  <c:v>321</c:v>
                </c:pt>
                <c:pt idx="780">
                  <c:v>320</c:v>
                </c:pt>
                <c:pt idx="781">
                  <c:v>319</c:v>
                </c:pt>
                <c:pt idx="782">
                  <c:v>318</c:v>
                </c:pt>
                <c:pt idx="783">
                  <c:v>317</c:v>
                </c:pt>
                <c:pt idx="784">
                  <c:v>316</c:v>
                </c:pt>
                <c:pt idx="785">
                  <c:v>315</c:v>
                </c:pt>
                <c:pt idx="786">
                  <c:v>314</c:v>
                </c:pt>
                <c:pt idx="787">
                  <c:v>313</c:v>
                </c:pt>
                <c:pt idx="788">
                  <c:v>312</c:v>
                </c:pt>
                <c:pt idx="789">
                  <c:v>311</c:v>
                </c:pt>
                <c:pt idx="790">
                  <c:v>310</c:v>
                </c:pt>
                <c:pt idx="791">
                  <c:v>309</c:v>
                </c:pt>
                <c:pt idx="792">
                  <c:v>308</c:v>
                </c:pt>
                <c:pt idx="793">
                  <c:v>307</c:v>
                </c:pt>
                <c:pt idx="794">
                  <c:v>306</c:v>
                </c:pt>
                <c:pt idx="795">
                  <c:v>305</c:v>
                </c:pt>
                <c:pt idx="796">
                  <c:v>304</c:v>
                </c:pt>
                <c:pt idx="797">
                  <c:v>303</c:v>
                </c:pt>
                <c:pt idx="798">
                  <c:v>302</c:v>
                </c:pt>
                <c:pt idx="799">
                  <c:v>301</c:v>
                </c:pt>
                <c:pt idx="800">
                  <c:v>300</c:v>
                </c:pt>
              </c:numCache>
            </c:numRef>
          </c:xVal>
          <c:yVal>
            <c:numRef>
              <c:f>'Pan-STARRS g'!#REF!</c:f>
              <c:numCache>
                <c:formatCode>General</c:formatCode>
                <c:ptCount val="1"/>
                <c:pt idx="0">
                  <c:v>1</c:v>
                </c:pt>
              </c:numCache>
            </c:numRef>
          </c:yVal>
          <c:smooth val="0"/>
          <c:extLst>
            <c:ext xmlns:c16="http://schemas.microsoft.com/office/drawing/2014/chart" uri="{C3380CC4-5D6E-409C-BE32-E72D297353CC}">
              <c16:uniqueId val="{00000001-3B55-49D7-B8B4-A84E8B373EC3}"/>
            </c:ext>
          </c:extLst>
        </c:ser>
        <c:ser>
          <c:idx val="2"/>
          <c:order val="2"/>
          <c:tx>
            <c:strRef>
              <c:f>'Pan-STARRS g'!$B$1</c:f>
              <c:strCache>
                <c:ptCount val="1"/>
                <c:pt idx="0">
                  <c:v>T% at AOI 0 deg</c:v>
                </c:pt>
              </c:strCache>
            </c:strRef>
          </c:tx>
          <c:spPr>
            <a:ln w="25400">
              <a:solidFill>
                <a:srgbClr val="0000FF"/>
              </a:solidFill>
              <a:prstDash val="solid"/>
            </a:ln>
          </c:spPr>
          <c:marker>
            <c:symbol val="none"/>
          </c:marker>
          <c:xVal>
            <c:numRef>
              <c:f>'Pan-STARRS g'!$A$2:$A$802</c:f>
              <c:numCache>
                <c:formatCode>General</c:formatCode>
                <c:ptCount val="801"/>
                <c:pt idx="0">
                  <c:v>1100</c:v>
                </c:pt>
                <c:pt idx="1">
                  <c:v>1099</c:v>
                </c:pt>
                <c:pt idx="2">
                  <c:v>1098</c:v>
                </c:pt>
                <c:pt idx="3">
                  <c:v>1097</c:v>
                </c:pt>
                <c:pt idx="4">
                  <c:v>1096</c:v>
                </c:pt>
                <c:pt idx="5">
                  <c:v>1095</c:v>
                </c:pt>
                <c:pt idx="6">
                  <c:v>1094</c:v>
                </c:pt>
                <c:pt idx="7">
                  <c:v>1093</c:v>
                </c:pt>
                <c:pt idx="8">
                  <c:v>1092</c:v>
                </c:pt>
                <c:pt idx="9">
                  <c:v>1091</c:v>
                </c:pt>
                <c:pt idx="10">
                  <c:v>1090</c:v>
                </c:pt>
                <c:pt idx="11">
                  <c:v>1089</c:v>
                </c:pt>
                <c:pt idx="12">
                  <c:v>1088</c:v>
                </c:pt>
                <c:pt idx="13">
                  <c:v>1087</c:v>
                </c:pt>
                <c:pt idx="14">
                  <c:v>1086</c:v>
                </c:pt>
                <c:pt idx="15">
                  <c:v>1085</c:v>
                </c:pt>
                <c:pt idx="16">
                  <c:v>1084</c:v>
                </c:pt>
                <c:pt idx="17">
                  <c:v>1083</c:v>
                </c:pt>
                <c:pt idx="18">
                  <c:v>1082</c:v>
                </c:pt>
                <c:pt idx="19">
                  <c:v>1081</c:v>
                </c:pt>
                <c:pt idx="20">
                  <c:v>1080</c:v>
                </c:pt>
                <c:pt idx="21">
                  <c:v>1079</c:v>
                </c:pt>
                <c:pt idx="22">
                  <c:v>1078</c:v>
                </c:pt>
                <c:pt idx="23">
                  <c:v>1077</c:v>
                </c:pt>
                <c:pt idx="24">
                  <c:v>1076</c:v>
                </c:pt>
                <c:pt idx="25">
                  <c:v>1075</c:v>
                </c:pt>
                <c:pt idx="26">
                  <c:v>1074</c:v>
                </c:pt>
                <c:pt idx="27">
                  <c:v>1073</c:v>
                </c:pt>
                <c:pt idx="28">
                  <c:v>1072</c:v>
                </c:pt>
                <c:pt idx="29">
                  <c:v>1071</c:v>
                </c:pt>
                <c:pt idx="30">
                  <c:v>1070</c:v>
                </c:pt>
                <c:pt idx="31">
                  <c:v>1069</c:v>
                </c:pt>
                <c:pt idx="32">
                  <c:v>1068</c:v>
                </c:pt>
                <c:pt idx="33">
                  <c:v>1067</c:v>
                </c:pt>
                <c:pt idx="34">
                  <c:v>1066</c:v>
                </c:pt>
                <c:pt idx="35">
                  <c:v>1065</c:v>
                </c:pt>
                <c:pt idx="36">
                  <c:v>1064</c:v>
                </c:pt>
                <c:pt idx="37">
                  <c:v>1063</c:v>
                </c:pt>
                <c:pt idx="38">
                  <c:v>1062</c:v>
                </c:pt>
                <c:pt idx="39">
                  <c:v>1061</c:v>
                </c:pt>
                <c:pt idx="40">
                  <c:v>1060</c:v>
                </c:pt>
                <c:pt idx="41">
                  <c:v>1059</c:v>
                </c:pt>
                <c:pt idx="42">
                  <c:v>1058</c:v>
                </c:pt>
                <c:pt idx="43">
                  <c:v>1057</c:v>
                </c:pt>
                <c:pt idx="44">
                  <c:v>1056</c:v>
                </c:pt>
                <c:pt idx="45">
                  <c:v>1055</c:v>
                </c:pt>
                <c:pt idx="46">
                  <c:v>1054</c:v>
                </c:pt>
                <c:pt idx="47">
                  <c:v>1053</c:v>
                </c:pt>
                <c:pt idx="48">
                  <c:v>1052</c:v>
                </c:pt>
                <c:pt idx="49">
                  <c:v>1051</c:v>
                </c:pt>
                <c:pt idx="50">
                  <c:v>1050</c:v>
                </c:pt>
                <c:pt idx="51">
                  <c:v>1049</c:v>
                </c:pt>
                <c:pt idx="52">
                  <c:v>1048</c:v>
                </c:pt>
                <c:pt idx="53">
                  <c:v>1047</c:v>
                </c:pt>
                <c:pt idx="54">
                  <c:v>1046</c:v>
                </c:pt>
                <c:pt idx="55">
                  <c:v>1045</c:v>
                </c:pt>
                <c:pt idx="56">
                  <c:v>1044</c:v>
                </c:pt>
                <c:pt idx="57">
                  <c:v>1043</c:v>
                </c:pt>
                <c:pt idx="58">
                  <c:v>1042</c:v>
                </c:pt>
                <c:pt idx="59">
                  <c:v>1041</c:v>
                </c:pt>
                <c:pt idx="60">
                  <c:v>1040</c:v>
                </c:pt>
                <c:pt idx="61">
                  <c:v>1039</c:v>
                </c:pt>
                <c:pt idx="62">
                  <c:v>1038</c:v>
                </c:pt>
                <c:pt idx="63">
                  <c:v>1037</c:v>
                </c:pt>
                <c:pt idx="64">
                  <c:v>1036</c:v>
                </c:pt>
                <c:pt idx="65">
                  <c:v>1035</c:v>
                </c:pt>
                <c:pt idx="66">
                  <c:v>1034</c:v>
                </c:pt>
                <c:pt idx="67">
                  <c:v>1033</c:v>
                </c:pt>
                <c:pt idx="68">
                  <c:v>1032</c:v>
                </c:pt>
                <c:pt idx="69">
                  <c:v>1031</c:v>
                </c:pt>
                <c:pt idx="70">
                  <c:v>1030</c:v>
                </c:pt>
                <c:pt idx="71">
                  <c:v>1029</c:v>
                </c:pt>
                <c:pt idx="72">
                  <c:v>1028</c:v>
                </c:pt>
                <c:pt idx="73">
                  <c:v>1027</c:v>
                </c:pt>
                <c:pt idx="74">
                  <c:v>1026</c:v>
                </c:pt>
                <c:pt idx="75">
                  <c:v>1025</c:v>
                </c:pt>
                <c:pt idx="76">
                  <c:v>1024</c:v>
                </c:pt>
                <c:pt idx="77">
                  <c:v>1023</c:v>
                </c:pt>
                <c:pt idx="78">
                  <c:v>1022</c:v>
                </c:pt>
                <c:pt idx="79">
                  <c:v>1021</c:v>
                </c:pt>
                <c:pt idx="80">
                  <c:v>1020</c:v>
                </c:pt>
                <c:pt idx="81">
                  <c:v>1019</c:v>
                </c:pt>
                <c:pt idx="82">
                  <c:v>1018</c:v>
                </c:pt>
                <c:pt idx="83">
                  <c:v>1017</c:v>
                </c:pt>
                <c:pt idx="84">
                  <c:v>1016</c:v>
                </c:pt>
                <c:pt idx="85">
                  <c:v>1015</c:v>
                </c:pt>
                <c:pt idx="86">
                  <c:v>1014</c:v>
                </c:pt>
                <c:pt idx="87">
                  <c:v>1013</c:v>
                </c:pt>
                <c:pt idx="88">
                  <c:v>1012</c:v>
                </c:pt>
                <c:pt idx="89">
                  <c:v>1011</c:v>
                </c:pt>
                <c:pt idx="90">
                  <c:v>1010</c:v>
                </c:pt>
                <c:pt idx="91">
                  <c:v>1009</c:v>
                </c:pt>
                <c:pt idx="92">
                  <c:v>1008</c:v>
                </c:pt>
                <c:pt idx="93">
                  <c:v>1007</c:v>
                </c:pt>
                <c:pt idx="94">
                  <c:v>1006</c:v>
                </c:pt>
                <c:pt idx="95">
                  <c:v>1005</c:v>
                </c:pt>
                <c:pt idx="96">
                  <c:v>1004</c:v>
                </c:pt>
                <c:pt idx="97">
                  <c:v>1003</c:v>
                </c:pt>
                <c:pt idx="98">
                  <c:v>1002</c:v>
                </c:pt>
                <c:pt idx="99">
                  <c:v>1001</c:v>
                </c:pt>
                <c:pt idx="100">
                  <c:v>1000</c:v>
                </c:pt>
                <c:pt idx="101">
                  <c:v>999</c:v>
                </c:pt>
                <c:pt idx="102">
                  <c:v>998</c:v>
                </c:pt>
                <c:pt idx="103">
                  <c:v>997</c:v>
                </c:pt>
                <c:pt idx="104">
                  <c:v>996</c:v>
                </c:pt>
                <c:pt idx="105">
                  <c:v>995</c:v>
                </c:pt>
                <c:pt idx="106">
                  <c:v>994</c:v>
                </c:pt>
                <c:pt idx="107">
                  <c:v>993</c:v>
                </c:pt>
                <c:pt idx="108">
                  <c:v>992</c:v>
                </c:pt>
                <c:pt idx="109">
                  <c:v>991</c:v>
                </c:pt>
                <c:pt idx="110">
                  <c:v>990</c:v>
                </c:pt>
                <c:pt idx="111">
                  <c:v>989</c:v>
                </c:pt>
                <c:pt idx="112">
                  <c:v>988</c:v>
                </c:pt>
                <c:pt idx="113">
                  <c:v>987</c:v>
                </c:pt>
                <c:pt idx="114">
                  <c:v>986</c:v>
                </c:pt>
                <c:pt idx="115">
                  <c:v>985</c:v>
                </c:pt>
                <c:pt idx="116">
                  <c:v>984</c:v>
                </c:pt>
                <c:pt idx="117">
                  <c:v>983</c:v>
                </c:pt>
                <c:pt idx="118">
                  <c:v>982</c:v>
                </c:pt>
                <c:pt idx="119">
                  <c:v>981</c:v>
                </c:pt>
                <c:pt idx="120">
                  <c:v>980</c:v>
                </c:pt>
                <c:pt idx="121">
                  <c:v>979</c:v>
                </c:pt>
                <c:pt idx="122">
                  <c:v>978</c:v>
                </c:pt>
                <c:pt idx="123">
                  <c:v>977</c:v>
                </c:pt>
                <c:pt idx="124">
                  <c:v>976</c:v>
                </c:pt>
                <c:pt idx="125">
                  <c:v>975</c:v>
                </c:pt>
                <c:pt idx="126">
                  <c:v>974</c:v>
                </c:pt>
                <c:pt idx="127">
                  <c:v>973</c:v>
                </c:pt>
                <c:pt idx="128">
                  <c:v>972</c:v>
                </c:pt>
                <c:pt idx="129">
                  <c:v>971</c:v>
                </c:pt>
                <c:pt idx="130">
                  <c:v>970</c:v>
                </c:pt>
                <c:pt idx="131">
                  <c:v>969</c:v>
                </c:pt>
                <c:pt idx="132">
                  <c:v>968</c:v>
                </c:pt>
                <c:pt idx="133">
                  <c:v>967</c:v>
                </c:pt>
                <c:pt idx="134">
                  <c:v>966</c:v>
                </c:pt>
                <c:pt idx="135">
                  <c:v>965</c:v>
                </c:pt>
                <c:pt idx="136">
                  <c:v>964</c:v>
                </c:pt>
                <c:pt idx="137">
                  <c:v>963</c:v>
                </c:pt>
                <c:pt idx="138">
                  <c:v>962</c:v>
                </c:pt>
                <c:pt idx="139">
                  <c:v>961</c:v>
                </c:pt>
                <c:pt idx="140">
                  <c:v>960</c:v>
                </c:pt>
                <c:pt idx="141">
                  <c:v>959</c:v>
                </c:pt>
                <c:pt idx="142">
                  <c:v>958</c:v>
                </c:pt>
                <c:pt idx="143">
                  <c:v>957</c:v>
                </c:pt>
                <c:pt idx="144">
                  <c:v>956</c:v>
                </c:pt>
                <c:pt idx="145">
                  <c:v>955</c:v>
                </c:pt>
                <c:pt idx="146">
                  <c:v>954</c:v>
                </c:pt>
                <c:pt idx="147">
                  <c:v>953</c:v>
                </c:pt>
                <c:pt idx="148">
                  <c:v>952</c:v>
                </c:pt>
                <c:pt idx="149">
                  <c:v>951</c:v>
                </c:pt>
                <c:pt idx="150">
                  <c:v>950</c:v>
                </c:pt>
                <c:pt idx="151">
                  <c:v>949</c:v>
                </c:pt>
                <c:pt idx="152">
                  <c:v>948</c:v>
                </c:pt>
                <c:pt idx="153">
                  <c:v>947</c:v>
                </c:pt>
                <c:pt idx="154">
                  <c:v>946</c:v>
                </c:pt>
                <c:pt idx="155">
                  <c:v>945</c:v>
                </c:pt>
                <c:pt idx="156">
                  <c:v>944</c:v>
                </c:pt>
                <c:pt idx="157">
                  <c:v>943</c:v>
                </c:pt>
                <c:pt idx="158">
                  <c:v>942</c:v>
                </c:pt>
                <c:pt idx="159">
                  <c:v>941</c:v>
                </c:pt>
                <c:pt idx="160">
                  <c:v>940</c:v>
                </c:pt>
                <c:pt idx="161">
                  <c:v>939</c:v>
                </c:pt>
                <c:pt idx="162">
                  <c:v>938</c:v>
                </c:pt>
                <c:pt idx="163">
                  <c:v>937</c:v>
                </c:pt>
                <c:pt idx="164">
                  <c:v>936</c:v>
                </c:pt>
                <c:pt idx="165">
                  <c:v>935</c:v>
                </c:pt>
                <c:pt idx="166">
                  <c:v>934</c:v>
                </c:pt>
                <c:pt idx="167">
                  <c:v>933</c:v>
                </c:pt>
                <c:pt idx="168">
                  <c:v>932</c:v>
                </c:pt>
                <c:pt idx="169">
                  <c:v>931</c:v>
                </c:pt>
                <c:pt idx="170">
                  <c:v>930</c:v>
                </c:pt>
                <c:pt idx="171">
                  <c:v>929</c:v>
                </c:pt>
                <c:pt idx="172">
                  <c:v>928</c:v>
                </c:pt>
                <c:pt idx="173">
                  <c:v>927</c:v>
                </c:pt>
                <c:pt idx="174">
                  <c:v>926</c:v>
                </c:pt>
                <c:pt idx="175">
                  <c:v>925</c:v>
                </c:pt>
                <c:pt idx="176">
                  <c:v>924</c:v>
                </c:pt>
                <c:pt idx="177">
                  <c:v>923</c:v>
                </c:pt>
                <c:pt idx="178">
                  <c:v>922</c:v>
                </c:pt>
                <c:pt idx="179">
                  <c:v>921</c:v>
                </c:pt>
                <c:pt idx="180">
                  <c:v>920</c:v>
                </c:pt>
                <c:pt idx="181">
                  <c:v>919</c:v>
                </c:pt>
                <c:pt idx="182">
                  <c:v>918</c:v>
                </c:pt>
                <c:pt idx="183">
                  <c:v>917</c:v>
                </c:pt>
                <c:pt idx="184">
                  <c:v>916</c:v>
                </c:pt>
                <c:pt idx="185">
                  <c:v>915</c:v>
                </c:pt>
                <c:pt idx="186">
                  <c:v>914</c:v>
                </c:pt>
                <c:pt idx="187">
                  <c:v>913</c:v>
                </c:pt>
                <c:pt idx="188">
                  <c:v>912</c:v>
                </c:pt>
                <c:pt idx="189">
                  <c:v>911</c:v>
                </c:pt>
                <c:pt idx="190">
                  <c:v>910</c:v>
                </c:pt>
                <c:pt idx="191">
                  <c:v>909</c:v>
                </c:pt>
                <c:pt idx="192">
                  <c:v>908</c:v>
                </c:pt>
                <c:pt idx="193">
                  <c:v>907</c:v>
                </c:pt>
                <c:pt idx="194">
                  <c:v>906</c:v>
                </c:pt>
                <c:pt idx="195">
                  <c:v>905</c:v>
                </c:pt>
                <c:pt idx="196">
                  <c:v>904</c:v>
                </c:pt>
                <c:pt idx="197">
                  <c:v>903</c:v>
                </c:pt>
                <c:pt idx="198">
                  <c:v>902</c:v>
                </c:pt>
                <c:pt idx="199">
                  <c:v>901</c:v>
                </c:pt>
                <c:pt idx="200">
                  <c:v>900</c:v>
                </c:pt>
                <c:pt idx="201">
                  <c:v>899</c:v>
                </c:pt>
                <c:pt idx="202">
                  <c:v>898</c:v>
                </c:pt>
                <c:pt idx="203">
                  <c:v>897</c:v>
                </c:pt>
                <c:pt idx="204">
                  <c:v>896</c:v>
                </c:pt>
                <c:pt idx="205">
                  <c:v>895</c:v>
                </c:pt>
                <c:pt idx="206">
                  <c:v>894</c:v>
                </c:pt>
                <c:pt idx="207">
                  <c:v>893</c:v>
                </c:pt>
                <c:pt idx="208">
                  <c:v>892</c:v>
                </c:pt>
                <c:pt idx="209">
                  <c:v>891</c:v>
                </c:pt>
                <c:pt idx="210">
                  <c:v>890</c:v>
                </c:pt>
                <c:pt idx="211">
                  <c:v>889</c:v>
                </c:pt>
                <c:pt idx="212">
                  <c:v>888</c:v>
                </c:pt>
                <c:pt idx="213">
                  <c:v>887</c:v>
                </c:pt>
                <c:pt idx="214">
                  <c:v>886</c:v>
                </c:pt>
                <c:pt idx="215">
                  <c:v>885</c:v>
                </c:pt>
                <c:pt idx="216">
                  <c:v>884</c:v>
                </c:pt>
                <c:pt idx="217">
                  <c:v>883</c:v>
                </c:pt>
                <c:pt idx="218">
                  <c:v>882</c:v>
                </c:pt>
                <c:pt idx="219">
                  <c:v>881</c:v>
                </c:pt>
                <c:pt idx="220">
                  <c:v>880</c:v>
                </c:pt>
                <c:pt idx="221">
                  <c:v>879</c:v>
                </c:pt>
                <c:pt idx="222">
                  <c:v>878</c:v>
                </c:pt>
                <c:pt idx="223">
                  <c:v>877</c:v>
                </c:pt>
                <c:pt idx="224">
                  <c:v>876</c:v>
                </c:pt>
                <c:pt idx="225">
                  <c:v>875</c:v>
                </c:pt>
                <c:pt idx="226">
                  <c:v>874</c:v>
                </c:pt>
                <c:pt idx="227">
                  <c:v>873</c:v>
                </c:pt>
                <c:pt idx="228">
                  <c:v>872</c:v>
                </c:pt>
                <c:pt idx="229">
                  <c:v>871</c:v>
                </c:pt>
                <c:pt idx="230">
                  <c:v>870</c:v>
                </c:pt>
                <c:pt idx="231">
                  <c:v>869</c:v>
                </c:pt>
                <c:pt idx="232">
                  <c:v>868</c:v>
                </c:pt>
                <c:pt idx="233">
                  <c:v>867</c:v>
                </c:pt>
                <c:pt idx="234">
                  <c:v>866</c:v>
                </c:pt>
                <c:pt idx="235">
                  <c:v>865</c:v>
                </c:pt>
                <c:pt idx="236">
                  <c:v>864</c:v>
                </c:pt>
                <c:pt idx="237">
                  <c:v>863</c:v>
                </c:pt>
                <c:pt idx="238">
                  <c:v>862</c:v>
                </c:pt>
                <c:pt idx="239">
                  <c:v>861</c:v>
                </c:pt>
                <c:pt idx="240">
                  <c:v>860</c:v>
                </c:pt>
                <c:pt idx="241">
                  <c:v>859</c:v>
                </c:pt>
                <c:pt idx="242">
                  <c:v>858</c:v>
                </c:pt>
                <c:pt idx="243">
                  <c:v>857</c:v>
                </c:pt>
                <c:pt idx="244">
                  <c:v>856</c:v>
                </c:pt>
                <c:pt idx="245">
                  <c:v>855</c:v>
                </c:pt>
                <c:pt idx="246">
                  <c:v>854</c:v>
                </c:pt>
                <c:pt idx="247">
                  <c:v>853</c:v>
                </c:pt>
                <c:pt idx="248">
                  <c:v>852</c:v>
                </c:pt>
                <c:pt idx="249">
                  <c:v>851</c:v>
                </c:pt>
                <c:pt idx="250">
                  <c:v>850</c:v>
                </c:pt>
                <c:pt idx="251">
                  <c:v>849</c:v>
                </c:pt>
                <c:pt idx="252">
                  <c:v>848</c:v>
                </c:pt>
                <c:pt idx="253">
                  <c:v>847</c:v>
                </c:pt>
                <c:pt idx="254">
                  <c:v>846</c:v>
                </c:pt>
                <c:pt idx="255">
                  <c:v>845</c:v>
                </c:pt>
                <c:pt idx="256">
                  <c:v>844</c:v>
                </c:pt>
                <c:pt idx="257">
                  <c:v>843</c:v>
                </c:pt>
                <c:pt idx="258">
                  <c:v>842</c:v>
                </c:pt>
                <c:pt idx="259">
                  <c:v>841</c:v>
                </c:pt>
                <c:pt idx="260">
                  <c:v>840</c:v>
                </c:pt>
                <c:pt idx="261">
                  <c:v>839</c:v>
                </c:pt>
                <c:pt idx="262">
                  <c:v>838</c:v>
                </c:pt>
                <c:pt idx="263">
                  <c:v>837</c:v>
                </c:pt>
                <c:pt idx="264">
                  <c:v>836</c:v>
                </c:pt>
                <c:pt idx="265">
                  <c:v>835</c:v>
                </c:pt>
                <c:pt idx="266">
                  <c:v>834</c:v>
                </c:pt>
                <c:pt idx="267">
                  <c:v>833</c:v>
                </c:pt>
                <c:pt idx="268">
                  <c:v>832</c:v>
                </c:pt>
                <c:pt idx="269">
                  <c:v>831</c:v>
                </c:pt>
                <c:pt idx="270">
                  <c:v>830</c:v>
                </c:pt>
                <c:pt idx="271">
                  <c:v>829</c:v>
                </c:pt>
                <c:pt idx="272">
                  <c:v>828</c:v>
                </c:pt>
                <c:pt idx="273">
                  <c:v>827</c:v>
                </c:pt>
                <c:pt idx="274">
                  <c:v>826</c:v>
                </c:pt>
                <c:pt idx="275">
                  <c:v>825</c:v>
                </c:pt>
                <c:pt idx="276">
                  <c:v>824</c:v>
                </c:pt>
                <c:pt idx="277">
                  <c:v>823</c:v>
                </c:pt>
                <c:pt idx="278">
                  <c:v>822</c:v>
                </c:pt>
                <c:pt idx="279">
                  <c:v>821</c:v>
                </c:pt>
                <c:pt idx="280">
                  <c:v>820</c:v>
                </c:pt>
                <c:pt idx="281">
                  <c:v>819</c:v>
                </c:pt>
                <c:pt idx="282">
                  <c:v>818</c:v>
                </c:pt>
                <c:pt idx="283">
                  <c:v>817</c:v>
                </c:pt>
                <c:pt idx="284">
                  <c:v>816</c:v>
                </c:pt>
                <c:pt idx="285">
                  <c:v>815</c:v>
                </c:pt>
                <c:pt idx="286">
                  <c:v>814</c:v>
                </c:pt>
                <c:pt idx="287">
                  <c:v>813</c:v>
                </c:pt>
                <c:pt idx="288">
                  <c:v>812</c:v>
                </c:pt>
                <c:pt idx="289">
                  <c:v>811</c:v>
                </c:pt>
                <c:pt idx="290">
                  <c:v>810</c:v>
                </c:pt>
                <c:pt idx="291">
                  <c:v>809</c:v>
                </c:pt>
                <c:pt idx="292">
                  <c:v>808</c:v>
                </c:pt>
                <c:pt idx="293">
                  <c:v>807</c:v>
                </c:pt>
                <c:pt idx="294">
                  <c:v>806</c:v>
                </c:pt>
                <c:pt idx="295">
                  <c:v>805</c:v>
                </c:pt>
                <c:pt idx="296">
                  <c:v>804</c:v>
                </c:pt>
                <c:pt idx="297">
                  <c:v>803</c:v>
                </c:pt>
                <c:pt idx="298">
                  <c:v>802</c:v>
                </c:pt>
                <c:pt idx="299">
                  <c:v>801</c:v>
                </c:pt>
                <c:pt idx="300">
                  <c:v>800</c:v>
                </c:pt>
                <c:pt idx="301">
                  <c:v>799</c:v>
                </c:pt>
                <c:pt idx="302">
                  <c:v>798</c:v>
                </c:pt>
                <c:pt idx="303">
                  <c:v>797</c:v>
                </c:pt>
                <c:pt idx="304">
                  <c:v>796</c:v>
                </c:pt>
                <c:pt idx="305">
                  <c:v>795</c:v>
                </c:pt>
                <c:pt idx="306">
                  <c:v>794</c:v>
                </c:pt>
                <c:pt idx="307">
                  <c:v>793</c:v>
                </c:pt>
                <c:pt idx="308">
                  <c:v>792</c:v>
                </c:pt>
                <c:pt idx="309">
                  <c:v>791</c:v>
                </c:pt>
                <c:pt idx="310">
                  <c:v>790</c:v>
                </c:pt>
                <c:pt idx="311">
                  <c:v>789</c:v>
                </c:pt>
                <c:pt idx="312">
                  <c:v>788</c:v>
                </c:pt>
                <c:pt idx="313">
                  <c:v>787</c:v>
                </c:pt>
                <c:pt idx="314">
                  <c:v>786</c:v>
                </c:pt>
                <c:pt idx="315">
                  <c:v>785</c:v>
                </c:pt>
                <c:pt idx="316">
                  <c:v>784</c:v>
                </c:pt>
                <c:pt idx="317">
                  <c:v>783</c:v>
                </c:pt>
                <c:pt idx="318">
                  <c:v>782</c:v>
                </c:pt>
                <c:pt idx="319">
                  <c:v>781</c:v>
                </c:pt>
                <c:pt idx="320">
                  <c:v>780</c:v>
                </c:pt>
                <c:pt idx="321">
                  <c:v>779</c:v>
                </c:pt>
                <c:pt idx="322">
                  <c:v>778</c:v>
                </c:pt>
                <c:pt idx="323">
                  <c:v>777</c:v>
                </c:pt>
                <c:pt idx="324">
                  <c:v>776</c:v>
                </c:pt>
                <c:pt idx="325">
                  <c:v>775</c:v>
                </c:pt>
                <c:pt idx="326">
                  <c:v>774</c:v>
                </c:pt>
                <c:pt idx="327">
                  <c:v>773</c:v>
                </c:pt>
                <c:pt idx="328">
                  <c:v>772</c:v>
                </c:pt>
                <c:pt idx="329">
                  <c:v>771</c:v>
                </c:pt>
                <c:pt idx="330">
                  <c:v>770</c:v>
                </c:pt>
                <c:pt idx="331">
                  <c:v>769</c:v>
                </c:pt>
                <c:pt idx="332">
                  <c:v>768</c:v>
                </c:pt>
                <c:pt idx="333">
                  <c:v>767</c:v>
                </c:pt>
                <c:pt idx="334">
                  <c:v>766</c:v>
                </c:pt>
                <c:pt idx="335">
                  <c:v>765</c:v>
                </c:pt>
                <c:pt idx="336">
                  <c:v>764</c:v>
                </c:pt>
                <c:pt idx="337">
                  <c:v>763</c:v>
                </c:pt>
                <c:pt idx="338">
                  <c:v>762</c:v>
                </c:pt>
                <c:pt idx="339">
                  <c:v>761</c:v>
                </c:pt>
                <c:pt idx="340">
                  <c:v>760</c:v>
                </c:pt>
                <c:pt idx="341">
                  <c:v>759</c:v>
                </c:pt>
                <c:pt idx="342">
                  <c:v>758</c:v>
                </c:pt>
                <c:pt idx="343">
                  <c:v>757</c:v>
                </c:pt>
                <c:pt idx="344">
                  <c:v>756</c:v>
                </c:pt>
                <c:pt idx="345">
                  <c:v>755</c:v>
                </c:pt>
                <c:pt idx="346">
                  <c:v>754</c:v>
                </c:pt>
                <c:pt idx="347">
                  <c:v>753</c:v>
                </c:pt>
                <c:pt idx="348">
                  <c:v>752</c:v>
                </c:pt>
                <c:pt idx="349">
                  <c:v>751</c:v>
                </c:pt>
                <c:pt idx="350">
                  <c:v>750</c:v>
                </c:pt>
                <c:pt idx="351">
                  <c:v>749</c:v>
                </c:pt>
                <c:pt idx="352">
                  <c:v>748</c:v>
                </c:pt>
                <c:pt idx="353">
                  <c:v>747</c:v>
                </c:pt>
                <c:pt idx="354">
                  <c:v>746</c:v>
                </c:pt>
                <c:pt idx="355">
                  <c:v>745</c:v>
                </c:pt>
                <c:pt idx="356">
                  <c:v>744</c:v>
                </c:pt>
                <c:pt idx="357">
                  <c:v>743</c:v>
                </c:pt>
                <c:pt idx="358">
                  <c:v>742</c:v>
                </c:pt>
                <c:pt idx="359">
                  <c:v>741</c:v>
                </c:pt>
                <c:pt idx="360">
                  <c:v>740</c:v>
                </c:pt>
                <c:pt idx="361">
                  <c:v>739</c:v>
                </c:pt>
                <c:pt idx="362">
                  <c:v>738</c:v>
                </c:pt>
                <c:pt idx="363">
                  <c:v>737</c:v>
                </c:pt>
                <c:pt idx="364">
                  <c:v>736</c:v>
                </c:pt>
                <c:pt idx="365">
                  <c:v>735</c:v>
                </c:pt>
                <c:pt idx="366">
                  <c:v>734</c:v>
                </c:pt>
                <c:pt idx="367">
                  <c:v>733</c:v>
                </c:pt>
                <c:pt idx="368">
                  <c:v>732</c:v>
                </c:pt>
                <c:pt idx="369">
                  <c:v>731</c:v>
                </c:pt>
                <c:pt idx="370">
                  <c:v>730</c:v>
                </c:pt>
                <c:pt idx="371">
                  <c:v>729</c:v>
                </c:pt>
                <c:pt idx="372">
                  <c:v>728</c:v>
                </c:pt>
                <c:pt idx="373">
                  <c:v>727</c:v>
                </c:pt>
                <c:pt idx="374">
                  <c:v>726</c:v>
                </c:pt>
                <c:pt idx="375">
                  <c:v>725</c:v>
                </c:pt>
                <c:pt idx="376">
                  <c:v>724</c:v>
                </c:pt>
                <c:pt idx="377">
                  <c:v>723</c:v>
                </c:pt>
                <c:pt idx="378">
                  <c:v>722</c:v>
                </c:pt>
                <c:pt idx="379">
                  <c:v>721</c:v>
                </c:pt>
                <c:pt idx="380">
                  <c:v>720</c:v>
                </c:pt>
                <c:pt idx="381">
                  <c:v>719</c:v>
                </c:pt>
                <c:pt idx="382">
                  <c:v>718</c:v>
                </c:pt>
                <c:pt idx="383">
                  <c:v>717</c:v>
                </c:pt>
                <c:pt idx="384">
                  <c:v>716</c:v>
                </c:pt>
                <c:pt idx="385">
                  <c:v>715</c:v>
                </c:pt>
                <c:pt idx="386">
                  <c:v>714</c:v>
                </c:pt>
                <c:pt idx="387">
                  <c:v>713</c:v>
                </c:pt>
                <c:pt idx="388">
                  <c:v>712</c:v>
                </c:pt>
                <c:pt idx="389">
                  <c:v>711</c:v>
                </c:pt>
                <c:pt idx="390">
                  <c:v>710</c:v>
                </c:pt>
                <c:pt idx="391">
                  <c:v>709</c:v>
                </c:pt>
                <c:pt idx="392">
                  <c:v>708</c:v>
                </c:pt>
                <c:pt idx="393">
                  <c:v>707</c:v>
                </c:pt>
                <c:pt idx="394">
                  <c:v>706</c:v>
                </c:pt>
                <c:pt idx="395">
                  <c:v>705</c:v>
                </c:pt>
                <c:pt idx="396">
                  <c:v>704</c:v>
                </c:pt>
                <c:pt idx="397">
                  <c:v>703</c:v>
                </c:pt>
                <c:pt idx="398">
                  <c:v>702</c:v>
                </c:pt>
                <c:pt idx="399">
                  <c:v>701</c:v>
                </c:pt>
                <c:pt idx="400">
                  <c:v>700</c:v>
                </c:pt>
                <c:pt idx="401">
                  <c:v>699</c:v>
                </c:pt>
                <c:pt idx="402">
                  <c:v>698</c:v>
                </c:pt>
                <c:pt idx="403">
                  <c:v>697</c:v>
                </c:pt>
                <c:pt idx="404">
                  <c:v>696</c:v>
                </c:pt>
                <c:pt idx="405">
                  <c:v>695</c:v>
                </c:pt>
                <c:pt idx="406">
                  <c:v>694</c:v>
                </c:pt>
                <c:pt idx="407">
                  <c:v>693</c:v>
                </c:pt>
                <c:pt idx="408">
                  <c:v>692</c:v>
                </c:pt>
                <c:pt idx="409">
                  <c:v>691</c:v>
                </c:pt>
                <c:pt idx="410">
                  <c:v>690</c:v>
                </c:pt>
                <c:pt idx="411">
                  <c:v>689</c:v>
                </c:pt>
                <c:pt idx="412">
                  <c:v>688</c:v>
                </c:pt>
                <c:pt idx="413">
                  <c:v>687</c:v>
                </c:pt>
                <c:pt idx="414">
                  <c:v>686</c:v>
                </c:pt>
                <c:pt idx="415">
                  <c:v>685</c:v>
                </c:pt>
                <c:pt idx="416">
                  <c:v>684</c:v>
                </c:pt>
                <c:pt idx="417">
                  <c:v>683</c:v>
                </c:pt>
                <c:pt idx="418">
                  <c:v>682</c:v>
                </c:pt>
                <c:pt idx="419">
                  <c:v>681</c:v>
                </c:pt>
                <c:pt idx="420">
                  <c:v>680</c:v>
                </c:pt>
                <c:pt idx="421">
                  <c:v>679</c:v>
                </c:pt>
                <c:pt idx="422">
                  <c:v>678</c:v>
                </c:pt>
                <c:pt idx="423">
                  <c:v>677</c:v>
                </c:pt>
                <c:pt idx="424">
                  <c:v>676</c:v>
                </c:pt>
                <c:pt idx="425">
                  <c:v>675</c:v>
                </c:pt>
                <c:pt idx="426">
                  <c:v>674</c:v>
                </c:pt>
                <c:pt idx="427">
                  <c:v>673</c:v>
                </c:pt>
                <c:pt idx="428">
                  <c:v>672</c:v>
                </c:pt>
                <c:pt idx="429">
                  <c:v>671</c:v>
                </c:pt>
                <c:pt idx="430">
                  <c:v>670</c:v>
                </c:pt>
                <c:pt idx="431">
                  <c:v>669</c:v>
                </c:pt>
                <c:pt idx="432">
                  <c:v>668</c:v>
                </c:pt>
                <c:pt idx="433">
                  <c:v>667</c:v>
                </c:pt>
                <c:pt idx="434">
                  <c:v>666</c:v>
                </c:pt>
                <c:pt idx="435">
                  <c:v>665</c:v>
                </c:pt>
                <c:pt idx="436">
                  <c:v>664</c:v>
                </c:pt>
                <c:pt idx="437">
                  <c:v>663</c:v>
                </c:pt>
                <c:pt idx="438">
                  <c:v>662</c:v>
                </c:pt>
                <c:pt idx="439">
                  <c:v>661</c:v>
                </c:pt>
                <c:pt idx="440">
                  <c:v>660</c:v>
                </c:pt>
                <c:pt idx="441">
                  <c:v>659</c:v>
                </c:pt>
                <c:pt idx="442">
                  <c:v>658</c:v>
                </c:pt>
                <c:pt idx="443">
                  <c:v>657</c:v>
                </c:pt>
                <c:pt idx="444">
                  <c:v>656</c:v>
                </c:pt>
                <c:pt idx="445">
                  <c:v>655</c:v>
                </c:pt>
                <c:pt idx="446">
                  <c:v>654</c:v>
                </c:pt>
                <c:pt idx="447">
                  <c:v>653</c:v>
                </c:pt>
                <c:pt idx="448">
                  <c:v>652</c:v>
                </c:pt>
                <c:pt idx="449">
                  <c:v>651</c:v>
                </c:pt>
                <c:pt idx="450">
                  <c:v>650</c:v>
                </c:pt>
                <c:pt idx="451">
                  <c:v>649</c:v>
                </c:pt>
                <c:pt idx="452">
                  <c:v>648</c:v>
                </c:pt>
                <c:pt idx="453">
                  <c:v>647</c:v>
                </c:pt>
                <c:pt idx="454">
                  <c:v>646</c:v>
                </c:pt>
                <c:pt idx="455">
                  <c:v>645</c:v>
                </c:pt>
                <c:pt idx="456">
                  <c:v>644</c:v>
                </c:pt>
                <c:pt idx="457">
                  <c:v>643</c:v>
                </c:pt>
                <c:pt idx="458">
                  <c:v>642</c:v>
                </c:pt>
                <c:pt idx="459">
                  <c:v>641</c:v>
                </c:pt>
                <c:pt idx="460">
                  <c:v>640</c:v>
                </c:pt>
                <c:pt idx="461">
                  <c:v>639</c:v>
                </c:pt>
                <c:pt idx="462">
                  <c:v>638</c:v>
                </c:pt>
                <c:pt idx="463">
                  <c:v>637</c:v>
                </c:pt>
                <c:pt idx="464">
                  <c:v>636</c:v>
                </c:pt>
                <c:pt idx="465">
                  <c:v>635</c:v>
                </c:pt>
                <c:pt idx="466">
                  <c:v>634</c:v>
                </c:pt>
                <c:pt idx="467">
                  <c:v>633</c:v>
                </c:pt>
                <c:pt idx="468">
                  <c:v>632</c:v>
                </c:pt>
                <c:pt idx="469">
                  <c:v>631</c:v>
                </c:pt>
                <c:pt idx="470">
                  <c:v>630</c:v>
                </c:pt>
                <c:pt idx="471">
                  <c:v>629</c:v>
                </c:pt>
                <c:pt idx="472">
                  <c:v>628</c:v>
                </c:pt>
                <c:pt idx="473">
                  <c:v>627</c:v>
                </c:pt>
                <c:pt idx="474">
                  <c:v>626</c:v>
                </c:pt>
                <c:pt idx="475">
                  <c:v>625</c:v>
                </c:pt>
                <c:pt idx="476">
                  <c:v>624</c:v>
                </c:pt>
                <c:pt idx="477">
                  <c:v>623</c:v>
                </c:pt>
                <c:pt idx="478">
                  <c:v>622</c:v>
                </c:pt>
                <c:pt idx="479">
                  <c:v>621</c:v>
                </c:pt>
                <c:pt idx="480">
                  <c:v>620</c:v>
                </c:pt>
                <c:pt idx="481">
                  <c:v>619</c:v>
                </c:pt>
                <c:pt idx="482">
                  <c:v>618</c:v>
                </c:pt>
                <c:pt idx="483">
                  <c:v>617</c:v>
                </c:pt>
                <c:pt idx="484">
                  <c:v>616</c:v>
                </c:pt>
                <c:pt idx="485">
                  <c:v>615</c:v>
                </c:pt>
                <c:pt idx="486">
                  <c:v>614</c:v>
                </c:pt>
                <c:pt idx="487">
                  <c:v>613</c:v>
                </c:pt>
                <c:pt idx="488">
                  <c:v>612</c:v>
                </c:pt>
                <c:pt idx="489">
                  <c:v>611</c:v>
                </c:pt>
                <c:pt idx="490">
                  <c:v>610</c:v>
                </c:pt>
                <c:pt idx="491">
                  <c:v>609</c:v>
                </c:pt>
                <c:pt idx="492">
                  <c:v>608</c:v>
                </c:pt>
                <c:pt idx="493">
                  <c:v>607</c:v>
                </c:pt>
                <c:pt idx="494">
                  <c:v>606</c:v>
                </c:pt>
                <c:pt idx="495">
                  <c:v>605</c:v>
                </c:pt>
                <c:pt idx="496">
                  <c:v>604</c:v>
                </c:pt>
                <c:pt idx="497">
                  <c:v>603</c:v>
                </c:pt>
                <c:pt idx="498">
                  <c:v>602</c:v>
                </c:pt>
                <c:pt idx="499">
                  <c:v>601</c:v>
                </c:pt>
                <c:pt idx="500">
                  <c:v>600</c:v>
                </c:pt>
                <c:pt idx="501">
                  <c:v>599</c:v>
                </c:pt>
                <c:pt idx="502">
                  <c:v>598</c:v>
                </c:pt>
                <c:pt idx="503">
                  <c:v>597</c:v>
                </c:pt>
                <c:pt idx="504">
                  <c:v>596</c:v>
                </c:pt>
                <c:pt idx="505">
                  <c:v>595</c:v>
                </c:pt>
                <c:pt idx="506">
                  <c:v>594</c:v>
                </c:pt>
                <c:pt idx="507">
                  <c:v>593</c:v>
                </c:pt>
                <c:pt idx="508">
                  <c:v>592</c:v>
                </c:pt>
                <c:pt idx="509">
                  <c:v>591</c:v>
                </c:pt>
                <c:pt idx="510">
                  <c:v>590</c:v>
                </c:pt>
                <c:pt idx="511">
                  <c:v>589</c:v>
                </c:pt>
                <c:pt idx="512">
                  <c:v>588</c:v>
                </c:pt>
                <c:pt idx="513">
                  <c:v>587</c:v>
                </c:pt>
                <c:pt idx="514">
                  <c:v>586</c:v>
                </c:pt>
                <c:pt idx="515">
                  <c:v>585</c:v>
                </c:pt>
                <c:pt idx="516">
                  <c:v>584</c:v>
                </c:pt>
                <c:pt idx="517">
                  <c:v>583</c:v>
                </c:pt>
                <c:pt idx="518">
                  <c:v>582</c:v>
                </c:pt>
                <c:pt idx="519">
                  <c:v>581</c:v>
                </c:pt>
                <c:pt idx="520">
                  <c:v>580</c:v>
                </c:pt>
                <c:pt idx="521">
                  <c:v>579</c:v>
                </c:pt>
                <c:pt idx="522">
                  <c:v>578</c:v>
                </c:pt>
                <c:pt idx="523">
                  <c:v>577</c:v>
                </c:pt>
                <c:pt idx="524">
                  <c:v>576</c:v>
                </c:pt>
                <c:pt idx="525">
                  <c:v>575</c:v>
                </c:pt>
                <c:pt idx="526">
                  <c:v>574</c:v>
                </c:pt>
                <c:pt idx="527">
                  <c:v>573</c:v>
                </c:pt>
                <c:pt idx="528">
                  <c:v>572</c:v>
                </c:pt>
                <c:pt idx="529">
                  <c:v>571</c:v>
                </c:pt>
                <c:pt idx="530">
                  <c:v>570</c:v>
                </c:pt>
                <c:pt idx="531">
                  <c:v>569</c:v>
                </c:pt>
                <c:pt idx="532">
                  <c:v>568</c:v>
                </c:pt>
                <c:pt idx="533">
                  <c:v>567</c:v>
                </c:pt>
                <c:pt idx="534">
                  <c:v>566</c:v>
                </c:pt>
                <c:pt idx="535">
                  <c:v>565</c:v>
                </c:pt>
                <c:pt idx="536">
                  <c:v>564</c:v>
                </c:pt>
                <c:pt idx="537">
                  <c:v>563</c:v>
                </c:pt>
                <c:pt idx="538">
                  <c:v>562</c:v>
                </c:pt>
                <c:pt idx="539">
                  <c:v>561</c:v>
                </c:pt>
                <c:pt idx="540">
                  <c:v>560</c:v>
                </c:pt>
                <c:pt idx="541">
                  <c:v>559</c:v>
                </c:pt>
                <c:pt idx="542">
                  <c:v>558</c:v>
                </c:pt>
                <c:pt idx="543">
                  <c:v>557</c:v>
                </c:pt>
                <c:pt idx="544">
                  <c:v>556</c:v>
                </c:pt>
                <c:pt idx="545">
                  <c:v>555</c:v>
                </c:pt>
                <c:pt idx="546">
                  <c:v>554</c:v>
                </c:pt>
                <c:pt idx="547">
                  <c:v>553</c:v>
                </c:pt>
                <c:pt idx="548">
                  <c:v>552</c:v>
                </c:pt>
                <c:pt idx="549">
                  <c:v>551</c:v>
                </c:pt>
                <c:pt idx="550">
                  <c:v>550</c:v>
                </c:pt>
                <c:pt idx="551">
                  <c:v>549</c:v>
                </c:pt>
                <c:pt idx="552">
                  <c:v>548</c:v>
                </c:pt>
                <c:pt idx="553">
                  <c:v>547</c:v>
                </c:pt>
                <c:pt idx="554">
                  <c:v>546</c:v>
                </c:pt>
                <c:pt idx="555">
                  <c:v>545</c:v>
                </c:pt>
                <c:pt idx="556">
                  <c:v>544</c:v>
                </c:pt>
                <c:pt idx="557">
                  <c:v>543</c:v>
                </c:pt>
                <c:pt idx="558">
                  <c:v>542</c:v>
                </c:pt>
                <c:pt idx="559">
                  <c:v>541</c:v>
                </c:pt>
                <c:pt idx="560">
                  <c:v>540</c:v>
                </c:pt>
                <c:pt idx="561">
                  <c:v>539</c:v>
                </c:pt>
                <c:pt idx="562">
                  <c:v>538</c:v>
                </c:pt>
                <c:pt idx="563">
                  <c:v>537</c:v>
                </c:pt>
                <c:pt idx="564">
                  <c:v>536</c:v>
                </c:pt>
                <c:pt idx="565">
                  <c:v>535</c:v>
                </c:pt>
                <c:pt idx="566">
                  <c:v>534</c:v>
                </c:pt>
                <c:pt idx="567">
                  <c:v>533</c:v>
                </c:pt>
                <c:pt idx="568">
                  <c:v>532</c:v>
                </c:pt>
                <c:pt idx="569">
                  <c:v>531</c:v>
                </c:pt>
                <c:pt idx="570">
                  <c:v>530</c:v>
                </c:pt>
                <c:pt idx="571">
                  <c:v>529</c:v>
                </c:pt>
                <c:pt idx="572">
                  <c:v>528</c:v>
                </c:pt>
                <c:pt idx="573">
                  <c:v>527</c:v>
                </c:pt>
                <c:pt idx="574">
                  <c:v>526</c:v>
                </c:pt>
                <c:pt idx="575">
                  <c:v>525</c:v>
                </c:pt>
                <c:pt idx="576">
                  <c:v>524</c:v>
                </c:pt>
                <c:pt idx="577">
                  <c:v>523</c:v>
                </c:pt>
                <c:pt idx="578">
                  <c:v>522</c:v>
                </c:pt>
                <c:pt idx="579">
                  <c:v>521</c:v>
                </c:pt>
                <c:pt idx="580">
                  <c:v>520</c:v>
                </c:pt>
                <c:pt idx="581">
                  <c:v>519</c:v>
                </c:pt>
                <c:pt idx="582">
                  <c:v>518</c:v>
                </c:pt>
                <c:pt idx="583">
                  <c:v>517</c:v>
                </c:pt>
                <c:pt idx="584">
                  <c:v>516</c:v>
                </c:pt>
                <c:pt idx="585">
                  <c:v>515</c:v>
                </c:pt>
                <c:pt idx="586">
                  <c:v>514</c:v>
                </c:pt>
                <c:pt idx="587">
                  <c:v>513</c:v>
                </c:pt>
                <c:pt idx="588">
                  <c:v>512</c:v>
                </c:pt>
                <c:pt idx="589">
                  <c:v>511</c:v>
                </c:pt>
                <c:pt idx="590">
                  <c:v>510</c:v>
                </c:pt>
                <c:pt idx="591">
                  <c:v>509</c:v>
                </c:pt>
                <c:pt idx="592">
                  <c:v>508</c:v>
                </c:pt>
                <c:pt idx="593">
                  <c:v>507</c:v>
                </c:pt>
                <c:pt idx="594">
                  <c:v>506</c:v>
                </c:pt>
                <c:pt idx="595">
                  <c:v>505</c:v>
                </c:pt>
                <c:pt idx="596">
                  <c:v>504</c:v>
                </c:pt>
                <c:pt idx="597">
                  <c:v>503</c:v>
                </c:pt>
                <c:pt idx="598">
                  <c:v>502</c:v>
                </c:pt>
                <c:pt idx="599">
                  <c:v>501</c:v>
                </c:pt>
                <c:pt idx="600">
                  <c:v>500</c:v>
                </c:pt>
                <c:pt idx="601">
                  <c:v>499</c:v>
                </c:pt>
                <c:pt idx="602">
                  <c:v>498</c:v>
                </c:pt>
                <c:pt idx="603">
                  <c:v>497</c:v>
                </c:pt>
                <c:pt idx="604">
                  <c:v>496</c:v>
                </c:pt>
                <c:pt idx="605">
                  <c:v>495</c:v>
                </c:pt>
                <c:pt idx="606">
                  <c:v>494</c:v>
                </c:pt>
                <c:pt idx="607">
                  <c:v>493</c:v>
                </c:pt>
                <c:pt idx="608">
                  <c:v>492</c:v>
                </c:pt>
                <c:pt idx="609">
                  <c:v>491</c:v>
                </c:pt>
                <c:pt idx="610">
                  <c:v>490</c:v>
                </c:pt>
                <c:pt idx="611">
                  <c:v>489</c:v>
                </c:pt>
                <c:pt idx="612">
                  <c:v>488</c:v>
                </c:pt>
                <c:pt idx="613">
                  <c:v>487</c:v>
                </c:pt>
                <c:pt idx="614">
                  <c:v>486</c:v>
                </c:pt>
                <c:pt idx="615">
                  <c:v>485</c:v>
                </c:pt>
                <c:pt idx="616">
                  <c:v>484</c:v>
                </c:pt>
                <c:pt idx="617">
                  <c:v>483</c:v>
                </c:pt>
                <c:pt idx="618">
                  <c:v>482</c:v>
                </c:pt>
                <c:pt idx="619">
                  <c:v>481</c:v>
                </c:pt>
                <c:pt idx="620">
                  <c:v>480</c:v>
                </c:pt>
                <c:pt idx="621">
                  <c:v>479</c:v>
                </c:pt>
                <c:pt idx="622">
                  <c:v>478</c:v>
                </c:pt>
                <c:pt idx="623">
                  <c:v>477</c:v>
                </c:pt>
                <c:pt idx="624">
                  <c:v>476</c:v>
                </c:pt>
                <c:pt idx="625">
                  <c:v>475</c:v>
                </c:pt>
                <c:pt idx="626">
                  <c:v>474</c:v>
                </c:pt>
                <c:pt idx="627">
                  <c:v>473</c:v>
                </c:pt>
                <c:pt idx="628">
                  <c:v>472</c:v>
                </c:pt>
                <c:pt idx="629">
                  <c:v>471</c:v>
                </c:pt>
                <c:pt idx="630">
                  <c:v>470</c:v>
                </c:pt>
                <c:pt idx="631">
                  <c:v>469</c:v>
                </c:pt>
                <c:pt idx="632">
                  <c:v>468</c:v>
                </c:pt>
                <c:pt idx="633">
                  <c:v>467</c:v>
                </c:pt>
                <c:pt idx="634">
                  <c:v>466</c:v>
                </c:pt>
                <c:pt idx="635">
                  <c:v>465</c:v>
                </c:pt>
                <c:pt idx="636">
                  <c:v>464</c:v>
                </c:pt>
                <c:pt idx="637">
                  <c:v>463</c:v>
                </c:pt>
                <c:pt idx="638">
                  <c:v>462</c:v>
                </c:pt>
                <c:pt idx="639">
                  <c:v>461</c:v>
                </c:pt>
                <c:pt idx="640">
                  <c:v>460</c:v>
                </c:pt>
                <c:pt idx="641">
                  <c:v>459</c:v>
                </c:pt>
                <c:pt idx="642">
                  <c:v>458</c:v>
                </c:pt>
                <c:pt idx="643">
                  <c:v>457</c:v>
                </c:pt>
                <c:pt idx="644">
                  <c:v>456</c:v>
                </c:pt>
                <c:pt idx="645">
                  <c:v>455</c:v>
                </c:pt>
                <c:pt idx="646">
                  <c:v>454</c:v>
                </c:pt>
                <c:pt idx="647">
                  <c:v>453</c:v>
                </c:pt>
                <c:pt idx="648">
                  <c:v>452</c:v>
                </c:pt>
                <c:pt idx="649">
                  <c:v>451</c:v>
                </c:pt>
                <c:pt idx="650">
                  <c:v>450</c:v>
                </c:pt>
                <c:pt idx="651">
                  <c:v>449</c:v>
                </c:pt>
                <c:pt idx="652">
                  <c:v>448</c:v>
                </c:pt>
                <c:pt idx="653">
                  <c:v>447</c:v>
                </c:pt>
                <c:pt idx="654">
                  <c:v>446</c:v>
                </c:pt>
                <c:pt idx="655">
                  <c:v>445</c:v>
                </c:pt>
                <c:pt idx="656">
                  <c:v>444</c:v>
                </c:pt>
                <c:pt idx="657">
                  <c:v>443</c:v>
                </c:pt>
                <c:pt idx="658">
                  <c:v>442</c:v>
                </c:pt>
                <c:pt idx="659">
                  <c:v>441</c:v>
                </c:pt>
                <c:pt idx="660">
                  <c:v>440</c:v>
                </c:pt>
                <c:pt idx="661">
                  <c:v>439</c:v>
                </c:pt>
                <c:pt idx="662">
                  <c:v>438</c:v>
                </c:pt>
                <c:pt idx="663">
                  <c:v>437</c:v>
                </c:pt>
                <c:pt idx="664">
                  <c:v>436</c:v>
                </c:pt>
                <c:pt idx="665">
                  <c:v>435</c:v>
                </c:pt>
                <c:pt idx="666">
                  <c:v>434</c:v>
                </c:pt>
                <c:pt idx="667">
                  <c:v>433</c:v>
                </c:pt>
                <c:pt idx="668">
                  <c:v>432</c:v>
                </c:pt>
                <c:pt idx="669">
                  <c:v>431</c:v>
                </c:pt>
                <c:pt idx="670">
                  <c:v>430</c:v>
                </c:pt>
                <c:pt idx="671">
                  <c:v>429</c:v>
                </c:pt>
                <c:pt idx="672">
                  <c:v>428</c:v>
                </c:pt>
                <c:pt idx="673">
                  <c:v>427</c:v>
                </c:pt>
                <c:pt idx="674">
                  <c:v>426</c:v>
                </c:pt>
                <c:pt idx="675">
                  <c:v>425</c:v>
                </c:pt>
                <c:pt idx="676">
                  <c:v>424</c:v>
                </c:pt>
                <c:pt idx="677">
                  <c:v>423</c:v>
                </c:pt>
                <c:pt idx="678">
                  <c:v>422</c:v>
                </c:pt>
                <c:pt idx="679">
                  <c:v>421</c:v>
                </c:pt>
                <c:pt idx="680">
                  <c:v>420</c:v>
                </c:pt>
                <c:pt idx="681">
                  <c:v>419</c:v>
                </c:pt>
                <c:pt idx="682">
                  <c:v>418</c:v>
                </c:pt>
                <c:pt idx="683">
                  <c:v>417</c:v>
                </c:pt>
                <c:pt idx="684">
                  <c:v>416</c:v>
                </c:pt>
                <c:pt idx="685">
                  <c:v>415</c:v>
                </c:pt>
                <c:pt idx="686">
                  <c:v>414</c:v>
                </c:pt>
                <c:pt idx="687">
                  <c:v>413</c:v>
                </c:pt>
                <c:pt idx="688">
                  <c:v>412</c:v>
                </c:pt>
                <c:pt idx="689">
                  <c:v>411</c:v>
                </c:pt>
                <c:pt idx="690">
                  <c:v>410</c:v>
                </c:pt>
                <c:pt idx="691">
                  <c:v>409</c:v>
                </c:pt>
                <c:pt idx="692">
                  <c:v>408</c:v>
                </c:pt>
                <c:pt idx="693">
                  <c:v>407</c:v>
                </c:pt>
                <c:pt idx="694">
                  <c:v>406</c:v>
                </c:pt>
                <c:pt idx="695">
                  <c:v>405</c:v>
                </c:pt>
                <c:pt idx="696">
                  <c:v>404</c:v>
                </c:pt>
                <c:pt idx="697">
                  <c:v>403</c:v>
                </c:pt>
                <c:pt idx="698">
                  <c:v>402</c:v>
                </c:pt>
                <c:pt idx="699">
                  <c:v>401</c:v>
                </c:pt>
                <c:pt idx="700">
                  <c:v>400</c:v>
                </c:pt>
                <c:pt idx="701">
                  <c:v>399</c:v>
                </c:pt>
                <c:pt idx="702">
                  <c:v>398</c:v>
                </c:pt>
                <c:pt idx="703">
                  <c:v>397</c:v>
                </c:pt>
                <c:pt idx="704">
                  <c:v>396</c:v>
                </c:pt>
                <c:pt idx="705">
                  <c:v>395</c:v>
                </c:pt>
                <c:pt idx="706">
                  <c:v>394</c:v>
                </c:pt>
                <c:pt idx="707">
                  <c:v>393</c:v>
                </c:pt>
                <c:pt idx="708">
                  <c:v>392</c:v>
                </c:pt>
                <c:pt idx="709">
                  <c:v>391</c:v>
                </c:pt>
                <c:pt idx="710">
                  <c:v>390</c:v>
                </c:pt>
                <c:pt idx="711">
                  <c:v>389</c:v>
                </c:pt>
                <c:pt idx="712">
                  <c:v>388</c:v>
                </c:pt>
                <c:pt idx="713">
                  <c:v>387</c:v>
                </c:pt>
                <c:pt idx="714">
                  <c:v>386</c:v>
                </c:pt>
                <c:pt idx="715">
                  <c:v>385</c:v>
                </c:pt>
                <c:pt idx="716">
                  <c:v>384</c:v>
                </c:pt>
                <c:pt idx="717">
                  <c:v>383</c:v>
                </c:pt>
                <c:pt idx="718">
                  <c:v>382</c:v>
                </c:pt>
                <c:pt idx="719">
                  <c:v>381</c:v>
                </c:pt>
                <c:pt idx="720">
                  <c:v>380</c:v>
                </c:pt>
                <c:pt idx="721">
                  <c:v>379</c:v>
                </c:pt>
                <c:pt idx="722">
                  <c:v>378</c:v>
                </c:pt>
                <c:pt idx="723">
                  <c:v>377</c:v>
                </c:pt>
                <c:pt idx="724">
                  <c:v>376</c:v>
                </c:pt>
                <c:pt idx="725">
                  <c:v>375</c:v>
                </c:pt>
                <c:pt idx="726">
                  <c:v>374</c:v>
                </c:pt>
                <c:pt idx="727">
                  <c:v>373</c:v>
                </c:pt>
                <c:pt idx="728">
                  <c:v>372</c:v>
                </c:pt>
                <c:pt idx="729">
                  <c:v>371</c:v>
                </c:pt>
                <c:pt idx="730">
                  <c:v>370</c:v>
                </c:pt>
                <c:pt idx="731">
                  <c:v>369</c:v>
                </c:pt>
                <c:pt idx="732">
                  <c:v>368</c:v>
                </c:pt>
                <c:pt idx="733">
                  <c:v>367</c:v>
                </c:pt>
                <c:pt idx="734">
                  <c:v>366</c:v>
                </c:pt>
                <c:pt idx="735">
                  <c:v>365</c:v>
                </c:pt>
                <c:pt idx="736">
                  <c:v>364</c:v>
                </c:pt>
                <c:pt idx="737">
                  <c:v>363</c:v>
                </c:pt>
                <c:pt idx="738">
                  <c:v>362</c:v>
                </c:pt>
                <c:pt idx="739">
                  <c:v>361</c:v>
                </c:pt>
                <c:pt idx="740">
                  <c:v>360</c:v>
                </c:pt>
                <c:pt idx="741">
                  <c:v>359</c:v>
                </c:pt>
                <c:pt idx="742">
                  <c:v>358</c:v>
                </c:pt>
                <c:pt idx="743">
                  <c:v>357</c:v>
                </c:pt>
                <c:pt idx="744">
                  <c:v>356</c:v>
                </c:pt>
                <c:pt idx="745">
                  <c:v>355</c:v>
                </c:pt>
                <c:pt idx="746">
                  <c:v>354</c:v>
                </c:pt>
                <c:pt idx="747">
                  <c:v>353</c:v>
                </c:pt>
                <c:pt idx="748">
                  <c:v>352</c:v>
                </c:pt>
                <c:pt idx="749">
                  <c:v>351</c:v>
                </c:pt>
                <c:pt idx="750">
                  <c:v>350</c:v>
                </c:pt>
                <c:pt idx="751">
                  <c:v>349</c:v>
                </c:pt>
                <c:pt idx="752">
                  <c:v>348</c:v>
                </c:pt>
                <c:pt idx="753">
                  <c:v>347</c:v>
                </c:pt>
                <c:pt idx="754">
                  <c:v>346</c:v>
                </c:pt>
                <c:pt idx="755">
                  <c:v>345</c:v>
                </c:pt>
                <c:pt idx="756">
                  <c:v>344</c:v>
                </c:pt>
                <c:pt idx="757">
                  <c:v>343</c:v>
                </c:pt>
                <c:pt idx="758">
                  <c:v>342</c:v>
                </c:pt>
                <c:pt idx="759">
                  <c:v>341</c:v>
                </c:pt>
                <c:pt idx="760">
                  <c:v>340</c:v>
                </c:pt>
                <c:pt idx="761">
                  <c:v>339</c:v>
                </c:pt>
                <c:pt idx="762">
                  <c:v>338</c:v>
                </c:pt>
                <c:pt idx="763">
                  <c:v>337</c:v>
                </c:pt>
                <c:pt idx="764">
                  <c:v>336</c:v>
                </c:pt>
                <c:pt idx="765">
                  <c:v>335</c:v>
                </c:pt>
                <c:pt idx="766">
                  <c:v>334</c:v>
                </c:pt>
                <c:pt idx="767">
                  <c:v>333</c:v>
                </c:pt>
                <c:pt idx="768">
                  <c:v>332</c:v>
                </c:pt>
                <c:pt idx="769">
                  <c:v>331</c:v>
                </c:pt>
                <c:pt idx="770">
                  <c:v>330</c:v>
                </c:pt>
                <c:pt idx="771">
                  <c:v>329</c:v>
                </c:pt>
                <c:pt idx="772">
                  <c:v>328</c:v>
                </c:pt>
                <c:pt idx="773">
                  <c:v>327</c:v>
                </c:pt>
                <c:pt idx="774">
                  <c:v>326</c:v>
                </c:pt>
                <c:pt idx="775">
                  <c:v>325</c:v>
                </c:pt>
                <c:pt idx="776">
                  <c:v>324</c:v>
                </c:pt>
                <c:pt idx="777">
                  <c:v>323</c:v>
                </c:pt>
                <c:pt idx="778">
                  <c:v>322</c:v>
                </c:pt>
                <c:pt idx="779">
                  <c:v>321</c:v>
                </c:pt>
                <c:pt idx="780">
                  <c:v>320</c:v>
                </c:pt>
                <c:pt idx="781">
                  <c:v>319</c:v>
                </c:pt>
                <c:pt idx="782">
                  <c:v>318</c:v>
                </c:pt>
                <c:pt idx="783">
                  <c:v>317</c:v>
                </c:pt>
                <c:pt idx="784">
                  <c:v>316</c:v>
                </c:pt>
                <c:pt idx="785">
                  <c:v>315</c:v>
                </c:pt>
                <c:pt idx="786">
                  <c:v>314</c:v>
                </c:pt>
                <c:pt idx="787">
                  <c:v>313</c:v>
                </c:pt>
                <c:pt idx="788">
                  <c:v>312</c:v>
                </c:pt>
                <c:pt idx="789">
                  <c:v>311</c:v>
                </c:pt>
                <c:pt idx="790">
                  <c:v>310</c:v>
                </c:pt>
                <c:pt idx="791">
                  <c:v>309</c:v>
                </c:pt>
                <c:pt idx="792">
                  <c:v>308</c:v>
                </c:pt>
                <c:pt idx="793">
                  <c:v>307</c:v>
                </c:pt>
                <c:pt idx="794">
                  <c:v>306</c:v>
                </c:pt>
                <c:pt idx="795">
                  <c:v>305</c:v>
                </c:pt>
                <c:pt idx="796">
                  <c:v>304</c:v>
                </c:pt>
                <c:pt idx="797">
                  <c:v>303</c:v>
                </c:pt>
                <c:pt idx="798">
                  <c:v>302</c:v>
                </c:pt>
                <c:pt idx="799">
                  <c:v>301</c:v>
                </c:pt>
                <c:pt idx="800">
                  <c:v>300</c:v>
                </c:pt>
              </c:numCache>
            </c:numRef>
          </c:xVal>
          <c:yVal>
            <c:numRef>
              <c:f>'Pan-STARRS g'!$B$2:$B$802</c:f>
              <c:numCache>
                <c:formatCode>0.00E+00</c:formatCode>
                <c:ptCount val="801"/>
                <c:pt idx="0" formatCode="General">
                  <c:v>1.452E-2</c:v>
                </c:pt>
                <c:pt idx="1">
                  <c:v>1.49E-2</c:v>
                </c:pt>
                <c:pt idx="2">
                  <c:v>1.55E-2</c:v>
                </c:pt>
                <c:pt idx="3">
                  <c:v>1.6299999999999999E-2</c:v>
                </c:pt>
                <c:pt idx="4">
                  <c:v>1.7299999999999999E-2</c:v>
                </c:pt>
                <c:pt idx="5">
                  <c:v>1.8499999999999999E-2</c:v>
                </c:pt>
                <c:pt idx="6">
                  <c:v>2.01E-2</c:v>
                </c:pt>
                <c:pt idx="7">
                  <c:v>2.2100000000000002E-2</c:v>
                </c:pt>
                <c:pt idx="8">
                  <c:v>2.4400000000000002E-2</c:v>
                </c:pt>
                <c:pt idx="9">
                  <c:v>2.7099999999999999E-2</c:v>
                </c:pt>
                <c:pt idx="10">
                  <c:v>0.03</c:v>
                </c:pt>
                <c:pt idx="11">
                  <c:v>3.27E-2</c:v>
                </c:pt>
                <c:pt idx="12">
                  <c:v>3.4700000000000002E-2</c:v>
                </c:pt>
                <c:pt idx="13">
                  <c:v>3.5200000000000002E-2</c:v>
                </c:pt>
                <c:pt idx="14">
                  <c:v>3.3700000000000001E-2</c:v>
                </c:pt>
                <c:pt idx="15">
                  <c:v>3.0300000000000001E-2</c:v>
                </c:pt>
                <c:pt idx="16">
                  <c:v>2.5999999999999999E-2</c:v>
                </c:pt>
                <c:pt idx="17">
                  <c:v>2.1399999999999999E-2</c:v>
                </c:pt>
                <c:pt idx="18">
                  <c:v>1.7299999999999999E-2</c:v>
                </c:pt>
                <c:pt idx="19">
                  <c:v>1.3899999999999999E-2</c:v>
                </c:pt>
                <c:pt idx="20">
                  <c:v>1.12E-2</c:v>
                </c:pt>
                <c:pt idx="21">
                  <c:v>9.0299999999999998E-3</c:v>
                </c:pt>
                <c:pt idx="22">
                  <c:v>7.3699999999999998E-3</c:v>
                </c:pt>
                <c:pt idx="23">
                  <c:v>6.0800000000000003E-3</c:v>
                </c:pt>
                <c:pt idx="24">
                  <c:v>5.0800000000000003E-3</c:v>
                </c:pt>
                <c:pt idx="25">
                  <c:v>4.2900000000000004E-3</c:v>
                </c:pt>
                <c:pt idx="26">
                  <c:v>3.6600000000000001E-3</c:v>
                </c:pt>
                <c:pt idx="27">
                  <c:v>3.16E-3</c:v>
                </c:pt>
                <c:pt idx="28">
                  <c:v>2.7499999999999998E-3</c:v>
                </c:pt>
                <c:pt idx="29">
                  <c:v>2.4299999999999999E-3</c:v>
                </c:pt>
                <c:pt idx="30">
                  <c:v>2.16E-3</c:v>
                </c:pt>
                <c:pt idx="31">
                  <c:v>1.9400000000000001E-3</c:v>
                </c:pt>
                <c:pt idx="32">
                  <c:v>1.75E-3</c:v>
                </c:pt>
                <c:pt idx="33">
                  <c:v>1.6000000000000001E-3</c:v>
                </c:pt>
                <c:pt idx="34">
                  <c:v>1.47E-3</c:v>
                </c:pt>
                <c:pt idx="35">
                  <c:v>1.3699999999999999E-3</c:v>
                </c:pt>
                <c:pt idx="36">
                  <c:v>1.2800000000000001E-3</c:v>
                </c:pt>
                <c:pt idx="37">
                  <c:v>1.2099999999999999E-3</c:v>
                </c:pt>
                <c:pt idx="38">
                  <c:v>1.15E-3</c:v>
                </c:pt>
                <c:pt idx="39">
                  <c:v>1.1000000000000001E-3</c:v>
                </c:pt>
                <c:pt idx="40">
                  <c:v>1.06E-3</c:v>
                </c:pt>
                <c:pt idx="41">
                  <c:v>1.0300000000000001E-3</c:v>
                </c:pt>
                <c:pt idx="42">
                  <c:v>1.01E-3</c:v>
                </c:pt>
                <c:pt idx="43">
                  <c:v>1E-3</c:v>
                </c:pt>
                <c:pt idx="44">
                  <c:v>1E-3</c:v>
                </c:pt>
                <c:pt idx="45">
                  <c:v>1E-3</c:v>
                </c:pt>
                <c:pt idx="46">
                  <c:v>1.01E-3</c:v>
                </c:pt>
                <c:pt idx="47">
                  <c:v>1.0399999999999999E-3</c:v>
                </c:pt>
                <c:pt idx="48">
                  <c:v>1.07E-3</c:v>
                </c:pt>
                <c:pt idx="49">
                  <c:v>1.1100000000000001E-3</c:v>
                </c:pt>
                <c:pt idx="50">
                  <c:v>1.17E-3</c:v>
                </c:pt>
                <c:pt idx="51">
                  <c:v>1.24E-3</c:v>
                </c:pt>
                <c:pt idx="52">
                  <c:v>1.33E-3</c:v>
                </c:pt>
                <c:pt idx="53">
                  <c:v>1.4400000000000001E-3</c:v>
                </c:pt>
                <c:pt idx="54">
                  <c:v>1.58E-3</c:v>
                </c:pt>
                <c:pt idx="55">
                  <c:v>1.75E-3</c:v>
                </c:pt>
                <c:pt idx="56">
                  <c:v>1.9599999999999999E-3</c:v>
                </c:pt>
                <c:pt idx="57">
                  <c:v>2.2100000000000002E-3</c:v>
                </c:pt>
                <c:pt idx="58">
                  <c:v>2.5100000000000001E-3</c:v>
                </c:pt>
                <c:pt idx="59">
                  <c:v>2.8500000000000001E-3</c:v>
                </c:pt>
                <c:pt idx="60">
                  <c:v>3.2200000000000002E-3</c:v>
                </c:pt>
                <c:pt idx="61">
                  <c:v>3.5899999999999999E-3</c:v>
                </c:pt>
                <c:pt idx="62" formatCode="General">
                  <c:v>3.8700000000000002E-3</c:v>
                </c:pt>
                <c:pt idx="63" formatCode="General">
                  <c:v>4.0000000000000001E-3</c:v>
                </c:pt>
                <c:pt idx="64" formatCode="General">
                  <c:v>3.9199999999999999E-3</c:v>
                </c:pt>
                <c:pt idx="65">
                  <c:v>3.6600000000000001E-3</c:v>
                </c:pt>
                <c:pt idx="66" formatCode="General">
                  <c:v>3.2599999999999999E-3</c:v>
                </c:pt>
                <c:pt idx="67" formatCode="General">
                  <c:v>2.82E-3</c:v>
                </c:pt>
                <c:pt idx="68" formatCode="General">
                  <c:v>2.3900000000000002E-3</c:v>
                </c:pt>
                <c:pt idx="69" formatCode="General">
                  <c:v>2.0200000000000001E-3</c:v>
                </c:pt>
                <c:pt idx="70" formatCode="General">
                  <c:v>1.7099999999999999E-3</c:v>
                </c:pt>
                <c:pt idx="71" formatCode="General">
                  <c:v>1.4499999999999999E-3</c:v>
                </c:pt>
                <c:pt idx="72" formatCode="General">
                  <c:v>1.25E-3</c:v>
                </c:pt>
                <c:pt idx="73" formatCode="General">
                  <c:v>1.08E-3</c:v>
                </c:pt>
                <c:pt idx="74" formatCode="General">
                  <c:v>9.5E-4</c:v>
                </c:pt>
                <c:pt idx="75" formatCode="General">
                  <c:v>8.4000000000000003E-4</c:v>
                </c:pt>
                <c:pt idx="76" formatCode="General">
                  <c:v>7.6000000000000004E-4</c:v>
                </c:pt>
                <c:pt idx="77" formatCode="General">
                  <c:v>6.8999999999999997E-4</c:v>
                </c:pt>
                <c:pt idx="78" formatCode="General">
                  <c:v>6.3000000000000003E-4</c:v>
                </c:pt>
                <c:pt idx="79" formatCode="General">
                  <c:v>5.8E-4</c:v>
                </c:pt>
                <c:pt idx="80" formatCode="General">
                  <c:v>5.4000000000000001E-4</c:v>
                </c:pt>
                <c:pt idx="81" formatCode="General">
                  <c:v>5.1000000000000004E-4</c:v>
                </c:pt>
                <c:pt idx="82" formatCode="General">
                  <c:v>4.8999999999999998E-4</c:v>
                </c:pt>
                <c:pt idx="83" formatCode="General">
                  <c:v>4.6999999999999999E-4</c:v>
                </c:pt>
                <c:pt idx="84" formatCode="General">
                  <c:v>4.6000000000000001E-4</c:v>
                </c:pt>
                <c:pt idx="85" formatCode="General">
                  <c:v>4.4999999999999999E-4</c:v>
                </c:pt>
                <c:pt idx="86" formatCode="General">
                  <c:v>4.4999999999999999E-4</c:v>
                </c:pt>
                <c:pt idx="87" formatCode="General">
                  <c:v>4.4999999999999999E-4</c:v>
                </c:pt>
                <c:pt idx="88" formatCode="General">
                  <c:v>4.4999999999999999E-4</c:v>
                </c:pt>
                <c:pt idx="89" formatCode="General">
                  <c:v>4.6000000000000001E-4</c:v>
                </c:pt>
                <c:pt idx="90" formatCode="General">
                  <c:v>4.6999999999999999E-4</c:v>
                </c:pt>
                <c:pt idx="91" formatCode="General">
                  <c:v>4.8999999999999998E-4</c:v>
                </c:pt>
                <c:pt idx="92" formatCode="General">
                  <c:v>5.1999999999999995E-4</c:v>
                </c:pt>
                <c:pt idx="93" formatCode="General">
                  <c:v>5.5000000000000003E-4</c:v>
                </c:pt>
                <c:pt idx="94" formatCode="General">
                  <c:v>5.8E-4</c:v>
                </c:pt>
                <c:pt idx="95" formatCode="General">
                  <c:v>6.3000000000000003E-4</c:v>
                </c:pt>
                <c:pt idx="96" formatCode="General">
                  <c:v>6.8999999999999997E-4</c:v>
                </c:pt>
                <c:pt idx="97" formatCode="General">
                  <c:v>7.6000000000000004E-4</c:v>
                </c:pt>
                <c:pt idx="98" formatCode="General">
                  <c:v>8.4999999999999995E-4</c:v>
                </c:pt>
                <c:pt idx="99" formatCode="General">
                  <c:v>9.5E-4</c:v>
                </c:pt>
                <c:pt idx="100" formatCode="General">
                  <c:v>1.08E-3</c:v>
                </c:pt>
                <c:pt idx="101" formatCode="General">
                  <c:v>1.24E-3</c:v>
                </c:pt>
                <c:pt idx="102" formatCode="General">
                  <c:v>1.41E-3</c:v>
                </c:pt>
                <c:pt idx="103" formatCode="General">
                  <c:v>1.6199999999999999E-3</c:v>
                </c:pt>
                <c:pt idx="104" formatCode="General">
                  <c:v>1.83E-3</c:v>
                </c:pt>
                <c:pt idx="105" formatCode="General">
                  <c:v>2.0300000000000001E-3</c:v>
                </c:pt>
                <c:pt idx="106">
                  <c:v>2.1900000000000001E-3</c:v>
                </c:pt>
                <c:pt idx="107">
                  <c:v>2.2799999999999999E-3</c:v>
                </c:pt>
                <c:pt idx="108" formatCode="General">
                  <c:v>2.2799999999999999E-3</c:v>
                </c:pt>
                <c:pt idx="109" formatCode="General">
                  <c:v>2.1900000000000001E-3</c:v>
                </c:pt>
                <c:pt idx="110" formatCode="General">
                  <c:v>2.0400000000000001E-3</c:v>
                </c:pt>
                <c:pt idx="111" formatCode="General">
                  <c:v>1.8500000000000001E-3</c:v>
                </c:pt>
                <c:pt idx="112" formatCode="General">
                  <c:v>1.66E-3</c:v>
                </c:pt>
                <c:pt idx="113" formatCode="General">
                  <c:v>1.49E-3</c:v>
                </c:pt>
                <c:pt idx="114">
                  <c:v>1.33E-3</c:v>
                </c:pt>
                <c:pt idx="115" formatCode="General">
                  <c:v>1.1999999999999999E-3</c:v>
                </c:pt>
                <c:pt idx="116" formatCode="General">
                  <c:v>1.09E-3</c:v>
                </c:pt>
                <c:pt idx="117" formatCode="General">
                  <c:v>9.8999999999999999E-4</c:v>
                </c:pt>
                <c:pt idx="118" formatCode="General">
                  <c:v>9.2000000000000003E-4</c:v>
                </c:pt>
                <c:pt idx="119">
                  <c:v>8.5999999999999998E-4</c:v>
                </c:pt>
                <c:pt idx="120" formatCode="General">
                  <c:v>8.0999999999999996E-4</c:v>
                </c:pt>
                <c:pt idx="121" formatCode="General">
                  <c:v>7.7999999999999999E-4</c:v>
                </c:pt>
                <c:pt idx="122" formatCode="General">
                  <c:v>7.5000000000000002E-4</c:v>
                </c:pt>
                <c:pt idx="123" formatCode="General">
                  <c:v>7.2999999999999996E-4</c:v>
                </c:pt>
                <c:pt idx="124" formatCode="General">
                  <c:v>7.2999999999999996E-4</c:v>
                </c:pt>
                <c:pt idx="125" formatCode="General">
                  <c:v>7.2999999999999996E-4</c:v>
                </c:pt>
                <c:pt idx="126" formatCode="General">
                  <c:v>7.2999999999999996E-4</c:v>
                </c:pt>
                <c:pt idx="127" formatCode="General">
                  <c:v>7.5000000000000002E-4</c:v>
                </c:pt>
                <c:pt idx="128" formatCode="General">
                  <c:v>7.7999999999999999E-4</c:v>
                </c:pt>
                <c:pt idx="129" formatCode="General">
                  <c:v>8.1999999999999998E-4</c:v>
                </c:pt>
                <c:pt idx="130" formatCode="General">
                  <c:v>8.7000000000000001E-4</c:v>
                </c:pt>
                <c:pt idx="131" formatCode="General">
                  <c:v>9.3999999999999997E-4</c:v>
                </c:pt>
                <c:pt idx="132" formatCode="General">
                  <c:v>1.0399999999999999E-3</c:v>
                </c:pt>
                <c:pt idx="133" formatCode="General">
                  <c:v>1.16E-3</c:v>
                </c:pt>
                <c:pt idx="134" formatCode="General">
                  <c:v>1.32E-3</c:v>
                </c:pt>
                <c:pt idx="135" formatCode="General">
                  <c:v>1.5399999999999999E-3</c:v>
                </c:pt>
                <c:pt idx="136" formatCode="General">
                  <c:v>1.83E-3</c:v>
                </c:pt>
                <c:pt idx="137" formatCode="General">
                  <c:v>2.2499999999999998E-3</c:v>
                </c:pt>
                <c:pt idx="138" formatCode="General">
                  <c:v>2.81E-3</c:v>
                </c:pt>
                <c:pt idx="139" formatCode="General">
                  <c:v>3.5799999999999998E-3</c:v>
                </c:pt>
                <c:pt idx="140" formatCode="General">
                  <c:v>4.4999999999999997E-3</c:v>
                </c:pt>
                <c:pt idx="141" formatCode="General">
                  <c:v>5.3E-3</c:v>
                </c:pt>
                <c:pt idx="142" formatCode="General">
                  <c:v>5.4299999999999999E-3</c:v>
                </c:pt>
                <c:pt idx="143" formatCode="General">
                  <c:v>4.6800000000000001E-3</c:v>
                </c:pt>
                <c:pt idx="144" formatCode="General">
                  <c:v>3.5300000000000002E-3</c:v>
                </c:pt>
                <c:pt idx="145" formatCode="General">
                  <c:v>2.5100000000000001E-3</c:v>
                </c:pt>
                <c:pt idx="146" formatCode="General">
                  <c:v>1.7700000000000001E-3</c:v>
                </c:pt>
                <c:pt idx="147" formatCode="General">
                  <c:v>1.2700000000000001E-3</c:v>
                </c:pt>
                <c:pt idx="148" formatCode="General">
                  <c:v>9.3000000000000005E-4</c:v>
                </c:pt>
                <c:pt idx="149" formatCode="General">
                  <c:v>6.9999999999999999E-4</c:v>
                </c:pt>
                <c:pt idx="150" formatCode="General">
                  <c:v>5.4000000000000001E-4</c:v>
                </c:pt>
                <c:pt idx="151" formatCode="General">
                  <c:v>4.2000000000000002E-4</c:v>
                </c:pt>
                <c:pt idx="152" formatCode="General">
                  <c:v>3.4000000000000002E-4</c:v>
                </c:pt>
                <c:pt idx="153" formatCode="General">
                  <c:v>2.7999999999999998E-4</c:v>
                </c:pt>
                <c:pt idx="154" formatCode="General">
                  <c:v>2.3000000000000001E-4</c:v>
                </c:pt>
                <c:pt idx="155" formatCode="General">
                  <c:v>2.0000000000000001E-4</c:v>
                </c:pt>
                <c:pt idx="156" formatCode="General">
                  <c:v>1.7000000000000001E-4</c:v>
                </c:pt>
                <c:pt idx="157" formatCode="General">
                  <c:v>1.3999999999999999E-4</c:v>
                </c:pt>
                <c:pt idx="158" formatCode="General">
                  <c:v>1.2999999999999999E-4</c:v>
                </c:pt>
                <c:pt idx="159" formatCode="General">
                  <c:v>1.1E-4</c:v>
                </c:pt>
                <c:pt idx="160" formatCode="General">
                  <c:v>1E-4</c:v>
                </c:pt>
                <c:pt idx="161" formatCode="General">
                  <c:v>9.0000000000000006E-5</c:v>
                </c:pt>
                <c:pt idx="162" formatCode="General">
                  <c:v>8.0000000000000007E-5</c:v>
                </c:pt>
                <c:pt idx="163" formatCode="General">
                  <c:v>8.0000000000000007E-5</c:v>
                </c:pt>
                <c:pt idx="164" formatCode="General">
                  <c:v>6.9999999999999994E-5</c:v>
                </c:pt>
                <c:pt idx="165" formatCode="General">
                  <c:v>6.9999999999999994E-5</c:v>
                </c:pt>
                <c:pt idx="166" formatCode="General">
                  <c:v>6.0000000000000002E-5</c:v>
                </c:pt>
                <c:pt idx="167" formatCode="General">
                  <c:v>6.0000000000000002E-5</c:v>
                </c:pt>
                <c:pt idx="168" formatCode="General">
                  <c:v>6.0000000000000002E-5</c:v>
                </c:pt>
                <c:pt idx="169" formatCode="General">
                  <c:v>6.0000000000000002E-5</c:v>
                </c:pt>
                <c:pt idx="170" formatCode="General">
                  <c:v>6.0000000000000002E-5</c:v>
                </c:pt>
                <c:pt idx="171" formatCode="General">
                  <c:v>6.0000000000000002E-5</c:v>
                </c:pt>
                <c:pt idx="172" formatCode="General">
                  <c:v>6.0000000000000002E-5</c:v>
                </c:pt>
                <c:pt idx="173" formatCode="General">
                  <c:v>6.0000000000000002E-5</c:v>
                </c:pt>
                <c:pt idx="174" formatCode="General">
                  <c:v>6.0000000000000002E-5</c:v>
                </c:pt>
                <c:pt idx="175" formatCode="General">
                  <c:v>6.0000000000000002E-5</c:v>
                </c:pt>
                <c:pt idx="176" formatCode="General">
                  <c:v>6.9999999999999994E-5</c:v>
                </c:pt>
                <c:pt idx="177" formatCode="General">
                  <c:v>6.9999999999999994E-5</c:v>
                </c:pt>
                <c:pt idx="178" formatCode="General">
                  <c:v>8.0000000000000007E-5</c:v>
                </c:pt>
                <c:pt idx="179" formatCode="General">
                  <c:v>9.0000000000000006E-5</c:v>
                </c:pt>
                <c:pt idx="180" formatCode="General">
                  <c:v>1E-4</c:v>
                </c:pt>
                <c:pt idx="181" formatCode="General">
                  <c:v>1.1E-4</c:v>
                </c:pt>
                <c:pt idx="182" formatCode="General">
                  <c:v>1.2999999999999999E-4</c:v>
                </c:pt>
                <c:pt idx="183" formatCode="General">
                  <c:v>1.6000000000000001E-4</c:v>
                </c:pt>
                <c:pt idx="184" formatCode="General">
                  <c:v>2.0000000000000001E-4</c:v>
                </c:pt>
                <c:pt idx="185" formatCode="General">
                  <c:v>2.5999999999999998E-4</c:v>
                </c:pt>
                <c:pt idx="186" formatCode="General">
                  <c:v>3.5E-4</c:v>
                </c:pt>
                <c:pt idx="187" formatCode="General">
                  <c:v>5.1000000000000004E-4</c:v>
                </c:pt>
                <c:pt idx="188" formatCode="General">
                  <c:v>8.0999999999999996E-4</c:v>
                </c:pt>
                <c:pt idx="189" formatCode="General">
                  <c:v>1.4599999999999999E-3</c:v>
                </c:pt>
                <c:pt idx="190" formatCode="General">
                  <c:v>3.0699999999999998E-3</c:v>
                </c:pt>
                <c:pt idx="191" formatCode="General">
                  <c:v>6.2599999999999999E-3</c:v>
                </c:pt>
                <c:pt idx="192" formatCode="General">
                  <c:v>5.5500000000000002E-3</c:v>
                </c:pt>
                <c:pt idx="193" formatCode="General">
                  <c:v>2.6700000000000001E-3</c:v>
                </c:pt>
                <c:pt idx="194" formatCode="General">
                  <c:v>1.3799999999999999E-3</c:v>
                </c:pt>
                <c:pt idx="195" formatCode="General">
                  <c:v>8.3000000000000001E-4</c:v>
                </c:pt>
                <c:pt idx="196" formatCode="General">
                  <c:v>5.5999999999999995E-4</c:v>
                </c:pt>
                <c:pt idx="197" formatCode="General">
                  <c:v>4.0999999999999999E-4</c:v>
                </c:pt>
                <c:pt idx="198" formatCode="General">
                  <c:v>3.2000000000000003E-4</c:v>
                </c:pt>
                <c:pt idx="199" formatCode="General">
                  <c:v>2.5999999999999998E-4</c:v>
                </c:pt>
                <c:pt idx="200" formatCode="General">
                  <c:v>2.2000000000000001E-4</c:v>
                </c:pt>
                <c:pt idx="201" formatCode="General">
                  <c:v>2.0000000000000001E-4</c:v>
                </c:pt>
                <c:pt idx="202" formatCode="General">
                  <c:v>1.8000000000000001E-4</c:v>
                </c:pt>
                <c:pt idx="203" formatCode="General">
                  <c:v>1.7000000000000001E-4</c:v>
                </c:pt>
                <c:pt idx="204" formatCode="General">
                  <c:v>1.6000000000000001E-4</c:v>
                </c:pt>
                <c:pt idx="205" formatCode="General">
                  <c:v>1.6000000000000001E-4</c:v>
                </c:pt>
                <c:pt idx="206" formatCode="General">
                  <c:v>1.6000000000000001E-4</c:v>
                </c:pt>
                <c:pt idx="207" formatCode="General">
                  <c:v>1.7000000000000001E-4</c:v>
                </c:pt>
                <c:pt idx="208" formatCode="General">
                  <c:v>1.8000000000000001E-4</c:v>
                </c:pt>
                <c:pt idx="209" formatCode="General">
                  <c:v>2.0000000000000001E-4</c:v>
                </c:pt>
                <c:pt idx="210" formatCode="General">
                  <c:v>2.2000000000000001E-4</c:v>
                </c:pt>
                <c:pt idx="211" formatCode="General">
                  <c:v>2.5999999999999998E-4</c:v>
                </c:pt>
                <c:pt idx="212" formatCode="General">
                  <c:v>3.1E-4</c:v>
                </c:pt>
                <c:pt idx="213" formatCode="General">
                  <c:v>3.8000000000000002E-4</c:v>
                </c:pt>
                <c:pt idx="214" formatCode="General">
                  <c:v>4.8000000000000001E-4</c:v>
                </c:pt>
                <c:pt idx="215" formatCode="General">
                  <c:v>6.0999999999999997E-4</c:v>
                </c:pt>
                <c:pt idx="216" formatCode="General">
                  <c:v>7.6999999999999996E-4</c:v>
                </c:pt>
                <c:pt idx="217" formatCode="General">
                  <c:v>8.9999999999999998E-4</c:v>
                </c:pt>
                <c:pt idx="218" formatCode="General">
                  <c:v>9.1E-4</c:v>
                </c:pt>
                <c:pt idx="219" formatCode="General">
                  <c:v>7.7999999999999999E-4</c:v>
                </c:pt>
                <c:pt idx="220" formatCode="General">
                  <c:v>6.0999999999999997E-4</c:v>
                </c:pt>
                <c:pt idx="221" formatCode="General">
                  <c:v>4.6000000000000001E-4</c:v>
                </c:pt>
                <c:pt idx="222" formatCode="General">
                  <c:v>3.4000000000000002E-4</c:v>
                </c:pt>
                <c:pt idx="223" formatCode="General">
                  <c:v>2.5999999999999998E-4</c:v>
                </c:pt>
                <c:pt idx="224" formatCode="General">
                  <c:v>2.1000000000000001E-4</c:v>
                </c:pt>
                <c:pt idx="225" formatCode="General">
                  <c:v>1.7000000000000001E-4</c:v>
                </c:pt>
                <c:pt idx="226" formatCode="General">
                  <c:v>1.3999999999999999E-4</c:v>
                </c:pt>
                <c:pt idx="227" formatCode="General">
                  <c:v>1.2E-4</c:v>
                </c:pt>
                <c:pt idx="228" formatCode="General">
                  <c:v>1.1E-4</c:v>
                </c:pt>
                <c:pt idx="229" formatCode="General">
                  <c:v>1E-4</c:v>
                </c:pt>
                <c:pt idx="230" formatCode="General">
                  <c:v>9.0000000000000006E-5</c:v>
                </c:pt>
                <c:pt idx="231" formatCode="General">
                  <c:v>9.0000000000000006E-5</c:v>
                </c:pt>
                <c:pt idx="232" formatCode="General">
                  <c:v>8.0000000000000007E-5</c:v>
                </c:pt>
                <c:pt idx="233" formatCode="General">
                  <c:v>8.0000000000000007E-5</c:v>
                </c:pt>
                <c:pt idx="234" formatCode="General">
                  <c:v>8.0000000000000007E-5</c:v>
                </c:pt>
                <c:pt idx="235" formatCode="General">
                  <c:v>8.0000000000000007E-5</c:v>
                </c:pt>
                <c:pt idx="236" formatCode="General">
                  <c:v>8.0000000000000007E-5</c:v>
                </c:pt>
                <c:pt idx="237" formatCode="General">
                  <c:v>9.0000000000000006E-5</c:v>
                </c:pt>
                <c:pt idx="238" formatCode="General">
                  <c:v>9.0000000000000006E-5</c:v>
                </c:pt>
                <c:pt idx="239" formatCode="General">
                  <c:v>1E-4</c:v>
                </c:pt>
                <c:pt idx="240" formatCode="General">
                  <c:v>1.1E-4</c:v>
                </c:pt>
                <c:pt idx="241" formatCode="General">
                  <c:v>1.2999999999999999E-4</c:v>
                </c:pt>
                <c:pt idx="242" formatCode="General">
                  <c:v>1.4999999999999999E-4</c:v>
                </c:pt>
                <c:pt idx="243" formatCode="General">
                  <c:v>1.7000000000000001E-4</c:v>
                </c:pt>
                <c:pt idx="244" formatCode="General">
                  <c:v>2.0000000000000001E-4</c:v>
                </c:pt>
                <c:pt idx="245" formatCode="General">
                  <c:v>2.4000000000000001E-4</c:v>
                </c:pt>
                <c:pt idx="246" formatCode="General">
                  <c:v>2.9E-4</c:v>
                </c:pt>
                <c:pt idx="247" formatCode="General">
                  <c:v>3.4000000000000002E-4</c:v>
                </c:pt>
                <c:pt idx="248" formatCode="General">
                  <c:v>3.8999999999999999E-4</c:v>
                </c:pt>
                <c:pt idx="249" formatCode="General">
                  <c:v>4.0999999999999999E-4</c:v>
                </c:pt>
                <c:pt idx="250" formatCode="General">
                  <c:v>4.0000000000000002E-4</c:v>
                </c:pt>
                <c:pt idx="251" formatCode="General">
                  <c:v>3.8000000000000002E-4</c:v>
                </c:pt>
                <c:pt idx="252" formatCode="General">
                  <c:v>3.3E-4</c:v>
                </c:pt>
                <c:pt idx="253" formatCode="General">
                  <c:v>2.9E-4</c:v>
                </c:pt>
                <c:pt idx="254" formatCode="General">
                  <c:v>2.5000000000000001E-4</c:v>
                </c:pt>
                <c:pt idx="255" formatCode="General">
                  <c:v>2.1000000000000001E-4</c:v>
                </c:pt>
                <c:pt idx="256" formatCode="General">
                  <c:v>1.9000000000000001E-4</c:v>
                </c:pt>
                <c:pt idx="257" formatCode="General">
                  <c:v>1.7000000000000001E-4</c:v>
                </c:pt>
                <c:pt idx="258" formatCode="General">
                  <c:v>1.4999999999999999E-4</c:v>
                </c:pt>
                <c:pt idx="259" formatCode="General">
                  <c:v>1.3999999999999999E-4</c:v>
                </c:pt>
                <c:pt idx="260" formatCode="General">
                  <c:v>1.2999999999999999E-4</c:v>
                </c:pt>
                <c:pt idx="261" formatCode="General">
                  <c:v>1.2999999999999999E-4</c:v>
                </c:pt>
                <c:pt idx="262" formatCode="General">
                  <c:v>1.2999999999999999E-4</c:v>
                </c:pt>
                <c:pt idx="263" formatCode="General">
                  <c:v>1.2999999999999999E-4</c:v>
                </c:pt>
                <c:pt idx="264" formatCode="General">
                  <c:v>1.2999999999999999E-4</c:v>
                </c:pt>
                <c:pt idx="265" formatCode="General">
                  <c:v>1.2999999999999999E-4</c:v>
                </c:pt>
                <c:pt idx="266" formatCode="General">
                  <c:v>1.3999999999999999E-4</c:v>
                </c:pt>
                <c:pt idx="267" formatCode="General">
                  <c:v>1.4999999999999999E-4</c:v>
                </c:pt>
                <c:pt idx="268" formatCode="General">
                  <c:v>1.6000000000000001E-4</c:v>
                </c:pt>
                <c:pt idx="269" formatCode="General">
                  <c:v>1.7000000000000001E-4</c:v>
                </c:pt>
                <c:pt idx="270" formatCode="General">
                  <c:v>1.9000000000000001E-4</c:v>
                </c:pt>
                <c:pt idx="271" formatCode="General">
                  <c:v>2.2000000000000001E-4</c:v>
                </c:pt>
                <c:pt idx="272" formatCode="General">
                  <c:v>2.5000000000000001E-4</c:v>
                </c:pt>
                <c:pt idx="273" formatCode="General">
                  <c:v>2.9999999999999997E-4</c:v>
                </c:pt>
                <c:pt idx="274" formatCode="General">
                  <c:v>3.5E-4</c:v>
                </c:pt>
                <c:pt idx="275" formatCode="General">
                  <c:v>4.2999999999999999E-4</c:v>
                </c:pt>
                <c:pt idx="276" formatCode="General">
                  <c:v>5.1000000000000004E-4</c:v>
                </c:pt>
                <c:pt idx="277" formatCode="General">
                  <c:v>6.2E-4</c:v>
                </c:pt>
                <c:pt idx="278" formatCode="General">
                  <c:v>7.5000000000000002E-4</c:v>
                </c:pt>
                <c:pt idx="279" formatCode="General">
                  <c:v>8.7000000000000001E-4</c:v>
                </c:pt>
                <c:pt idx="280" formatCode="General">
                  <c:v>9.7999999999999997E-4</c:v>
                </c:pt>
                <c:pt idx="281" formatCode="General">
                  <c:v>1.06E-3</c:v>
                </c:pt>
                <c:pt idx="282" formatCode="General">
                  <c:v>1.08E-3</c:v>
                </c:pt>
                <c:pt idx="283" formatCode="General">
                  <c:v>1.07E-3</c:v>
                </c:pt>
                <c:pt idx="284" formatCode="General">
                  <c:v>1.0300000000000001E-3</c:v>
                </c:pt>
                <c:pt idx="285" formatCode="General">
                  <c:v>9.7999999999999997E-4</c:v>
                </c:pt>
                <c:pt idx="286" formatCode="General">
                  <c:v>9.3000000000000005E-4</c:v>
                </c:pt>
                <c:pt idx="287" formatCode="General">
                  <c:v>8.8000000000000003E-4</c:v>
                </c:pt>
                <c:pt idx="288" formatCode="General">
                  <c:v>8.4999999999999995E-4</c:v>
                </c:pt>
                <c:pt idx="289" formatCode="General">
                  <c:v>8.3000000000000001E-4</c:v>
                </c:pt>
                <c:pt idx="290" formatCode="General">
                  <c:v>8.1999999999999998E-4</c:v>
                </c:pt>
                <c:pt idx="291" formatCode="General">
                  <c:v>8.1999999999999998E-4</c:v>
                </c:pt>
                <c:pt idx="292" formatCode="General">
                  <c:v>8.4000000000000003E-4</c:v>
                </c:pt>
                <c:pt idx="293" formatCode="General">
                  <c:v>8.7000000000000001E-4</c:v>
                </c:pt>
                <c:pt idx="294" formatCode="General">
                  <c:v>9.2000000000000003E-4</c:v>
                </c:pt>
                <c:pt idx="295" formatCode="General">
                  <c:v>9.7999999999999997E-4</c:v>
                </c:pt>
                <c:pt idx="296" formatCode="General">
                  <c:v>1.07E-3</c:v>
                </c:pt>
                <c:pt idx="297" formatCode="General">
                  <c:v>1.1800000000000001E-3</c:v>
                </c:pt>
                <c:pt idx="298" formatCode="General">
                  <c:v>1.32E-3</c:v>
                </c:pt>
                <c:pt idx="299" formatCode="General">
                  <c:v>1.5E-3</c:v>
                </c:pt>
                <c:pt idx="300" formatCode="General">
                  <c:v>1.72E-3</c:v>
                </c:pt>
                <c:pt idx="301" formatCode="General">
                  <c:v>2.0200000000000001E-3</c:v>
                </c:pt>
                <c:pt idx="302" formatCode="General">
                  <c:v>2.3800000000000002E-3</c:v>
                </c:pt>
                <c:pt idx="303" formatCode="General">
                  <c:v>2.8400000000000001E-3</c:v>
                </c:pt>
                <c:pt idx="304" formatCode="General">
                  <c:v>3.3700000000000002E-3</c:v>
                </c:pt>
                <c:pt idx="305" formatCode="General">
                  <c:v>3.9100000000000003E-3</c:v>
                </c:pt>
                <c:pt idx="306" formatCode="General">
                  <c:v>4.3499999999999997E-3</c:v>
                </c:pt>
                <c:pt idx="307" formatCode="General">
                  <c:v>4.47E-3</c:v>
                </c:pt>
                <c:pt idx="308" formatCode="General">
                  <c:v>4.1900000000000001E-3</c:v>
                </c:pt>
                <c:pt idx="309" formatCode="General">
                  <c:v>3.5999999999999999E-3</c:v>
                </c:pt>
                <c:pt idx="310" formatCode="General">
                  <c:v>2.8999999999999998E-3</c:v>
                </c:pt>
                <c:pt idx="311" formatCode="General">
                  <c:v>2.2599999999999999E-3</c:v>
                </c:pt>
                <c:pt idx="312" formatCode="General">
                  <c:v>1.75E-3</c:v>
                </c:pt>
                <c:pt idx="313" formatCode="General">
                  <c:v>1.3699999999999999E-3</c:v>
                </c:pt>
                <c:pt idx="314" formatCode="General">
                  <c:v>1.08E-3</c:v>
                </c:pt>
                <c:pt idx="315" formatCode="General">
                  <c:v>8.7000000000000001E-4</c:v>
                </c:pt>
                <c:pt idx="316" formatCode="General">
                  <c:v>7.1000000000000002E-4</c:v>
                </c:pt>
                <c:pt idx="317" formatCode="General">
                  <c:v>5.9999999999999995E-4</c:v>
                </c:pt>
                <c:pt idx="318" formatCode="General">
                  <c:v>5.1000000000000004E-4</c:v>
                </c:pt>
                <c:pt idx="319" formatCode="General">
                  <c:v>4.4999999999999999E-4</c:v>
                </c:pt>
                <c:pt idx="320" formatCode="General">
                  <c:v>4.0000000000000002E-4</c:v>
                </c:pt>
                <c:pt idx="321" formatCode="General">
                  <c:v>3.6000000000000002E-4</c:v>
                </c:pt>
                <c:pt idx="322" formatCode="General">
                  <c:v>3.4000000000000002E-4</c:v>
                </c:pt>
                <c:pt idx="323" formatCode="General">
                  <c:v>3.2000000000000003E-4</c:v>
                </c:pt>
                <c:pt idx="324" formatCode="General">
                  <c:v>3.2000000000000003E-4</c:v>
                </c:pt>
                <c:pt idx="325" formatCode="General">
                  <c:v>3.2000000000000003E-4</c:v>
                </c:pt>
                <c:pt idx="326" formatCode="General">
                  <c:v>3.2000000000000003E-4</c:v>
                </c:pt>
                <c:pt idx="327" formatCode="General">
                  <c:v>3.4000000000000002E-4</c:v>
                </c:pt>
                <c:pt idx="328" formatCode="General">
                  <c:v>3.6999999999999999E-4</c:v>
                </c:pt>
                <c:pt idx="329" formatCode="General">
                  <c:v>4.2000000000000002E-4</c:v>
                </c:pt>
                <c:pt idx="330" formatCode="General">
                  <c:v>4.8999999999999998E-4</c:v>
                </c:pt>
                <c:pt idx="331" formatCode="General">
                  <c:v>5.9000000000000003E-4</c:v>
                </c:pt>
                <c:pt idx="332" formatCode="General">
                  <c:v>7.5000000000000002E-4</c:v>
                </c:pt>
                <c:pt idx="333" formatCode="General">
                  <c:v>9.7000000000000005E-4</c:v>
                </c:pt>
                <c:pt idx="334" formatCode="General">
                  <c:v>1.2700000000000001E-3</c:v>
                </c:pt>
                <c:pt idx="335" formatCode="General">
                  <c:v>1.5499999999999999E-3</c:v>
                </c:pt>
                <c:pt idx="336" formatCode="General">
                  <c:v>1.6000000000000001E-3</c:v>
                </c:pt>
                <c:pt idx="337" formatCode="General">
                  <c:v>1.3500000000000001E-3</c:v>
                </c:pt>
                <c:pt idx="338" formatCode="General">
                  <c:v>1.01E-3</c:v>
                </c:pt>
                <c:pt idx="339" formatCode="General">
                  <c:v>7.2999999999999996E-4</c:v>
                </c:pt>
                <c:pt idx="340" formatCode="General">
                  <c:v>5.4000000000000001E-4</c:v>
                </c:pt>
                <c:pt idx="341" formatCode="General">
                  <c:v>4.2000000000000002E-4</c:v>
                </c:pt>
                <c:pt idx="342" formatCode="General">
                  <c:v>3.4000000000000002E-4</c:v>
                </c:pt>
                <c:pt idx="343" formatCode="General">
                  <c:v>2.9E-4</c:v>
                </c:pt>
                <c:pt idx="344" formatCode="General">
                  <c:v>2.5999999999999998E-4</c:v>
                </c:pt>
                <c:pt idx="345" formatCode="General">
                  <c:v>2.4000000000000001E-4</c:v>
                </c:pt>
                <c:pt idx="346" formatCode="General">
                  <c:v>2.3000000000000001E-4</c:v>
                </c:pt>
                <c:pt idx="347" formatCode="General">
                  <c:v>2.4000000000000001E-4</c:v>
                </c:pt>
                <c:pt idx="348" formatCode="General">
                  <c:v>2.5999999999999998E-4</c:v>
                </c:pt>
                <c:pt idx="349" formatCode="General">
                  <c:v>2.9999999999999997E-4</c:v>
                </c:pt>
                <c:pt idx="350" formatCode="General">
                  <c:v>3.8000000000000002E-4</c:v>
                </c:pt>
                <c:pt idx="351" formatCode="General">
                  <c:v>5.2999999999999998E-4</c:v>
                </c:pt>
                <c:pt idx="352" formatCode="General">
                  <c:v>8.4999999999999995E-4</c:v>
                </c:pt>
                <c:pt idx="353" formatCode="General">
                  <c:v>1.6000000000000001E-3</c:v>
                </c:pt>
                <c:pt idx="354" formatCode="General">
                  <c:v>2.8500000000000001E-3</c:v>
                </c:pt>
                <c:pt idx="355" formatCode="General">
                  <c:v>2.0699999999999998E-3</c:v>
                </c:pt>
                <c:pt idx="356" formatCode="General">
                  <c:v>8.9999999999999998E-4</c:v>
                </c:pt>
                <c:pt idx="357" formatCode="General">
                  <c:v>4.2999999999999999E-4</c:v>
                </c:pt>
                <c:pt idx="358" formatCode="General">
                  <c:v>2.4000000000000001E-4</c:v>
                </c:pt>
                <c:pt idx="359" formatCode="General">
                  <c:v>1.6000000000000001E-4</c:v>
                </c:pt>
                <c:pt idx="360" formatCode="General">
                  <c:v>1.1E-4</c:v>
                </c:pt>
                <c:pt idx="361" formatCode="General">
                  <c:v>8.0000000000000007E-5</c:v>
                </c:pt>
                <c:pt idx="362" formatCode="General">
                  <c:v>6.9999999999999994E-5</c:v>
                </c:pt>
                <c:pt idx="363" formatCode="General">
                  <c:v>6.0000000000000002E-5</c:v>
                </c:pt>
                <c:pt idx="364" formatCode="General">
                  <c:v>5.0000000000000002E-5</c:v>
                </c:pt>
                <c:pt idx="365" formatCode="General">
                  <c:v>5.0000000000000002E-5</c:v>
                </c:pt>
                <c:pt idx="366" formatCode="General">
                  <c:v>5.0000000000000002E-5</c:v>
                </c:pt>
                <c:pt idx="367" formatCode="General">
                  <c:v>5.0000000000000002E-5</c:v>
                </c:pt>
                <c:pt idx="368" formatCode="General">
                  <c:v>5.0000000000000002E-5</c:v>
                </c:pt>
                <c:pt idx="369" formatCode="General">
                  <c:v>6.0000000000000002E-5</c:v>
                </c:pt>
                <c:pt idx="370" formatCode="General">
                  <c:v>8.0000000000000007E-5</c:v>
                </c:pt>
                <c:pt idx="371" formatCode="General">
                  <c:v>1.2E-4</c:v>
                </c:pt>
                <c:pt idx="372" formatCode="General">
                  <c:v>1.9000000000000001E-4</c:v>
                </c:pt>
                <c:pt idx="373" formatCode="General">
                  <c:v>3.3E-4</c:v>
                </c:pt>
                <c:pt idx="374" formatCode="General">
                  <c:v>3.8999999999999999E-4</c:v>
                </c:pt>
                <c:pt idx="375" formatCode="General">
                  <c:v>2.2000000000000001E-4</c:v>
                </c:pt>
                <c:pt idx="376" formatCode="General">
                  <c:v>1E-4</c:v>
                </c:pt>
                <c:pt idx="377" formatCode="General">
                  <c:v>6.0000000000000002E-5</c:v>
                </c:pt>
                <c:pt idx="378" formatCode="General">
                  <c:v>3.0000000000000001E-5</c:v>
                </c:pt>
                <c:pt idx="379" formatCode="General">
                  <c:v>2.0000000000000002E-5</c:v>
                </c:pt>
                <c:pt idx="380" formatCode="General">
                  <c:v>2.0000000000000002E-5</c:v>
                </c:pt>
                <c:pt idx="381" formatCode="General">
                  <c:v>1.0000000000000001E-5</c:v>
                </c:pt>
                <c:pt idx="382" formatCode="General">
                  <c:v>1.0000000000000001E-5</c:v>
                </c:pt>
                <c:pt idx="383" formatCode="General">
                  <c:v>1.0000000000000001E-5</c:v>
                </c:pt>
                <c:pt idx="384" formatCode="General">
                  <c:v>1.0000000000000001E-5</c:v>
                </c:pt>
                <c:pt idx="385" formatCode="General">
                  <c:v>1.0000000000000001E-5</c:v>
                </c:pt>
                <c:pt idx="386" formatCode="General">
                  <c:v>1.0000000000000001E-5</c:v>
                </c:pt>
                <c:pt idx="387" formatCode="General">
                  <c:v>1.0000000000000001E-5</c:v>
                </c:pt>
                <c:pt idx="388" formatCode="General">
                  <c:v>1.0000000000000001E-5</c:v>
                </c:pt>
                <c:pt idx="389" formatCode="General">
                  <c:v>1.0000000000000001E-5</c:v>
                </c:pt>
                <c:pt idx="390" formatCode="General">
                  <c:v>1.0000000000000001E-5</c:v>
                </c:pt>
                <c:pt idx="391" formatCode="General">
                  <c:v>1.0000000000000001E-5</c:v>
                </c:pt>
                <c:pt idx="392" formatCode="General">
                  <c:v>2.0000000000000002E-5</c:v>
                </c:pt>
                <c:pt idx="393" formatCode="General">
                  <c:v>4.0000000000000003E-5</c:v>
                </c:pt>
                <c:pt idx="394" formatCode="General">
                  <c:v>9.0000000000000006E-5</c:v>
                </c:pt>
                <c:pt idx="395" formatCode="General">
                  <c:v>5.5999999999999995E-4</c:v>
                </c:pt>
                <c:pt idx="396" formatCode="General">
                  <c:v>2.2000000000000001E-4</c:v>
                </c:pt>
                <c:pt idx="397" formatCode="General">
                  <c:v>5.0000000000000002E-5</c:v>
                </c:pt>
                <c:pt idx="398" formatCode="General">
                  <c:v>2.0000000000000002E-5</c:v>
                </c:pt>
                <c:pt idx="399" formatCode="General">
                  <c:v>1.0000000000000001E-5</c:v>
                </c:pt>
                <c:pt idx="400" formatCode="General">
                  <c:v>1.0000000000000001E-5</c:v>
                </c:pt>
                <c:pt idx="401" formatCode="General">
                  <c:v>0</c:v>
                </c:pt>
                <c:pt idx="402" formatCode="General">
                  <c:v>0</c:v>
                </c:pt>
                <c:pt idx="403" formatCode="General">
                  <c:v>0</c:v>
                </c:pt>
                <c:pt idx="404" formatCode="General">
                  <c:v>0</c:v>
                </c:pt>
                <c:pt idx="405" formatCode="General">
                  <c:v>0</c:v>
                </c:pt>
                <c:pt idx="406" formatCode="General">
                  <c:v>0</c:v>
                </c:pt>
                <c:pt idx="407" formatCode="General">
                  <c:v>0</c:v>
                </c:pt>
                <c:pt idx="408" formatCode="General">
                  <c:v>0</c:v>
                </c:pt>
                <c:pt idx="409" formatCode="General">
                  <c:v>0</c:v>
                </c:pt>
                <c:pt idx="410" formatCode="General">
                  <c:v>1.0000000000000001E-5</c:v>
                </c:pt>
                <c:pt idx="411" formatCode="General">
                  <c:v>1.0000000000000001E-5</c:v>
                </c:pt>
                <c:pt idx="412" formatCode="General">
                  <c:v>3.0000000000000001E-5</c:v>
                </c:pt>
                <c:pt idx="413" formatCode="General">
                  <c:v>1.3500000000000001E-3</c:v>
                </c:pt>
                <c:pt idx="414" formatCode="General">
                  <c:v>5.0000000000000002E-5</c:v>
                </c:pt>
                <c:pt idx="415" formatCode="General">
                  <c:v>1.0000000000000001E-5</c:v>
                </c:pt>
                <c:pt idx="416" formatCode="General">
                  <c:v>0</c:v>
                </c:pt>
                <c:pt idx="417" formatCode="General">
                  <c:v>0</c:v>
                </c:pt>
                <c:pt idx="418" formatCode="General">
                  <c:v>0</c:v>
                </c:pt>
                <c:pt idx="419" formatCode="General">
                  <c:v>0</c:v>
                </c:pt>
                <c:pt idx="420" formatCode="General">
                  <c:v>0</c:v>
                </c:pt>
                <c:pt idx="421" formatCode="General">
                  <c:v>0</c:v>
                </c:pt>
                <c:pt idx="422" formatCode="General">
                  <c:v>0</c:v>
                </c:pt>
                <c:pt idx="423" formatCode="General">
                  <c:v>0</c:v>
                </c:pt>
                <c:pt idx="424" formatCode="General">
                  <c:v>0</c:v>
                </c:pt>
                <c:pt idx="425" formatCode="General">
                  <c:v>0</c:v>
                </c:pt>
                <c:pt idx="426" formatCode="General">
                  <c:v>0</c:v>
                </c:pt>
                <c:pt idx="427" formatCode="General">
                  <c:v>0</c:v>
                </c:pt>
                <c:pt idx="428" formatCode="General">
                  <c:v>0</c:v>
                </c:pt>
                <c:pt idx="429" formatCode="General">
                  <c:v>0</c:v>
                </c:pt>
                <c:pt idx="430" formatCode="General">
                  <c:v>0</c:v>
                </c:pt>
                <c:pt idx="431" formatCode="General">
                  <c:v>0</c:v>
                </c:pt>
                <c:pt idx="432" formatCode="General">
                  <c:v>0</c:v>
                </c:pt>
                <c:pt idx="433" formatCode="General">
                  <c:v>0</c:v>
                </c:pt>
                <c:pt idx="434" formatCode="General">
                  <c:v>0</c:v>
                </c:pt>
                <c:pt idx="435" formatCode="General">
                  <c:v>0</c:v>
                </c:pt>
                <c:pt idx="436" formatCode="General">
                  <c:v>0</c:v>
                </c:pt>
                <c:pt idx="437" formatCode="General">
                  <c:v>0</c:v>
                </c:pt>
                <c:pt idx="438" formatCode="General">
                  <c:v>0</c:v>
                </c:pt>
                <c:pt idx="439" formatCode="General">
                  <c:v>0</c:v>
                </c:pt>
                <c:pt idx="440" formatCode="General">
                  <c:v>0</c:v>
                </c:pt>
                <c:pt idx="441" formatCode="General">
                  <c:v>0</c:v>
                </c:pt>
                <c:pt idx="442" formatCode="General">
                  <c:v>0</c:v>
                </c:pt>
                <c:pt idx="443" formatCode="General">
                  <c:v>0</c:v>
                </c:pt>
                <c:pt idx="444" formatCode="General">
                  <c:v>0</c:v>
                </c:pt>
                <c:pt idx="445" formatCode="General">
                  <c:v>0</c:v>
                </c:pt>
                <c:pt idx="446" formatCode="General">
                  <c:v>1.0000000000000001E-5</c:v>
                </c:pt>
                <c:pt idx="447" formatCode="General">
                  <c:v>3.0000000000000001E-5</c:v>
                </c:pt>
                <c:pt idx="448" formatCode="General">
                  <c:v>1.2999999999999999E-4</c:v>
                </c:pt>
                <c:pt idx="449" formatCode="General">
                  <c:v>7.5000000000000002E-4</c:v>
                </c:pt>
                <c:pt idx="450" formatCode="General">
                  <c:v>1.8000000000000001E-4</c:v>
                </c:pt>
                <c:pt idx="451" formatCode="General">
                  <c:v>8.0000000000000007E-5</c:v>
                </c:pt>
                <c:pt idx="452" formatCode="General">
                  <c:v>6.0000000000000002E-5</c:v>
                </c:pt>
                <c:pt idx="453" formatCode="General">
                  <c:v>5.0000000000000002E-5</c:v>
                </c:pt>
                <c:pt idx="454" formatCode="General">
                  <c:v>6.0000000000000002E-5</c:v>
                </c:pt>
                <c:pt idx="455" formatCode="General">
                  <c:v>8.0000000000000007E-5</c:v>
                </c:pt>
                <c:pt idx="456" formatCode="General">
                  <c:v>1.3999999999999999E-4</c:v>
                </c:pt>
                <c:pt idx="457" formatCode="General">
                  <c:v>3.3E-4</c:v>
                </c:pt>
                <c:pt idx="458" formatCode="General">
                  <c:v>1.3600000000000001E-3</c:v>
                </c:pt>
                <c:pt idx="459" formatCode="General">
                  <c:v>9.6000000000000002E-4</c:v>
                </c:pt>
                <c:pt idx="460" formatCode="General">
                  <c:v>2.7999999999999998E-4</c:v>
                </c:pt>
                <c:pt idx="461" formatCode="General">
                  <c:v>1.2999999999999999E-4</c:v>
                </c:pt>
                <c:pt idx="462" formatCode="General">
                  <c:v>9.0000000000000006E-5</c:v>
                </c:pt>
                <c:pt idx="463" formatCode="General">
                  <c:v>6.9999999999999994E-5</c:v>
                </c:pt>
                <c:pt idx="464" formatCode="General">
                  <c:v>6.0000000000000002E-5</c:v>
                </c:pt>
                <c:pt idx="465" formatCode="General">
                  <c:v>6.0000000000000002E-5</c:v>
                </c:pt>
                <c:pt idx="466" formatCode="General">
                  <c:v>6.9999999999999994E-5</c:v>
                </c:pt>
                <c:pt idx="467" formatCode="General">
                  <c:v>1E-4</c:v>
                </c:pt>
                <c:pt idx="468" formatCode="General">
                  <c:v>1.4999999999999999E-4</c:v>
                </c:pt>
                <c:pt idx="469" formatCode="General">
                  <c:v>2.2000000000000001E-4</c:v>
                </c:pt>
                <c:pt idx="470" formatCode="General">
                  <c:v>2.4000000000000001E-4</c:v>
                </c:pt>
                <c:pt idx="471" formatCode="General">
                  <c:v>1.6000000000000001E-4</c:v>
                </c:pt>
                <c:pt idx="472" formatCode="General">
                  <c:v>9.0000000000000006E-5</c:v>
                </c:pt>
                <c:pt idx="473" formatCode="General">
                  <c:v>6.0000000000000002E-5</c:v>
                </c:pt>
                <c:pt idx="474" formatCode="General">
                  <c:v>4.0000000000000003E-5</c:v>
                </c:pt>
                <c:pt idx="475" formatCode="General">
                  <c:v>3.0000000000000001E-5</c:v>
                </c:pt>
                <c:pt idx="476" formatCode="General">
                  <c:v>3.0000000000000001E-5</c:v>
                </c:pt>
                <c:pt idx="477" formatCode="General">
                  <c:v>2.0000000000000002E-5</c:v>
                </c:pt>
                <c:pt idx="478" formatCode="General">
                  <c:v>2.0000000000000002E-5</c:v>
                </c:pt>
                <c:pt idx="479" formatCode="General">
                  <c:v>2.0000000000000002E-5</c:v>
                </c:pt>
                <c:pt idx="480" formatCode="General">
                  <c:v>3.0000000000000001E-5</c:v>
                </c:pt>
                <c:pt idx="481" formatCode="General">
                  <c:v>3.0000000000000001E-5</c:v>
                </c:pt>
                <c:pt idx="482" formatCode="General">
                  <c:v>4.0000000000000003E-5</c:v>
                </c:pt>
                <c:pt idx="483" formatCode="General">
                  <c:v>5.0000000000000002E-5</c:v>
                </c:pt>
                <c:pt idx="484" formatCode="General">
                  <c:v>8.0000000000000007E-5</c:v>
                </c:pt>
                <c:pt idx="485" formatCode="General">
                  <c:v>1.2E-4</c:v>
                </c:pt>
                <c:pt idx="486" formatCode="General">
                  <c:v>1.6000000000000001E-4</c:v>
                </c:pt>
                <c:pt idx="487" formatCode="General">
                  <c:v>1.7000000000000001E-4</c:v>
                </c:pt>
                <c:pt idx="488" formatCode="General">
                  <c:v>1.3999999999999999E-4</c:v>
                </c:pt>
                <c:pt idx="489" formatCode="General">
                  <c:v>1.1E-4</c:v>
                </c:pt>
                <c:pt idx="490" formatCode="General">
                  <c:v>9.0000000000000006E-5</c:v>
                </c:pt>
                <c:pt idx="491" formatCode="General">
                  <c:v>8.0000000000000007E-5</c:v>
                </c:pt>
                <c:pt idx="492" formatCode="General">
                  <c:v>6.9999999999999994E-5</c:v>
                </c:pt>
                <c:pt idx="493" formatCode="General">
                  <c:v>6.9999999999999994E-5</c:v>
                </c:pt>
                <c:pt idx="494" formatCode="General">
                  <c:v>8.0000000000000007E-5</c:v>
                </c:pt>
                <c:pt idx="495" formatCode="General">
                  <c:v>9.0000000000000006E-5</c:v>
                </c:pt>
                <c:pt idx="496" formatCode="General">
                  <c:v>1.1E-4</c:v>
                </c:pt>
                <c:pt idx="497" formatCode="General">
                  <c:v>1.4999999999999999E-4</c:v>
                </c:pt>
                <c:pt idx="498" formatCode="General">
                  <c:v>2.2000000000000001E-4</c:v>
                </c:pt>
                <c:pt idx="499" formatCode="General">
                  <c:v>3.2000000000000003E-4</c:v>
                </c:pt>
                <c:pt idx="500" formatCode="General">
                  <c:v>4.2999999999999999E-4</c:v>
                </c:pt>
                <c:pt idx="501" formatCode="General">
                  <c:v>4.6999999999999999E-4</c:v>
                </c:pt>
                <c:pt idx="502" formatCode="General">
                  <c:v>4.2000000000000002E-4</c:v>
                </c:pt>
                <c:pt idx="503" formatCode="General">
                  <c:v>3.5E-4</c:v>
                </c:pt>
                <c:pt idx="504" formatCode="General">
                  <c:v>2.9E-4</c:v>
                </c:pt>
                <c:pt idx="505" formatCode="General">
                  <c:v>2.5000000000000001E-4</c:v>
                </c:pt>
                <c:pt idx="506" formatCode="General">
                  <c:v>2.4000000000000001E-4</c:v>
                </c:pt>
                <c:pt idx="507" formatCode="General">
                  <c:v>2.5000000000000001E-4</c:v>
                </c:pt>
                <c:pt idx="508" formatCode="General">
                  <c:v>2.7E-4</c:v>
                </c:pt>
                <c:pt idx="509" formatCode="General">
                  <c:v>3.1E-4</c:v>
                </c:pt>
                <c:pt idx="510" formatCode="General">
                  <c:v>3.8000000000000002E-4</c:v>
                </c:pt>
                <c:pt idx="511" formatCode="General">
                  <c:v>5.0000000000000001E-4</c:v>
                </c:pt>
                <c:pt idx="512" formatCode="General">
                  <c:v>6.7000000000000002E-4</c:v>
                </c:pt>
                <c:pt idx="513" formatCode="General">
                  <c:v>9.2000000000000003E-4</c:v>
                </c:pt>
                <c:pt idx="514" formatCode="General">
                  <c:v>1.2099999999999999E-3</c:v>
                </c:pt>
                <c:pt idx="515" formatCode="General">
                  <c:v>1.4599999999999999E-3</c:v>
                </c:pt>
                <c:pt idx="516" formatCode="General">
                  <c:v>1.5900000000000001E-3</c:v>
                </c:pt>
                <c:pt idx="517" formatCode="General">
                  <c:v>1.6299999999999999E-3</c:v>
                </c:pt>
                <c:pt idx="518" formatCode="General">
                  <c:v>1.64E-3</c:v>
                </c:pt>
                <c:pt idx="519" formatCode="General">
                  <c:v>1.6800000000000001E-3</c:v>
                </c:pt>
                <c:pt idx="520" formatCode="General">
                  <c:v>1.81E-3</c:v>
                </c:pt>
                <c:pt idx="521" formatCode="General">
                  <c:v>2.0600000000000002E-3</c:v>
                </c:pt>
                <c:pt idx="522" formatCode="General">
                  <c:v>2.49E-3</c:v>
                </c:pt>
                <c:pt idx="523" formatCode="General">
                  <c:v>3.2000000000000002E-3</c:v>
                </c:pt>
                <c:pt idx="524" formatCode="General">
                  <c:v>4.3499999999999997E-3</c:v>
                </c:pt>
                <c:pt idx="525" formatCode="General">
                  <c:v>6.2199999999999998E-3</c:v>
                </c:pt>
                <c:pt idx="526" formatCode="General">
                  <c:v>9.1999999999999998E-3</c:v>
                </c:pt>
                <c:pt idx="527" formatCode="General">
                  <c:v>1.363E-2</c:v>
                </c:pt>
                <c:pt idx="528" formatCode="General">
                  <c:v>1.933E-2</c:v>
                </c:pt>
                <c:pt idx="529" formatCode="General">
                  <c:v>2.5270000000000001E-2</c:v>
                </c:pt>
                <c:pt idx="530" formatCode="General">
                  <c:v>3.0419999999999999E-2</c:v>
                </c:pt>
                <c:pt idx="531" formatCode="General">
                  <c:v>3.5049999999999998E-2</c:v>
                </c:pt>
                <c:pt idx="532" formatCode="General">
                  <c:v>4.0500000000000001E-2</c:v>
                </c:pt>
                <c:pt idx="533" formatCode="General">
                  <c:v>4.8509999999999998E-2</c:v>
                </c:pt>
                <c:pt idx="534" formatCode="General">
                  <c:v>6.132E-2</c:v>
                </c:pt>
                <c:pt idx="535" formatCode="General">
                  <c:v>8.2360000000000003E-2</c:v>
                </c:pt>
                <c:pt idx="536" formatCode="General">
                  <c:v>0.1176</c:v>
                </c:pt>
                <c:pt idx="537" formatCode="General">
                  <c:v>0.17756</c:v>
                </c:pt>
                <c:pt idx="538" formatCode="General">
                  <c:v>0.28010000000000002</c:v>
                </c:pt>
                <c:pt idx="539" formatCode="General">
                  <c:v>0.45252999999999999</c:v>
                </c:pt>
                <c:pt idx="540" formatCode="General">
                  <c:v>0.73004999999999998</c:v>
                </c:pt>
                <c:pt idx="541" formatCode="General">
                  <c:v>1.15289</c:v>
                </c:pt>
                <c:pt idx="542" formatCode="General">
                  <c:v>1.77756</c:v>
                </c:pt>
                <c:pt idx="543" formatCode="General">
                  <c:v>2.7336499999999999</c:v>
                </c:pt>
                <c:pt idx="544" formatCode="General">
                  <c:v>4.3338700000000001</c:v>
                </c:pt>
                <c:pt idx="545" formatCode="General">
                  <c:v>7.2970100000000002</c:v>
                </c:pt>
                <c:pt idx="546" formatCode="General">
                  <c:v>13.25536</c:v>
                </c:pt>
                <c:pt idx="547" formatCode="General">
                  <c:v>25.614989999999999</c:v>
                </c:pt>
                <c:pt idx="548" formatCode="General">
                  <c:v>48.674900000000001</c:v>
                </c:pt>
                <c:pt idx="549" formatCode="General">
                  <c:v>77.667550000000006</c:v>
                </c:pt>
                <c:pt idx="550" formatCode="General">
                  <c:v>95.238969999999995</c:v>
                </c:pt>
                <c:pt idx="551" formatCode="General">
                  <c:v>99.461330000000004</c:v>
                </c:pt>
                <c:pt idx="552" formatCode="General">
                  <c:v>99.643379999999993</c:v>
                </c:pt>
                <c:pt idx="553" formatCode="General">
                  <c:v>99.662940000000006</c:v>
                </c:pt>
                <c:pt idx="554" formatCode="General">
                  <c:v>99.644379999999998</c:v>
                </c:pt>
                <c:pt idx="555" formatCode="General">
                  <c:v>99.414289999999994</c:v>
                </c:pt>
                <c:pt idx="556" formatCode="General">
                  <c:v>99.240039999999993</c:v>
                </c:pt>
                <c:pt idx="557" formatCode="General">
                  <c:v>99.35669</c:v>
                </c:pt>
                <c:pt idx="558" formatCode="General">
                  <c:v>99.647869999999998</c:v>
                </c:pt>
                <c:pt idx="559" formatCode="General">
                  <c:v>99.813640000000007</c:v>
                </c:pt>
                <c:pt idx="560" formatCode="General">
                  <c:v>99.706649999999996</c:v>
                </c:pt>
                <c:pt idx="561" formatCode="General">
                  <c:v>99.455010000000001</c:v>
                </c:pt>
                <c:pt idx="562" formatCode="General">
                  <c:v>99.296729999999997</c:v>
                </c:pt>
                <c:pt idx="563" formatCode="General">
                  <c:v>99.346710000000002</c:v>
                </c:pt>
                <c:pt idx="564" formatCode="General">
                  <c:v>99.524709999999999</c:v>
                </c:pt>
                <c:pt idx="565" formatCode="General">
                  <c:v>99.665049999999994</c:v>
                </c:pt>
                <c:pt idx="566" formatCode="General">
                  <c:v>99.675520000000006</c:v>
                </c:pt>
                <c:pt idx="567" formatCode="General">
                  <c:v>99.599339999999998</c:v>
                </c:pt>
                <c:pt idx="568" formatCode="General">
                  <c:v>99.544780000000003</c:v>
                </c:pt>
                <c:pt idx="569" formatCode="General">
                  <c:v>99.572900000000004</c:v>
                </c:pt>
                <c:pt idx="570" formatCode="General">
                  <c:v>99.650540000000007</c:v>
                </c:pt>
                <c:pt idx="571" formatCode="General">
                  <c:v>99.694850000000002</c:v>
                </c:pt>
                <c:pt idx="572" formatCode="General">
                  <c:v>99.654079999999993</c:v>
                </c:pt>
                <c:pt idx="573" formatCode="General">
                  <c:v>99.548869999999994</c:v>
                </c:pt>
                <c:pt idx="574" formatCode="General">
                  <c:v>99.444500000000005</c:v>
                </c:pt>
                <c:pt idx="575" formatCode="General">
                  <c:v>99.394589999999994</c:v>
                </c:pt>
                <c:pt idx="576" formatCode="General">
                  <c:v>99.411540000000002</c:v>
                </c:pt>
                <c:pt idx="577" formatCode="General">
                  <c:v>99.479799999999997</c:v>
                </c:pt>
                <c:pt idx="578" formatCode="General">
                  <c:v>99.582639999999998</c:v>
                </c:pt>
                <c:pt idx="579" formatCode="General">
                  <c:v>99.707769999999996</c:v>
                </c:pt>
                <c:pt idx="580" formatCode="General">
                  <c:v>99.829359999999994</c:v>
                </c:pt>
                <c:pt idx="581" formatCode="General">
                  <c:v>99.898060000000001</c:v>
                </c:pt>
                <c:pt idx="582" formatCode="General">
                  <c:v>99.866969999999995</c:v>
                </c:pt>
                <c:pt idx="583" formatCode="General">
                  <c:v>99.739369999999994</c:v>
                </c:pt>
                <c:pt idx="584" formatCode="General">
                  <c:v>99.590100000000007</c:v>
                </c:pt>
                <c:pt idx="585" formatCode="General">
                  <c:v>99.524979999999999</c:v>
                </c:pt>
                <c:pt idx="586" formatCode="General">
                  <c:v>99.600759999999994</c:v>
                </c:pt>
                <c:pt idx="587" formatCode="General">
                  <c:v>99.771479999999997</c:v>
                </c:pt>
                <c:pt idx="588" formatCode="General">
                  <c:v>99.913960000000003</c:v>
                </c:pt>
                <c:pt idx="589" formatCode="General">
                  <c:v>99.924250000000001</c:v>
                </c:pt>
                <c:pt idx="590" formatCode="General">
                  <c:v>99.807749999999999</c:v>
                </c:pt>
                <c:pt idx="591" formatCode="General">
                  <c:v>99.677509999999998</c:v>
                </c:pt>
                <c:pt idx="592" formatCode="General">
                  <c:v>99.656409999999994</c:v>
                </c:pt>
                <c:pt idx="593" formatCode="General">
                  <c:v>99.761210000000005</c:v>
                </c:pt>
                <c:pt idx="594" formatCode="General">
                  <c:v>99.878839999999997</c:v>
                </c:pt>
                <c:pt idx="595" formatCode="General">
                  <c:v>99.861379999999997</c:v>
                </c:pt>
                <c:pt idx="596" formatCode="General">
                  <c:v>99.665279999999996</c:v>
                </c:pt>
                <c:pt idx="597" formatCode="General">
                  <c:v>99.405850000000001</c:v>
                </c:pt>
                <c:pt idx="598" formatCode="General">
                  <c:v>99.267750000000007</c:v>
                </c:pt>
                <c:pt idx="599" formatCode="General">
                  <c:v>99.3489</c:v>
                </c:pt>
                <c:pt idx="600" formatCode="General">
                  <c:v>99.575130000000001</c:v>
                </c:pt>
                <c:pt idx="601" formatCode="General">
                  <c:v>99.761560000000003</c:v>
                </c:pt>
                <c:pt idx="602" formatCode="General">
                  <c:v>99.772279999999995</c:v>
                </c:pt>
                <c:pt idx="603" formatCode="General">
                  <c:v>99.644490000000005</c:v>
                </c:pt>
                <c:pt idx="604" formatCode="General">
                  <c:v>99.545850000000002</c:v>
                </c:pt>
                <c:pt idx="605" formatCode="General">
                  <c:v>99.608540000000005</c:v>
                </c:pt>
                <c:pt idx="606" formatCode="General">
                  <c:v>99.799120000000002</c:v>
                </c:pt>
                <c:pt idx="607" formatCode="General">
                  <c:v>99.945620000000005</c:v>
                </c:pt>
                <c:pt idx="608" formatCode="General">
                  <c:v>99.901759999999996</c:v>
                </c:pt>
                <c:pt idx="609" formatCode="General">
                  <c:v>99.693380000000005</c:v>
                </c:pt>
                <c:pt idx="610" formatCode="General">
                  <c:v>99.497559999999993</c:v>
                </c:pt>
                <c:pt idx="611" formatCode="General">
                  <c:v>99.474140000000006</c:v>
                </c:pt>
                <c:pt idx="612" formatCode="General">
                  <c:v>99.619479999999996</c:v>
                </c:pt>
                <c:pt idx="613" formatCode="General">
                  <c:v>99.777940000000001</c:v>
                </c:pt>
                <c:pt idx="614" formatCode="General">
                  <c:v>99.805819999999997</c:v>
                </c:pt>
                <c:pt idx="615" formatCode="General">
                  <c:v>99.717119999999994</c:v>
                </c:pt>
                <c:pt idx="616" formatCode="General">
                  <c:v>99.657020000000003</c:v>
                </c:pt>
                <c:pt idx="617" formatCode="General">
                  <c:v>99.734290000000001</c:v>
                </c:pt>
                <c:pt idx="618" formatCode="General">
                  <c:v>99.897090000000006</c:v>
                </c:pt>
                <c:pt idx="619" formatCode="General">
                  <c:v>99.985439999999997</c:v>
                </c:pt>
                <c:pt idx="620" formatCode="General">
                  <c:v>99.906630000000007</c:v>
                </c:pt>
                <c:pt idx="621" formatCode="General">
                  <c:v>99.738749999999996</c:v>
                </c:pt>
                <c:pt idx="622" formatCode="General">
                  <c:v>99.646259999999998</c:v>
                </c:pt>
                <c:pt idx="623" formatCode="General">
                  <c:v>99.69238</c:v>
                </c:pt>
                <c:pt idx="624" formatCode="General">
                  <c:v>99.773669999999996</c:v>
                </c:pt>
                <c:pt idx="625" formatCode="General">
                  <c:v>99.75188</c:v>
                </c:pt>
                <c:pt idx="626" formatCode="General">
                  <c:v>99.632000000000005</c:v>
                </c:pt>
                <c:pt idx="627" formatCode="General">
                  <c:v>99.566559999999996</c:v>
                </c:pt>
                <c:pt idx="628" formatCode="General">
                  <c:v>99.669330000000002</c:v>
                </c:pt>
                <c:pt idx="629" formatCode="General">
                  <c:v>99.859849999999994</c:v>
                </c:pt>
                <c:pt idx="630" formatCode="General">
                  <c:v>99.934839999999994</c:v>
                </c:pt>
                <c:pt idx="631" formatCode="General">
                  <c:v>99.800020000000004</c:v>
                </c:pt>
                <c:pt idx="632" formatCode="General">
                  <c:v>99.592579999999998</c:v>
                </c:pt>
                <c:pt idx="633" formatCode="General">
                  <c:v>99.515590000000003</c:v>
                </c:pt>
                <c:pt idx="634" formatCode="General">
                  <c:v>99.579340000000002</c:v>
                </c:pt>
                <c:pt idx="635" formatCode="General">
                  <c:v>99.585080000000005</c:v>
                </c:pt>
                <c:pt idx="636" formatCode="General">
                  <c:v>99.392290000000003</c:v>
                </c:pt>
                <c:pt idx="637" formatCode="General">
                  <c:v>99.141779999999997</c:v>
                </c:pt>
                <c:pt idx="638" formatCode="General">
                  <c:v>99.120639999999995</c:v>
                </c:pt>
                <c:pt idx="639" formatCode="General">
                  <c:v>99.411709999999999</c:v>
                </c:pt>
                <c:pt idx="640" formatCode="General">
                  <c:v>99.760639999999995</c:v>
                </c:pt>
                <c:pt idx="641" formatCode="General">
                  <c:v>99.851969999999994</c:v>
                </c:pt>
                <c:pt idx="642" formatCode="General">
                  <c:v>99.685779999999994</c:v>
                </c:pt>
                <c:pt idx="643" formatCode="General">
                  <c:v>99.567949999999996</c:v>
                </c:pt>
                <c:pt idx="644" formatCode="General">
                  <c:v>99.689899999999994</c:v>
                </c:pt>
                <c:pt idx="645" formatCode="General">
                  <c:v>99.870289999999997</c:v>
                </c:pt>
                <c:pt idx="646" formatCode="General">
                  <c:v>99.80762</c:v>
                </c:pt>
                <c:pt idx="647" formatCode="General">
                  <c:v>99.523240000000001</c:v>
                </c:pt>
                <c:pt idx="648" formatCode="General">
                  <c:v>99.367739999999998</c:v>
                </c:pt>
                <c:pt idx="649" formatCode="General">
                  <c:v>99.553690000000003</c:v>
                </c:pt>
                <c:pt idx="650" formatCode="General">
                  <c:v>99.856380000000001</c:v>
                </c:pt>
                <c:pt idx="651" formatCode="General">
                  <c:v>99.905320000000003</c:v>
                </c:pt>
                <c:pt idx="652" formatCode="General">
                  <c:v>99.696669999999997</c:v>
                </c:pt>
                <c:pt idx="653" formatCode="General">
                  <c:v>99.591700000000003</c:v>
                </c:pt>
                <c:pt idx="654" formatCode="General">
                  <c:v>99.759569999999997</c:v>
                </c:pt>
                <c:pt idx="655" formatCode="General">
                  <c:v>99.905259999999998</c:v>
                </c:pt>
                <c:pt idx="656" formatCode="General">
                  <c:v>99.710419999999999</c:v>
                </c:pt>
                <c:pt idx="657" formatCode="General">
                  <c:v>99.361329999999995</c:v>
                </c:pt>
                <c:pt idx="658" formatCode="General">
                  <c:v>99.320499999999996</c:v>
                </c:pt>
                <c:pt idx="659" formatCode="General">
                  <c:v>99.645359999999997</c:v>
                </c:pt>
                <c:pt idx="660" formatCode="General">
                  <c:v>99.874080000000006</c:v>
                </c:pt>
                <c:pt idx="661" formatCode="General">
                  <c:v>99.69323</c:v>
                </c:pt>
                <c:pt idx="662" formatCode="General">
                  <c:v>99.423100000000005</c:v>
                </c:pt>
                <c:pt idx="663" formatCode="General">
                  <c:v>99.509739999999994</c:v>
                </c:pt>
                <c:pt idx="664" formatCode="General">
                  <c:v>99.809700000000007</c:v>
                </c:pt>
                <c:pt idx="665" formatCode="General">
                  <c:v>99.815700000000007</c:v>
                </c:pt>
                <c:pt idx="666" formatCode="General">
                  <c:v>99.490939999999995</c:v>
                </c:pt>
                <c:pt idx="667" formatCode="General">
                  <c:v>99.33475</c:v>
                </c:pt>
                <c:pt idx="668" formatCode="General">
                  <c:v>99.53725</c:v>
                </c:pt>
                <c:pt idx="669" formatCode="General">
                  <c:v>99.644559999999998</c:v>
                </c:pt>
                <c:pt idx="670" formatCode="General">
                  <c:v>99.335049999999995</c:v>
                </c:pt>
                <c:pt idx="671" formatCode="General">
                  <c:v>99.027600000000007</c:v>
                </c:pt>
                <c:pt idx="672" formatCode="General">
                  <c:v>99.22972</c:v>
                </c:pt>
                <c:pt idx="673" formatCode="General">
                  <c:v>99.668790000000001</c:v>
                </c:pt>
                <c:pt idx="674" formatCode="General">
                  <c:v>99.724940000000004</c:v>
                </c:pt>
                <c:pt idx="675" formatCode="General">
                  <c:v>99.452349999999996</c:v>
                </c:pt>
                <c:pt idx="676" formatCode="General">
                  <c:v>99.405630000000002</c:v>
                </c:pt>
                <c:pt idx="677" formatCode="General">
                  <c:v>99.643330000000006</c:v>
                </c:pt>
                <c:pt idx="678" formatCode="General">
                  <c:v>99.729519999999994</c:v>
                </c:pt>
                <c:pt idx="679" formatCode="General">
                  <c:v>99.610020000000006</c:v>
                </c:pt>
                <c:pt idx="680" formatCode="General">
                  <c:v>99.647729999999996</c:v>
                </c:pt>
                <c:pt idx="681" formatCode="General">
                  <c:v>99.854680000000002</c:v>
                </c:pt>
                <c:pt idx="682" formatCode="General">
                  <c:v>99.9238</c:v>
                </c:pt>
                <c:pt idx="683" formatCode="General">
                  <c:v>99.895709999999994</c:v>
                </c:pt>
                <c:pt idx="684" formatCode="General">
                  <c:v>99.916820000000001</c:v>
                </c:pt>
                <c:pt idx="685" formatCode="General">
                  <c:v>99.7654</c:v>
                </c:pt>
                <c:pt idx="686" formatCode="General">
                  <c:v>99.493160000000003</c:v>
                </c:pt>
                <c:pt idx="687" formatCode="General">
                  <c:v>99.627889999999994</c:v>
                </c:pt>
                <c:pt idx="688" formatCode="General">
                  <c:v>99.969729999999998</c:v>
                </c:pt>
                <c:pt idx="689" formatCode="General">
                  <c:v>99.747029999999995</c:v>
                </c:pt>
                <c:pt idx="690" formatCode="General">
                  <c:v>99.419539999999998</c:v>
                </c:pt>
                <c:pt idx="691" formatCode="General">
                  <c:v>99.789119999999997</c:v>
                </c:pt>
                <c:pt idx="692" formatCode="General">
                  <c:v>99.85951</c:v>
                </c:pt>
                <c:pt idx="693" formatCode="General">
                  <c:v>99.156009999999995</c:v>
                </c:pt>
                <c:pt idx="694" formatCode="General">
                  <c:v>99.260729999999995</c:v>
                </c:pt>
                <c:pt idx="695" formatCode="General">
                  <c:v>99.8065</c:v>
                </c:pt>
                <c:pt idx="696" formatCode="General">
                  <c:v>99.193640000000002</c:v>
                </c:pt>
                <c:pt idx="697" formatCode="General">
                  <c:v>87.561350000000004</c:v>
                </c:pt>
                <c:pt idx="698" formatCode="General">
                  <c:v>49.188369999999999</c:v>
                </c:pt>
                <c:pt idx="699" formatCode="General">
                  <c:v>21.43505</c:v>
                </c:pt>
                <c:pt idx="700" formatCode="General">
                  <c:v>11.30184</c:v>
                </c:pt>
                <c:pt idx="701" formatCode="General">
                  <c:v>7.5317100000000003</c:v>
                </c:pt>
                <c:pt idx="702" formatCode="General">
                  <c:v>4.8443100000000001</c:v>
                </c:pt>
                <c:pt idx="703" formatCode="General">
                  <c:v>2.07796</c:v>
                </c:pt>
                <c:pt idx="704" formatCode="General">
                  <c:v>0.67001999999999995</c:v>
                </c:pt>
                <c:pt idx="705" formatCode="General">
                  <c:v>0.21893000000000001</c:v>
                </c:pt>
                <c:pt idx="706" formatCode="General">
                  <c:v>8.5260000000000002E-2</c:v>
                </c:pt>
                <c:pt idx="707" formatCode="General">
                  <c:v>4.2680000000000003E-2</c:v>
                </c:pt>
                <c:pt idx="708" formatCode="General">
                  <c:v>2.8459999999999999E-2</c:v>
                </c:pt>
                <c:pt idx="709" formatCode="General">
                  <c:v>2.5649999999999999E-2</c:v>
                </c:pt>
                <c:pt idx="710" formatCode="General">
                  <c:v>2.963E-2</c:v>
                </c:pt>
                <c:pt idx="711" formatCode="General">
                  <c:v>3.0360000000000002E-2</c:v>
                </c:pt>
                <c:pt idx="712" formatCode="General">
                  <c:v>1.507E-2</c:v>
                </c:pt>
                <c:pt idx="713" formatCode="General">
                  <c:v>4.9199999999999999E-3</c:v>
                </c:pt>
                <c:pt idx="714" formatCode="General">
                  <c:v>1.65E-3</c:v>
                </c:pt>
                <c:pt idx="715" formatCode="General">
                  <c:v>6.8000000000000005E-4</c:v>
                </c:pt>
                <c:pt idx="716" formatCode="General">
                  <c:v>3.6000000000000002E-4</c:v>
                </c:pt>
                <c:pt idx="717" formatCode="General">
                  <c:v>2.5999999999999998E-4</c:v>
                </c:pt>
                <c:pt idx="718" formatCode="General">
                  <c:v>2.5999999999999998E-4</c:v>
                </c:pt>
                <c:pt idx="719" formatCode="General">
                  <c:v>3.6000000000000002E-4</c:v>
                </c:pt>
                <c:pt idx="720" formatCode="General">
                  <c:v>7.1000000000000002E-4</c:v>
                </c:pt>
                <c:pt idx="721" formatCode="General">
                  <c:v>8.8999999999999995E-4</c:v>
                </c:pt>
                <c:pt idx="722" formatCode="General">
                  <c:v>2.9999999999999997E-4</c:v>
                </c:pt>
                <c:pt idx="723" formatCode="General">
                  <c:v>9.0000000000000006E-5</c:v>
                </c:pt>
                <c:pt idx="724" formatCode="General">
                  <c:v>3.0000000000000001E-5</c:v>
                </c:pt>
                <c:pt idx="725" formatCode="General">
                  <c:v>2.0000000000000002E-5</c:v>
                </c:pt>
                <c:pt idx="726" formatCode="General">
                  <c:v>1.0000000000000001E-5</c:v>
                </c:pt>
                <c:pt idx="727" formatCode="General">
                  <c:v>1.0000000000000001E-5</c:v>
                </c:pt>
                <c:pt idx="728" formatCode="General">
                  <c:v>1.0000000000000001E-5</c:v>
                </c:pt>
                <c:pt idx="729" formatCode="General">
                  <c:v>1.0000000000000001E-5</c:v>
                </c:pt>
                <c:pt idx="730" formatCode="General">
                  <c:v>1.0000000000000001E-5</c:v>
                </c:pt>
                <c:pt idx="731" formatCode="General">
                  <c:v>0</c:v>
                </c:pt>
                <c:pt idx="732" formatCode="General">
                  <c:v>0</c:v>
                </c:pt>
                <c:pt idx="733" formatCode="General">
                  <c:v>0</c:v>
                </c:pt>
                <c:pt idx="734" formatCode="General">
                  <c:v>0</c:v>
                </c:pt>
                <c:pt idx="735" formatCode="General">
                  <c:v>0</c:v>
                </c:pt>
                <c:pt idx="736" formatCode="General">
                  <c:v>0</c:v>
                </c:pt>
                <c:pt idx="737" formatCode="General">
                  <c:v>0</c:v>
                </c:pt>
                <c:pt idx="738" formatCode="General">
                  <c:v>0</c:v>
                </c:pt>
                <c:pt idx="739" formatCode="General">
                  <c:v>0</c:v>
                </c:pt>
                <c:pt idx="740" formatCode="General">
                  <c:v>0</c:v>
                </c:pt>
                <c:pt idx="741" formatCode="General">
                  <c:v>0</c:v>
                </c:pt>
                <c:pt idx="742" formatCode="General">
                  <c:v>0</c:v>
                </c:pt>
                <c:pt idx="743" formatCode="General">
                  <c:v>0</c:v>
                </c:pt>
                <c:pt idx="744" formatCode="General">
                  <c:v>0</c:v>
                </c:pt>
                <c:pt idx="745" formatCode="General">
                  <c:v>0</c:v>
                </c:pt>
                <c:pt idx="746" formatCode="General">
                  <c:v>0</c:v>
                </c:pt>
                <c:pt idx="747" formatCode="General">
                  <c:v>0</c:v>
                </c:pt>
                <c:pt idx="748" formatCode="General">
                  <c:v>0</c:v>
                </c:pt>
                <c:pt idx="749" formatCode="General">
                  <c:v>0</c:v>
                </c:pt>
                <c:pt idx="750" formatCode="General">
                  <c:v>0</c:v>
                </c:pt>
                <c:pt idx="751" formatCode="General">
                  <c:v>0</c:v>
                </c:pt>
                <c:pt idx="752" formatCode="General">
                  <c:v>0</c:v>
                </c:pt>
                <c:pt idx="753" formatCode="General">
                  <c:v>0</c:v>
                </c:pt>
                <c:pt idx="754" formatCode="General">
                  <c:v>0</c:v>
                </c:pt>
                <c:pt idx="755" formatCode="General">
                  <c:v>0</c:v>
                </c:pt>
                <c:pt idx="756" formatCode="General">
                  <c:v>0</c:v>
                </c:pt>
                <c:pt idx="757" formatCode="General">
                  <c:v>0</c:v>
                </c:pt>
                <c:pt idx="758" formatCode="General">
                  <c:v>0</c:v>
                </c:pt>
                <c:pt idx="759" formatCode="General">
                  <c:v>0</c:v>
                </c:pt>
                <c:pt idx="760" formatCode="General">
                  <c:v>0</c:v>
                </c:pt>
                <c:pt idx="761" formatCode="General">
                  <c:v>0</c:v>
                </c:pt>
                <c:pt idx="762" formatCode="General">
                  <c:v>0</c:v>
                </c:pt>
                <c:pt idx="763" formatCode="General">
                  <c:v>0</c:v>
                </c:pt>
                <c:pt idx="764" formatCode="General">
                  <c:v>0</c:v>
                </c:pt>
                <c:pt idx="765" formatCode="General">
                  <c:v>0</c:v>
                </c:pt>
                <c:pt idx="766" formatCode="General">
                  <c:v>0</c:v>
                </c:pt>
                <c:pt idx="767" formatCode="General">
                  <c:v>0</c:v>
                </c:pt>
                <c:pt idx="768" formatCode="General">
                  <c:v>0</c:v>
                </c:pt>
                <c:pt idx="769" formatCode="General">
                  <c:v>0</c:v>
                </c:pt>
                <c:pt idx="770" formatCode="General">
                  <c:v>0</c:v>
                </c:pt>
                <c:pt idx="771" formatCode="General">
                  <c:v>0</c:v>
                </c:pt>
                <c:pt idx="772" formatCode="General">
                  <c:v>0</c:v>
                </c:pt>
                <c:pt idx="773" formatCode="General">
                  <c:v>0</c:v>
                </c:pt>
                <c:pt idx="774" formatCode="General">
                  <c:v>0</c:v>
                </c:pt>
                <c:pt idx="775" formatCode="General">
                  <c:v>1.0000000000000001E-5</c:v>
                </c:pt>
                <c:pt idx="776" formatCode="General">
                  <c:v>0</c:v>
                </c:pt>
                <c:pt idx="777" formatCode="General">
                  <c:v>0</c:v>
                </c:pt>
                <c:pt idx="778" formatCode="General">
                  <c:v>0</c:v>
                </c:pt>
                <c:pt idx="779" formatCode="General">
                  <c:v>0</c:v>
                </c:pt>
                <c:pt idx="780" formatCode="General">
                  <c:v>0</c:v>
                </c:pt>
                <c:pt idx="781" formatCode="General">
                  <c:v>0</c:v>
                </c:pt>
                <c:pt idx="782" formatCode="General">
                  <c:v>0</c:v>
                </c:pt>
                <c:pt idx="783" formatCode="General">
                  <c:v>0</c:v>
                </c:pt>
                <c:pt idx="784" formatCode="General">
                  <c:v>0</c:v>
                </c:pt>
                <c:pt idx="785" formatCode="General">
                  <c:v>0</c:v>
                </c:pt>
                <c:pt idx="786" formatCode="General">
                  <c:v>0</c:v>
                </c:pt>
                <c:pt idx="787" formatCode="General">
                  <c:v>0</c:v>
                </c:pt>
                <c:pt idx="788" formatCode="General">
                  <c:v>0</c:v>
                </c:pt>
                <c:pt idx="789" formatCode="General">
                  <c:v>0</c:v>
                </c:pt>
                <c:pt idx="790" formatCode="General">
                  <c:v>0</c:v>
                </c:pt>
                <c:pt idx="791" formatCode="General">
                  <c:v>0</c:v>
                </c:pt>
                <c:pt idx="792" formatCode="General">
                  <c:v>0</c:v>
                </c:pt>
                <c:pt idx="793" formatCode="General">
                  <c:v>0</c:v>
                </c:pt>
                <c:pt idx="794" formatCode="General">
                  <c:v>0</c:v>
                </c:pt>
                <c:pt idx="795" formatCode="General">
                  <c:v>0</c:v>
                </c:pt>
                <c:pt idx="796" formatCode="General">
                  <c:v>0</c:v>
                </c:pt>
                <c:pt idx="797" formatCode="General">
                  <c:v>0</c:v>
                </c:pt>
                <c:pt idx="798" formatCode="General">
                  <c:v>0</c:v>
                </c:pt>
                <c:pt idx="799" formatCode="General">
                  <c:v>0</c:v>
                </c:pt>
                <c:pt idx="800" formatCode="General">
                  <c:v>0</c:v>
                </c:pt>
              </c:numCache>
            </c:numRef>
          </c:yVal>
          <c:smooth val="0"/>
          <c:extLst>
            <c:ext xmlns:c16="http://schemas.microsoft.com/office/drawing/2014/chart" uri="{C3380CC4-5D6E-409C-BE32-E72D297353CC}">
              <c16:uniqueId val="{00000002-3B55-49D7-B8B4-A84E8B373EC3}"/>
            </c:ext>
          </c:extLst>
        </c:ser>
        <c:ser>
          <c:idx val="3"/>
          <c:order val="3"/>
          <c:tx>
            <c:strRef>
              <c:f>'Pan-STARRS g'!#REF!</c:f>
              <c:strCache>
                <c:ptCount val="1"/>
                <c:pt idx="0">
                  <c:v>#REF!</c:v>
                </c:pt>
              </c:strCache>
            </c:strRef>
          </c:tx>
          <c:spPr>
            <a:ln w="25400">
              <a:solidFill>
                <a:srgbClr val="333333"/>
              </a:solidFill>
              <a:prstDash val="solid"/>
            </a:ln>
          </c:spPr>
          <c:marker>
            <c:symbol val="none"/>
          </c:marker>
          <c:xVal>
            <c:numRef>
              <c:f>'Pan-STARRS g'!$A$2:$A$802</c:f>
              <c:numCache>
                <c:formatCode>General</c:formatCode>
                <c:ptCount val="801"/>
                <c:pt idx="0">
                  <c:v>1100</c:v>
                </c:pt>
                <c:pt idx="1">
                  <c:v>1099</c:v>
                </c:pt>
                <c:pt idx="2">
                  <c:v>1098</c:v>
                </c:pt>
                <c:pt idx="3">
                  <c:v>1097</c:v>
                </c:pt>
                <c:pt idx="4">
                  <c:v>1096</c:v>
                </c:pt>
                <c:pt idx="5">
                  <c:v>1095</c:v>
                </c:pt>
                <c:pt idx="6">
                  <c:v>1094</c:v>
                </c:pt>
                <c:pt idx="7">
                  <c:v>1093</c:v>
                </c:pt>
                <c:pt idx="8">
                  <c:v>1092</c:v>
                </c:pt>
                <c:pt idx="9">
                  <c:v>1091</c:v>
                </c:pt>
                <c:pt idx="10">
                  <c:v>1090</c:v>
                </c:pt>
                <c:pt idx="11">
                  <c:v>1089</c:v>
                </c:pt>
                <c:pt idx="12">
                  <c:v>1088</c:v>
                </c:pt>
                <c:pt idx="13">
                  <c:v>1087</c:v>
                </c:pt>
                <c:pt idx="14">
                  <c:v>1086</c:v>
                </c:pt>
                <c:pt idx="15">
                  <c:v>1085</c:v>
                </c:pt>
                <c:pt idx="16">
                  <c:v>1084</c:v>
                </c:pt>
                <c:pt idx="17">
                  <c:v>1083</c:v>
                </c:pt>
                <c:pt idx="18">
                  <c:v>1082</c:v>
                </c:pt>
                <c:pt idx="19">
                  <c:v>1081</c:v>
                </c:pt>
                <c:pt idx="20">
                  <c:v>1080</c:v>
                </c:pt>
                <c:pt idx="21">
                  <c:v>1079</c:v>
                </c:pt>
                <c:pt idx="22">
                  <c:v>1078</c:v>
                </c:pt>
                <c:pt idx="23">
                  <c:v>1077</c:v>
                </c:pt>
                <c:pt idx="24">
                  <c:v>1076</c:v>
                </c:pt>
                <c:pt idx="25">
                  <c:v>1075</c:v>
                </c:pt>
                <c:pt idx="26">
                  <c:v>1074</c:v>
                </c:pt>
                <c:pt idx="27">
                  <c:v>1073</c:v>
                </c:pt>
                <c:pt idx="28">
                  <c:v>1072</c:v>
                </c:pt>
                <c:pt idx="29">
                  <c:v>1071</c:v>
                </c:pt>
                <c:pt idx="30">
                  <c:v>1070</c:v>
                </c:pt>
                <c:pt idx="31">
                  <c:v>1069</c:v>
                </c:pt>
                <c:pt idx="32">
                  <c:v>1068</c:v>
                </c:pt>
                <c:pt idx="33">
                  <c:v>1067</c:v>
                </c:pt>
                <c:pt idx="34">
                  <c:v>1066</c:v>
                </c:pt>
                <c:pt idx="35">
                  <c:v>1065</c:v>
                </c:pt>
                <c:pt idx="36">
                  <c:v>1064</c:v>
                </c:pt>
                <c:pt idx="37">
                  <c:v>1063</c:v>
                </c:pt>
                <c:pt idx="38">
                  <c:v>1062</c:v>
                </c:pt>
                <c:pt idx="39">
                  <c:v>1061</c:v>
                </c:pt>
                <c:pt idx="40">
                  <c:v>1060</c:v>
                </c:pt>
                <c:pt idx="41">
                  <c:v>1059</c:v>
                </c:pt>
                <c:pt idx="42">
                  <c:v>1058</c:v>
                </c:pt>
                <c:pt idx="43">
                  <c:v>1057</c:v>
                </c:pt>
                <c:pt idx="44">
                  <c:v>1056</c:v>
                </c:pt>
                <c:pt idx="45">
                  <c:v>1055</c:v>
                </c:pt>
                <c:pt idx="46">
                  <c:v>1054</c:v>
                </c:pt>
                <c:pt idx="47">
                  <c:v>1053</c:v>
                </c:pt>
                <c:pt idx="48">
                  <c:v>1052</c:v>
                </c:pt>
                <c:pt idx="49">
                  <c:v>1051</c:v>
                </c:pt>
                <c:pt idx="50">
                  <c:v>1050</c:v>
                </c:pt>
                <c:pt idx="51">
                  <c:v>1049</c:v>
                </c:pt>
                <c:pt idx="52">
                  <c:v>1048</c:v>
                </c:pt>
                <c:pt idx="53">
                  <c:v>1047</c:v>
                </c:pt>
                <c:pt idx="54">
                  <c:v>1046</c:v>
                </c:pt>
                <c:pt idx="55">
                  <c:v>1045</c:v>
                </c:pt>
                <c:pt idx="56">
                  <c:v>1044</c:v>
                </c:pt>
                <c:pt idx="57">
                  <c:v>1043</c:v>
                </c:pt>
                <c:pt idx="58">
                  <c:v>1042</c:v>
                </c:pt>
                <c:pt idx="59">
                  <c:v>1041</c:v>
                </c:pt>
                <c:pt idx="60">
                  <c:v>1040</c:v>
                </c:pt>
                <c:pt idx="61">
                  <c:v>1039</c:v>
                </c:pt>
                <c:pt idx="62">
                  <c:v>1038</c:v>
                </c:pt>
                <c:pt idx="63">
                  <c:v>1037</c:v>
                </c:pt>
                <c:pt idx="64">
                  <c:v>1036</c:v>
                </c:pt>
                <c:pt idx="65">
                  <c:v>1035</c:v>
                </c:pt>
                <c:pt idx="66">
                  <c:v>1034</c:v>
                </c:pt>
                <c:pt idx="67">
                  <c:v>1033</c:v>
                </c:pt>
                <c:pt idx="68">
                  <c:v>1032</c:v>
                </c:pt>
                <c:pt idx="69">
                  <c:v>1031</c:v>
                </c:pt>
                <c:pt idx="70">
                  <c:v>1030</c:v>
                </c:pt>
                <c:pt idx="71">
                  <c:v>1029</c:v>
                </c:pt>
                <c:pt idx="72">
                  <c:v>1028</c:v>
                </c:pt>
                <c:pt idx="73">
                  <c:v>1027</c:v>
                </c:pt>
                <c:pt idx="74">
                  <c:v>1026</c:v>
                </c:pt>
                <c:pt idx="75">
                  <c:v>1025</c:v>
                </c:pt>
                <c:pt idx="76">
                  <c:v>1024</c:v>
                </c:pt>
                <c:pt idx="77">
                  <c:v>1023</c:v>
                </c:pt>
                <c:pt idx="78">
                  <c:v>1022</c:v>
                </c:pt>
                <c:pt idx="79">
                  <c:v>1021</c:v>
                </c:pt>
                <c:pt idx="80">
                  <c:v>1020</c:v>
                </c:pt>
                <c:pt idx="81">
                  <c:v>1019</c:v>
                </c:pt>
                <c:pt idx="82">
                  <c:v>1018</c:v>
                </c:pt>
                <c:pt idx="83">
                  <c:v>1017</c:v>
                </c:pt>
                <c:pt idx="84">
                  <c:v>1016</c:v>
                </c:pt>
                <c:pt idx="85">
                  <c:v>1015</c:v>
                </c:pt>
                <c:pt idx="86">
                  <c:v>1014</c:v>
                </c:pt>
                <c:pt idx="87">
                  <c:v>1013</c:v>
                </c:pt>
                <c:pt idx="88">
                  <c:v>1012</c:v>
                </c:pt>
                <c:pt idx="89">
                  <c:v>1011</c:v>
                </c:pt>
                <c:pt idx="90">
                  <c:v>1010</c:v>
                </c:pt>
                <c:pt idx="91">
                  <c:v>1009</c:v>
                </c:pt>
                <c:pt idx="92">
                  <c:v>1008</c:v>
                </c:pt>
                <c:pt idx="93">
                  <c:v>1007</c:v>
                </c:pt>
                <c:pt idx="94">
                  <c:v>1006</c:v>
                </c:pt>
                <c:pt idx="95">
                  <c:v>1005</c:v>
                </c:pt>
                <c:pt idx="96">
                  <c:v>1004</c:v>
                </c:pt>
                <c:pt idx="97">
                  <c:v>1003</c:v>
                </c:pt>
                <c:pt idx="98">
                  <c:v>1002</c:v>
                </c:pt>
                <c:pt idx="99">
                  <c:v>1001</c:v>
                </c:pt>
                <c:pt idx="100">
                  <c:v>1000</c:v>
                </c:pt>
                <c:pt idx="101">
                  <c:v>999</c:v>
                </c:pt>
                <c:pt idx="102">
                  <c:v>998</c:v>
                </c:pt>
                <c:pt idx="103">
                  <c:v>997</c:v>
                </c:pt>
                <c:pt idx="104">
                  <c:v>996</c:v>
                </c:pt>
                <c:pt idx="105">
                  <c:v>995</c:v>
                </c:pt>
                <c:pt idx="106">
                  <c:v>994</c:v>
                </c:pt>
                <c:pt idx="107">
                  <c:v>993</c:v>
                </c:pt>
                <c:pt idx="108">
                  <c:v>992</c:v>
                </c:pt>
                <c:pt idx="109">
                  <c:v>991</c:v>
                </c:pt>
                <c:pt idx="110">
                  <c:v>990</c:v>
                </c:pt>
                <c:pt idx="111">
                  <c:v>989</c:v>
                </c:pt>
                <c:pt idx="112">
                  <c:v>988</c:v>
                </c:pt>
                <c:pt idx="113">
                  <c:v>987</c:v>
                </c:pt>
                <c:pt idx="114">
                  <c:v>986</c:v>
                </c:pt>
                <c:pt idx="115">
                  <c:v>985</c:v>
                </c:pt>
                <c:pt idx="116">
                  <c:v>984</c:v>
                </c:pt>
                <c:pt idx="117">
                  <c:v>983</c:v>
                </c:pt>
                <c:pt idx="118">
                  <c:v>982</c:v>
                </c:pt>
                <c:pt idx="119">
                  <c:v>981</c:v>
                </c:pt>
                <c:pt idx="120">
                  <c:v>980</c:v>
                </c:pt>
                <c:pt idx="121">
                  <c:v>979</c:v>
                </c:pt>
                <c:pt idx="122">
                  <c:v>978</c:v>
                </c:pt>
                <c:pt idx="123">
                  <c:v>977</c:v>
                </c:pt>
                <c:pt idx="124">
                  <c:v>976</c:v>
                </c:pt>
                <c:pt idx="125">
                  <c:v>975</c:v>
                </c:pt>
                <c:pt idx="126">
                  <c:v>974</c:v>
                </c:pt>
                <c:pt idx="127">
                  <c:v>973</c:v>
                </c:pt>
                <c:pt idx="128">
                  <c:v>972</c:v>
                </c:pt>
                <c:pt idx="129">
                  <c:v>971</c:v>
                </c:pt>
                <c:pt idx="130">
                  <c:v>970</c:v>
                </c:pt>
                <c:pt idx="131">
                  <c:v>969</c:v>
                </c:pt>
                <c:pt idx="132">
                  <c:v>968</c:v>
                </c:pt>
                <c:pt idx="133">
                  <c:v>967</c:v>
                </c:pt>
                <c:pt idx="134">
                  <c:v>966</c:v>
                </c:pt>
                <c:pt idx="135">
                  <c:v>965</c:v>
                </c:pt>
                <c:pt idx="136">
                  <c:v>964</c:v>
                </c:pt>
                <c:pt idx="137">
                  <c:v>963</c:v>
                </c:pt>
                <c:pt idx="138">
                  <c:v>962</c:v>
                </c:pt>
                <c:pt idx="139">
                  <c:v>961</c:v>
                </c:pt>
                <c:pt idx="140">
                  <c:v>960</c:v>
                </c:pt>
                <c:pt idx="141">
                  <c:v>959</c:v>
                </c:pt>
                <c:pt idx="142">
                  <c:v>958</c:v>
                </c:pt>
                <c:pt idx="143">
                  <c:v>957</c:v>
                </c:pt>
                <c:pt idx="144">
                  <c:v>956</c:v>
                </c:pt>
                <c:pt idx="145">
                  <c:v>955</c:v>
                </c:pt>
                <c:pt idx="146">
                  <c:v>954</c:v>
                </c:pt>
                <c:pt idx="147">
                  <c:v>953</c:v>
                </c:pt>
                <c:pt idx="148">
                  <c:v>952</c:v>
                </c:pt>
                <c:pt idx="149">
                  <c:v>951</c:v>
                </c:pt>
                <c:pt idx="150">
                  <c:v>950</c:v>
                </c:pt>
                <c:pt idx="151">
                  <c:v>949</c:v>
                </c:pt>
                <c:pt idx="152">
                  <c:v>948</c:v>
                </c:pt>
                <c:pt idx="153">
                  <c:v>947</c:v>
                </c:pt>
                <c:pt idx="154">
                  <c:v>946</c:v>
                </c:pt>
                <c:pt idx="155">
                  <c:v>945</c:v>
                </c:pt>
                <c:pt idx="156">
                  <c:v>944</c:v>
                </c:pt>
                <c:pt idx="157">
                  <c:v>943</c:v>
                </c:pt>
                <c:pt idx="158">
                  <c:v>942</c:v>
                </c:pt>
                <c:pt idx="159">
                  <c:v>941</c:v>
                </c:pt>
                <c:pt idx="160">
                  <c:v>940</c:v>
                </c:pt>
                <c:pt idx="161">
                  <c:v>939</c:v>
                </c:pt>
                <c:pt idx="162">
                  <c:v>938</c:v>
                </c:pt>
                <c:pt idx="163">
                  <c:v>937</c:v>
                </c:pt>
                <c:pt idx="164">
                  <c:v>936</c:v>
                </c:pt>
                <c:pt idx="165">
                  <c:v>935</c:v>
                </c:pt>
                <c:pt idx="166">
                  <c:v>934</c:v>
                </c:pt>
                <c:pt idx="167">
                  <c:v>933</c:v>
                </c:pt>
                <c:pt idx="168">
                  <c:v>932</c:v>
                </c:pt>
                <c:pt idx="169">
                  <c:v>931</c:v>
                </c:pt>
                <c:pt idx="170">
                  <c:v>930</c:v>
                </c:pt>
                <c:pt idx="171">
                  <c:v>929</c:v>
                </c:pt>
                <c:pt idx="172">
                  <c:v>928</c:v>
                </c:pt>
                <c:pt idx="173">
                  <c:v>927</c:v>
                </c:pt>
                <c:pt idx="174">
                  <c:v>926</c:v>
                </c:pt>
                <c:pt idx="175">
                  <c:v>925</c:v>
                </c:pt>
                <c:pt idx="176">
                  <c:v>924</c:v>
                </c:pt>
                <c:pt idx="177">
                  <c:v>923</c:v>
                </c:pt>
                <c:pt idx="178">
                  <c:v>922</c:v>
                </c:pt>
                <c:pt idx="179">
                  <c:v>921</c:v>
                </c:pt>
                <c:pt idx="180">
                  <c:v>920</c:v>
                </c:pt>
                <c:pt idx="181">
                  <c:v>919</c:v>
                </c:pt>
                <c:pt idx="182">
                  <c:v>918</c:v>
                </c:pt>
                <c:pt idx="183">
                  <c:v>917</c:v>
                </c:pt>
                <c:pt idx="184">
                  <c:v>916</c:v>
                </c:pt>
                <c:pt idx="185">
                  <c:v>915</c:v>
                </c:pt>
                <c:pt idx="186">
                  <c:v>914</c:v>
                </c:pt>
                <c:pt idx="187">
                  <c:v>913</c:v>
                </c:pt>
                <c:pt idx="188">
                  <c:v>912</c:v>
                </c:pt>
                <c:pt idx="189">
                  <c:v>911</c:v>
                </c:pt>
                <c:pt idx="190">
                  <c:v>910</c:v>
                </c:pt>
                <c:pt idx="191">
                  <c:v>909</c:v>
                </c:pt>
                <c:pt idx="192">
                  <c:v>908</c:v>
                </c:pt>
                <c:pt idx="193">
                  <c:v>907</c:v>
                </c:pt>
                <c:pt idx="194">
                  <c:v>906</c:v>
                </c:pt>
                <c:pt idx="195">
                  <c:v>905</c:v>
                </c:pt>
                <c:pt idx="196">
                  <c:v>904</c:v>
                </c:pt>
                <c:pt idx="197">
                  <c:v>903</c:v>
                </c:pt>
                <c:pt idx="198">
                  <c:v>902</c:v>
                </c:pt>
                <c:pt idx="199">
                  <c:v>901</c:v>
                </c:pt>
                <c:pt idx="200">
                  <c:v>900</c:v>
                </c:pt>
                <c:pt idx="201">
                  <c:v>899</c:v>
                </c:pt>
                <c:pt idx="202">
                  <c:v>898</c:v>
                </c:pt>
                <c:pt idx="203">
                  <c:v>897</c:v>
                </c:pt>
                <c:pt idx="204">
                  <c:v>896</c:v>
                </c:pt>
                <c:pt idx="205">
                  <c:v>895</c:v>
                </c:pt>
                <c:pt idx="206">
                  <c:v>894</c:v>
                </c:pt>
                <c:pt idx="207">
                  <c:v>893</c:v>
                </c:pt>
                <c:pt idx="208">
                  <c:v>892</c:v>
                </c:pt>
                <c:pt idx="209">
                  <c:v>891</c:v>
                </c:pt>
                <c:pt idx="210">
                  <c:v>890</c:v>
                </c:pt>
                <c:pt idx="211">
                  <c:v>889</c:v>
                </c:pt>
                <c:pt idx="212">
                  <c:v>888</c:v>
                </c:pt>
                <c:pt idx="213">
                  <c:v>887</c:v>
                </c:pt>
                <c:pt idx="214">
                  <c:v>886</c:v>
                </c:pt>
                <c:pt idx="215">
                  <c:v>885</c:v>
                </c:pt>
                <c:pt idx="216">
                  <c:v>884</c:v>
                </c:pt>
                <c:pt idx="217">
                  <c:v>883</c:v>
                </c:pt>
                <c:pt idx="218">
                  <c:v>882</c:v>
                </c:pt>
                <c:pt idx="219">
                  <c:v>881</c:v>
                </c:pt>
                <c:pt idx="220">
                  <c:v>880</c:v>
                </c:pt>
                <c:pt idx="221">
                  <c:v>879</c:v>
                </c:pt>
                <c:pt idx="222">
                  <c:v>878</c:v>
                </c:pt>
                <c:pt idx="223">
                  <c:v>877</c:v>
                </c:pt>
                <c:pt idx="224">
                  <c:v>876</c:v>
                </c:pt>
                <c:pt idx="225">
                  <c:v>875</c:v>
                </c:pt>
                <c:pt idx="226">
                  <c:v>874</c:v>
                </c:pt>
                <c:pt idx="227">
                  <c:v>873</c:v>
                </c:pt>
                <c:pt idx="228">
                  <c:v>872</c:v>
                </c:pt>
                <c:pt idx="229">
                  <c:v>871</c:v>
                </c:pt>
                <c:pt idx="230">
                  <c:v>870</c:v>
                </c:pt>
                <c:pt idx="231">
                  <c:v>869</c:v>
                </c:pt>
                <c:pt idx="232">
                  <c:v>868</c:v>
                </c:pt>
                <c:pt idx="233">
                  <c:v>867</c:v>
                </c:pt>
                <c:pt idx="234">
                  <c:v>866</c:v>
                </c:pt>
                <c:pt idx="235">
                  <c:v>865</c:v>
                </c:pt>
                <c:pt idx="236">
                  <c:v>864</c:v>
                </c:pt>
                <c:pt idx="237">
                  <c:v>863</c:v>
                </c:pt>
                <c:pt idx="238">
                  <c:v>862</c:v>
                </c:pt>
                <c:pt idx="239">
                  <c:v>861</c:v>
                </c:pt>
                <c:pt idx="240">
                  <c:v>860</c:v>
                </c:pt>
                <c:pt idx="241">
                  <c:v>859</c:v>
                </c:pt>
                <c:pt idx="242">
                  <c:v>858</c:v>
                </c:pt>
                <c:pt idx="243">
                  <c:v>857</c:v>
                </c:pt>
                <c:pt idx="244">
                  <c:v>856</c:v>
                </c:pt>
                <c:pt idx="245">
                  <c:v>855</c:v>
                </c:pt>
                <c:pt idx="246">
                  <c:v>854</c:v>
                </c:pt>
                <c:pt idx="247">
                  <c:v>853</c:v>
                </c:pt>
                <c:pt idx="248">
                  <c:v>852</c:v>
                </c:pt>
                <c:pt idx="249">
                  <c:v>851</c:v>
                </c:pt>
                <c:pt idx="250">
                  <c:v>850</c:v>
                </c:pt>
                <c:pt idx="251">
                  <c:v>849</c:v>
                </c:pt>
                <c:pt idx="252">
                  <c:v>848</c:v>
                </c:pt>
                <c:pt idx="253">
                  <c:v>847</c:v>
                </c:pt>
                <c:pt idx="254">
                  <c:v>846</c:v>
                </c:pt>
                <c:pt idx="255">
                  <c:v>845</c:v>
                </c:pt>
                <c:pt idx="256">
                  <c:v>844</c:v>
                </c:pt>
                <c:pt idx="257">
                  <c:v>843</c:v>
                </c:pt>
                <c:pt idx="258">
                  <c:v>842</c:v>
                </c:pt>
                <c:pt idx="259">
                  <c:v>841</c:v>
                </c:pt>
                <c:pt idx="260">
                  <c:v>840</c:v>
                </c:pt>
                <c:pt idx="261">
                  <c:v>839</c:v>
                </c:pt>
                <c:pt idx="262">
                  <c:v>838</c:v>
                </c:pt>
                <c:pt idx="263">
                  <c:v>837</c:v>
                </c:pt>
                <c:pt idx="264">
                  <c:v>836</c:v>
                </c:pt>
                <c:pt idx="265">
                  <c:v>835</c:v>
                </c:pt>
                <c:pt idx="266">
                  <c:v>834</c:v>
                </c:pt>
                <c:pt idx="267">
                  <c:v>833</c:v>
                </c:pt>
                <c:pt idx="268">
                  <c:v>832</c:v>
                </c:pt>
                <c:pt idx="269">
                  <c:v>831</c:v>
                </c:pt>
                <c:pt idx="270">
                  <c:v>830</c:v>
                </c:pt>
                <c:pt idx="271">
                  <c:v>829</c:v>
                </c:pt>
                <c:pt idx="272">
                  <c:v>828</c:v>
                </c:pt>
                <c:pt idx="273">
                  <c:v>827</c:v>
                </c:pt>
                <c:pt idx="274">
                  <c:v>826</c:v>
                </c:pt>
                <c:pt idx="275">
                  <c:v>825</c:v>
                </c:pt>
                <c:pt idx="276">
                  <c:v>824</c:v>
                </c:pt>
                <c:pt idx="277">
                  <c:v>823</c:v>
                </c:pt>
                <c:pt idx="278">
                  <c:v>822</c:v>
                </c:pt>
                <c:pt idx="279">
                  <c:v>821</c:v>
                </c:pt>
                <c:pt idx="280">
                  <c:v>820</c:v>
                </c:pt>
                <c:pt idx="281">
                  <c:v>819</c:v>
                </c:pt>
                <c:pt idx="282">
                  <c:v>818</c:v>
                </c:pt>
                <c:pt idx="283">
                  <c:v>817</c:v>
                </c:pt>
                <c:pt idx="284">
                  <c:v>816</c:v>
                </c:pt>
                <c:pt idx="285">
                  <c:v>815</c:v>
                </c:pt>
                <c:pt idx="286">
                  <c:v>814</c:v>
                </c:pt>
                <c:pt idx="287">
                  <c:v>813</c:v>
                </c:pt>
                <c:pt idx="288">
                  <c:v>812</c:v>
                </c:pt>
                <c:pt idx="289">
                  <c:v>811</c:v>
                </c:pt>
                <c:pt idx="290">
                  <c:v>810</c:v>
                </c:pt>
                <c:pt idx="291">
                  <c:v>809</c:v>
                </c:pt>
                <c:pt idx="292">
                  <c:v>808</c:v>
                </c:pt>
                <c:pt idx="293">
                  <c:v>807</c:v>
                </c:pt>
                <c:pt idx="294">
                  <c:v>806</c:v>
                </c:pt>
                <c:pt idx="295">
                  <c:v>805</c:v>
                </c:pt>
                <c:pt idx="296">
                  <c:v>804</c:v>
                </c:pt>
                <c:pt idx="297">
                  <c:v>803</c:v>
                </c:pt>
                <c:pt idx="298">
                  <c:v>802</c:v>
                </c:pt>
                <c:pt idx="299">
                  <c:v>801</c:v>
                </c:pt>
                <c:pt idx="300">
                  <c:v>800</c:v>
                </c:pt>
                <c:pt idx="301">
                  <c:v>799</c:v>
                </c:pt>
                <c:pt idx="302">
                  <c:v>798</c:v>
                </c:pt>
                <c:pt idx="303">
                  <c:v>797</c:v>
                </c:pt>
                <c:pt idx="304">
                  <c:v>796</c:v>
                </c:pt>
                <c:pt idx="305">
                  <c:v>795</c:v>
                </c:pt>
                <c:pt idx="306">
                  <c:v>794</c:v>
                </c:pt>
                <c:pt idx="307">
                  <c:v>793</c:v>
                </c:pt>
                <c:pt idx="308">
                  <c:v>792</c:v>
                </c:pt>
                <c:pt idx="309">
                  <c:v>791</c:v>
                </c:pt>
                <c:pt idx="310">
                  <c:v>790</c:v>
                </c:pt>
                <c:pt idx="311">
                  <c:v>789</c:v>
                </c:pt>
                <c:pt idx="312">
                  <c:v>788</c:v>
                </c:pt>
                <c:pt idx="313">
                  <c:v>787</c:v>
                </c:pt>
                <c:pt idx="314">
                  <c:v>786</c:v>
                </c:pt>
                <c:pt idx="315">
                  <c:v>785</c:v>
                </c:pt>
                <c:pt idx="316">
                  <c:v>784</c:v>
                </c:pt>
                <c:pt idx="317">
                  <c:v>783</c:v>
                </c:pt>
                <c:pt idx="318">
                  <c:v>782</c:v>
                </c:pt>
                <c:pt idx="319">
                  <c:v>781</c:v>
                </c:pt>
                <c:pt idx="320">
                  <c:v>780</c:v>
                </c:pt>
                <c:pt idx="321">
                  <c:v>779</c:v>
                </c:pt>
                <c:pt idx="322">
                  <c:v>778</c:v>
                </c:pt>
                <c:pt idx="323">
                  <c:v>777</c:v>
                </c:pt>
                <c:pt idx="324">
                  <c:v>776</c:v>
                </c:pt>
                <c:pt idx="325">
                  <c:v>775</c:v>
                </c:pt>
                <c:pt idx="326">
                  <c:v>774</c:v>
                </c:pt>
                <c:pt idx="327">
                  <c:v>773</c:v>
                </c:pt>
                <c:pt idx="328">
                  <c:v>772</c:v>
                </c:pt>
                <c:pt idx="329">
                  <c:v>771</c:v>
                </c:pt>
                <c:pt idx="330">
                  <c:v>770</c:v>
                </c:pt>
                <c:pt idx="331">
                  <c:v>769</c:v>
                </c:pt>
                <c:pt idx="332">
                  <c:v>768</c:v>
                </c:pt>
                <c:pt idx="333">
                  <c:v>767</c:v>
                </c:pt>
                <c:pt idx="334">
                  <c:v>766</c:v>
                </c:pt>
                <c:pt idx="335">
                  <c:v>765</c:v>
                </c:pt>
                <c:pt idx="336">
                  <c:v>764</c:v>
                </c:pt>
                <c:pt idx="337">
                  <c:v>763</c:v>
                </c:pt>
                <c:pt idx="338">
                  <c:v>762</c:v>
                </c:pt>
                <c:pt idx="339">
                  <c:v>761</c:v>
                </c:pt>
                <c:pt idx="340">
                  <c:v>760</c:v>
                </c:pt>
                <c:pt idx="341">
                  <c:v>759</c:v>
                </c:pt>
                <c:pt idx="342">
                  <c:v>758</c:v>
                </c:pt>
                <c:pt idx="343">
                  <c:v>757</c:v>
                </c:pt>
                <c:pt idx="344">
                  <c:v>756</c:v>
                </c:pt>
                <c:pt idx="345">
                  <c:v>755</c:v>
                </c:pt>
                <c:pt idx="346">
                  <c:v>754</c:v>
                </c:pt>
                <c:pt idx="347">
                  <c:v>753</c:v>
                </c:pt>
                <c:pt idx="348">
                  <c:v>752</c:v>
                </c:pt>
                <c:pt idx="349">
                  <c:v>751</c:v>
                </c:pt>
                <c:pt idx="350">
                  <c:v>750</c:v>
                </c:pt>
                <c:pt idx="351">
                  <c:v>749</c:v>
                </c:pt>
                <c:pt idx="352">
                  <c:v>748</c:v>
                </c:pt>
                <c:pt idx="353">
                  <c:v>747</c:v>
                </c:pt>
                <c:pt idx="354">
                  <c:v>746</c:v>
                </c:pt>
                <c:pt idx="355">
                  <c:v>745</c:v>
                </c:pt>
                <c:pt idx="356">
                  <c:v>744</c:v>
                </c:pt>
                <c:pt idx="357">
                  <c:v>743</c:v>
                </c:pt>
                <c:pt idx="358">
                  <c:v>742</c:v>
                </c:pt>
                <c:pt idx="359">
                  <c:v>741</c:v>
                </c:pt>
                <c:pt idx="360">
                  <c:v>740</c:v>
                </c:pt>
                <c:pt idx="361">
                  <c:v>739</c:v>
                </c:pt>
                <c:pt idx="362">
                  <c:v>738</c:v>
                </c:pt>
                <c:pt idx="363">
                  <c:v>737</c:v>
                </c:pt>
                <c:pt idx="364">
                  <c:v>736</c:v>
                </c:pt>
                <c:pt idx="365">
                  <c:v>735</c:v>
                </c:pt>
                <c:pt idx="366">
                  <c:v>734</c:v>
                </c:pt>
                <c:pt idx="367">
                  <c:v>733</c:v>
                </c:pt>
                <c:pt idx="368">
                  <c:v>732</c:v>
                </c:pt>
                <c:pt idx="369">
                  <c:v>731</c:v>
                </c:pt>
                <c:pt idx="370">
                  <c:v>730</c:v>
                </c:pt>
                <c:pt idx="371">
                  <c:v>729</c:v>
                </c:pt>
                <c:pt idx="372">
                  <c:v>728</c:v>
                </c:pt>
                <c:pt idx="373">
                  <c:v>727</c:v>
                </c:pt>
                <c:pt idx="374">
                  <c:v>726</c:v>
                </c:pt>
                <c:pt idx="375">
                  <c:v>725</c:v>
                </c:pt>
                <c:pt idx="376">
                  <c:v>724</c:v>
                </c:pt>
                <c:pt idx="377">
                  <c:v>723</c:v>
                </c:pt>
                <c:pt idx="378">
                  <c:v>722</c:v>
                </c:pt>
                <c:pt idx="379">
                  <c:v>721</c:v>
                </c:pt>
                <c:pt idx="380">
                  <c:v>720</c:v>
                </c:pt>
                <c:pt idx="381">
                  <c:v>719</c:v>
                </c:pt>
                <c:pt idx="382">
                  <c:v>718</c:v>
                </c:pt>
                <c:pt idx="383">
                  <c:v>717</c:v>
                </c:pt>
                <c:pt idx="384">
                  <c:v>716</c:v>
                </c:pt>
                <c:pt idx="385">
                  <c:v>715</c:v>
                </c:pt>
                <c:pt idx="386">
                  <c:v>714</c:v>
                </c:pt>
                <c:pt idx="387">
                  <c:v>713</c:v>
                </c:pt>
                <c:pt idx="388">
                  <c:v>712</c:v>
                </c:pt>
                <c:pt idx="389">
                  <c:v>711</c:v>
                </c:pt>
                <c:pt idx="390">
                  <c:v>710</c:v>
                </c:pt>
                <c:pt idx="391">
                  <c:v>709</c:v>
                </c:pt>
                <c:pt idx="392">
                  <c:v>708</c:v>
                </c:pt>
                <c:pt idx="393">
                  <c:v>707</c:v>
                </c:pt>
                <c:pt idx="394">
                  <c:v>706</c:v>
                </c:pt>
                <c:pt idx="395">
                  <c:v>705</c:v>
                </c:pt>
                <c:pt idx="396">
                  <c:v>704</c:v>
                </c:pt>
                <c:pt idx="397">
                  <c:v>703</c:v>
                </c:pt>
                <c:pt idx="398">
                  <c:v>702</c:v>
                </c:pt>
                <c:pt idx="399">
                  <c:v>701</c:v>
                </c:pt>
                <c:pt idx="400">
                  <c:v>700</c:v>
                </c:pt>
                <c:pt idx="401">
                  <c:v>699</c:v>
                </c:pt>
                <c:pt idx="402">
                  <c:v>698</c:v>
                </c:pt>
                <c:pt idx="403">
                  <c:v>697</c:v>
                </c:pt>
                <c:pt idx="404">
                  <c:v>696</c:v>
                </c:pt>
                <c:pt idx="405">
                  <c:v>695</c:v>
                </c:pt>
                <c:pt idx="406">
                  <c:v>694</c:v>
                </c:pt>
                <c:pt idx="407">
                  <c:v>693</c:v>
                </c:pt>
                <c:pt idx="408">
                  <c:v>692</c:v>
                </c:pt>
                <c:pt idx="409">
                  <c:v>691</c:v>
                </c:pt>
                <c:pt idx="410">
                  <c:v>690</c:v>
                </c:pt>
                <c:pt idx="411">
                  <c:v>689</c:v>
                </c:pt>
                <c:pt idx="412">
                  <c:v>688</c:v>
                </c:pt>
                <c:pt idx="413">
                  <c:v>687</c:v>
                </c:pt>
                <c:pt idx="414">
                  <c:v>686</c:v>
                </c:pt>
                <c:pt idx="415">
                  <c:v>685</c:v>
                </c:pt>
                <c:pt idx="416">
                  <c:v>684</c:v>
                </c:pt>
                <c:pt idx="417">
                  <c:v>683</c:v>
                </c:pt>
                <c:pt idx="418">
                  <c:v>682</c:v>
                </c:pt>
                <c:pt idx="419">
                  <c:v>681</c:v>
                </c:pt>
                <c:pt idx="420">
                  <c:v>680</c:v>
                </c:pt>
                <c:pt idx="421">
                  <c:v>679</c:v>
                </c:pt>
                <c:pt idx="422">
                  <c:v>678</c:v>
                </c:pt>
                <c:pt idx="423">
                  <c:v>677</c:v>
                </c:pt>
                <c:pt idx="424">
                  <c:v>676</c:v>
                </c:pt>
                <c:pt idx="425">
                  <c:v>675</c:v>
                </c:pt>
                <c:pt idx="426">
                  <c:v>674</c:v>
                </c:pt>
                <c:pt idx="427">
                  <c:v>673</c:v>
                </c:pt>
                <c:pt idx="428">
                  <c:v>672</c:v>
                </c:pt>
                <c:pt idx="429">
                  <c:v>671</c:v>
                </c:pt>
                <c:pt idx="430">
                  <c:v>670</c:v>
                </c:pt>
                <c:pt idx="431">
                  <c:v>669</c:v>
                </c:pt>
                <c:pt idx="432">
                  <c:v>668</c:v>
                </c:pt>
                <c:pt idx="433">
                  <c:v>667</c:v>
                </c:pt>
                <c:pt idx="434">
                  <c:v>666</c:v>
                </c:pt>
                <c:pt idx="435">
                  <c:v>665</c:v>
                </c:pt>
                <c:pt idx="436">
                  <c:v>664</c:v>
                </c:pt>
                <c:pt idx="437">
                  <c:v>663</c:v>
                </c:pt>
                <c:pt idx="438">
                  <c:v>662</c:v>
                </c:pt>
                <c:pt idx="439">
                  <c:v>661</c:v>
                </c:pt>
                <c:pt idx="440">
                  <c:v>660</c:v>
                </c:pt>
                <c:pt idx="441">
                  <c:v>659</c:v>
                </c:pt>
                <c:pt idx="442">
                  <c:v>658</c:v>
                </c:pt>
                <c:pt idx="443">
                  <c:v>657</c:v>
                </c:pt>
                <c:pt idx="444">
                  <c:v>656</c:v>
                </c:pt>
                <c:pt idx="445">
                  <c:v>655</c:v>
                </c:pt>
                <c:pt idx="446">
                  <c:v>654</c:v>
                </c:pt>
                <c:pt idx="447">
                  <c:v>653</c:v>
                </c:pt>
                <c:pt idx="448">
                  <c:v>652</c:v>
                </c:pt>
                <c:pt idx="449">
                  <c:v>651</c:v>
                </c:pt>
                <c:pt idx="450">
                  <c:v>650</c:v>
                </c:pt>
                <c:pt idx="451">
                  <c:v>649</c:v>
                </c:pt>
                <c:pt idx="452">
                  <c:v>648</c:v>
                </c:pt>
                <c:pt idx="453">
                  <c:v>647</c:v>
                </c:pt>
                <c:pt idx="454">
                  <c:v>646</c:v>
                </c:pt>
                <c:pt idx="455">
                  <c:v>645</c:v>
                </c:pt>
                <c:pt idx="456">
                  <c:v>644</c:v>
                </c:pt>
                <c:pt idx="457">
                  <c:v>643</c:v>
                </c:pt>
                <c:pt idx="458">
                  <c:v>642</c:v>
                </c:pt>
                <c:pt idx="459">
                  <c:v>641</c:v>
                </c:pt>
                <c:pt idx="460">
                  <c:v>640</c:v>
                </c:pt>
                <c:pt idx="461">
                  <c:v>639</c:v>
                </c:pt>
                <c:pt idx="462">
                  <c:v>638</c:v>
                </c:pt>
                <c:pt idx="463">
                  <c:v>637</c:v>
                </c:pt>
                <c:pt idx="464">
                  <c:v>636</c:v>
                </c:pt>
                <c:pt idx="465">
                  <c:v>635</c:v>
                </c:pt>
                <c:pt idx="466">
                  <c:v>634</c:v>
                </c:pt>
                <c:pt idx="467">
                  <c:v>633</c:v>
                </c:pt>
                <c:pt idx="468">
                  <c:v>632</c:v>
                </c:pt>
                <c:pt idx="469">
                  <c:v>631</c:v>
                </c:pt>
                <c:pt idx="470">
                  <c:v>630</c:v>
                </c:pt>
                <c:pt idx="471">
                  <c:v>629</c:v>
                </c:pt>
                <c:pt idx="472">
                  <c:v>628</c:v>
                </c:pt>
                <c:pt idx="473">
                  <c:v>627</c:v>
                </c:pt>
                <c:pt idx="474">
                  <c:v>626</c:v>
                </c:pt>
                <c:pt idx="475">
                  <c:v>625</c:v>
                </c:pt>
                <c:pt idx="476">
                  <c:v>624</c:v>
                </c:pt>
                <c:pt idx="477">
                  <c:v>623</c:v>
                </c:pt>
                <c:pt idx="478">
                  <c:v>622</c:v>
                </c:pt>
                <c:pt idx="479">
                  <c:v>621</c:v>
                </c:pt>
                <c:pt idx="480">
                  <c:v>620</c:v>
                </c:pt>
                <c:pt idx="481">
                  <c:v>619</c:v>
                </c:pt>
                <c:pt idx="482">
                  <c:v>618</c:v>
                </c:pt>
                <c:pt idx="483">
                  <c:v>617</c:v>
                </c:pt>
                <c:pt idx="484">
                  <c:v>616</c:v>
                </c:pt>
                <c:pt idx="485">
                  <c:v>615</c:v>
                </c:pt>
                <c:pt idx="486">
                  <c:v>614</c:v>
                </c:pt>
                <c:pt idx="487">
                  <c:v>613</c:v>
                </c:pt>
                <c:pt idx="488">
                  <c:v>612</c:v>
                </c:pt>
                <c:pt idx="489">
                  <c:v>611</c:v>
                </c:pt>
                <c:pt idx="490">
                  <c:v>610</c:v>
                </c:pt>
                <c:pt idx="491">
                  <c:v>609</c:v>
                </c:pt>
                <c:pt idx="492">
                  <c:v>608</c:v>
                </c:pt>
                <c:pt idx="493">
                  <c:v>607</c:v>
                </c:pt>
                <c:pt idx="494">
                  <c:v>606</c:v>
                </c:pt>
                <c:pt idx="495">
                  <c:v>605</c:v>
                </c:pt>
                <c:pt idx="496">
                  <c:v>604</c:v>
                </c:pt>
                <c:pt idx="497">
                  <c:v>603</c:v>
                </c:pt>
                <c:pt idx="498">
                  <c:v>602</c:v>
                </c:pt>
                <c:pt idx="499">
                  <c:v>601</c:v>
                </c:pt>
                <c:pt idx="500">
                  <c:v>600</c:v>
                </c:pt>
                <c:pt idx="501">
                  <c:v>599</c:v>
                </c:pt>
                <c:pt idx="502">
                  <c:v>598</c:v>
                </c:pt>
                <c:pt idx="503">
                  <c:v>597</c:v>
                </c:pt>
                <c:pt idx="504">
                  <c:v>596</c:v>
                </c:pt>
                <c:pt idx="505">
                  <c:v>595</c:v>
                </c:pt>
                <c:pt idx="506">
                  <c:v>594</c:v>
                </c:pt>
                <c:pt idx="507">
                  <c:v>593</c:v>
                </c:pt>
                <c:pt idx="508">
                  <c:v>592</c:v>
                </c:pt>
                <c:pt idx="509">
                  <c:v>591</c:v>
                </c:pt>
                <c:pt idx="510">
                  <c:v>590</c:v>
                </c:pt>
                <c:pt idx="511">
                  <c:v>589</c:v>
                </c:pt>
                <c:pt idx="512">
                  <c:v>588</c:v>
                </c:pt>
                <c:pt idx="513">
                  <c:v>587</c:v>
                </c:pt>
                <c:pt idx="514">
                  <c:v>586</c:v>
                </c:pt>
                <c:pt idx="515">
                  <c:v>585</c:v>
                </c:pt>
                <c:pt idx="516">
                  <c:v>584</c:v>
                </c:pt>
                <c:pt idx="517">
                  <c:v>583</c:v>
                </c:pt>
                <c:pt idx="518">
                  <c:v>582</c:v>
                </c:pt>
                <c:pt idx="519">
                  <c:v>581</c:v>
                </c:pt>
                <c:pt idx="520">
                  <c:v>580</c:v>
                </c:pt>
                <c:pt idx="521">
                  <c:v>579</c:v>
                </c:pt>
                <c:pt idx="522">
                  <c:v>578</c:v>
                </c:pt>
                <c:pt idx="523">
                  <c:v>577</c:v>
                </c:pt>
                <c:pt idx="524">
                  <c:v>576</c:v>
                </c:pt>
                <c:pt idx="525">
                  <c:v>575</c:v>
                </c:pt>
                <c:pt idx="526">
                  <c:v>574</c:v>
                </c:pt>
                <c:pt idx="527">
                  <c:v>573</c:v>
                </c:pt>
                <c:pt idx="528">
                  <c:v>572</c:v>
                </c:pt>
                <c:pt idx="529">
                  <c:v>571</c:v>
                </c:pt>
                <c:pt idx="530">
                  <c:v>570</c:v>
                </c:pt>
                <c:pt idx="531">
                  <c:v>569</c:v>
                </c:pt>
                <c:pt idx="532">
                  <c:v>568</c:v>
                </c:pt>
                <c:pt idx="533">
                  <c:v>567</c:v>
                </c:pt>
                <c:pt idx="534">
                  <c:v>566</c:v>
                </c:pt>
                <c:pt idx="535">
                  <c:v>565</c:v>
                </c:pt>
                <c:pt idx="536">
                  <c:v>564</c:v>
                </c:pt>
                <c:pt idx="537">
                  <c:v>563</c:v>
                </c:pt>
                <c:pt idx="538">
                  <c:v>562</c:v>
                </c:pt>
                <c:pt idx="539">
                  <c:v>561</c:v>
                </c:pt>
                <c:pt idx="540">
                  <c:v>560</c:v>
                </c:pt>
                <c:pt idx="541">
                  <c:v>559</c:v>
                </c:pt>
                <c:pt idx="542">
                  <c:v>558</c:v>
                </c:pt>
                <c:pt idx="543">
                  <c:v>557</c:v>
                </c:pt>
                <c:pt idx="544">
                  <c:v>556</c:v>
                </c:pt>
                <c:pt idx="545">
                  <c:v>555</c:v>
                </c:pt>
                <c:pt idx="546">
                  <c:v>554</c:v>
                </c:pt>
                <c:pt idx="547">
                  <c:v>553</c:v>
                </c:pt>
                <c:pt idx="548">
                  <c:v>552</c:v>
                </c:pt>
                <c:pt idx="549">
                  <c:v>551</c:v>
                </c:pt>
                <c:pt idx="550">
                  <c:v>550</c:v>
                </c:pt>
                <c:pt idx="551">
                  <c:v>549</c:v>
                </c:pt>
                <c:pt idx="552">
                  <c:v>548</c:v>
                </c:pt>
                <c:pt idx="553">
                  <c:v>547</c:v>
                </c:pt>
                <c:pt idx="554">
                  <c:v>546</c:v>
                </c:pt>
                <c:pt idx="555">
                  <c:v>545</c:v>
                </c:pt>
                <c:pt idx="556">
                  <c:v>544</c:v>
                </c:pt>
                <c:pt idx="557">
                  <c:v>543</c:v>
                </c:pt>
                <c:pt idx="558">
                  <c:v>542</c:v>
                </c:pt>
                <c:pt idx="559">
                  <c:v>541</c:v>
                </c:pt>
                <c:pt idx="560">
                  <c:v>540</c:v>
                </c:pt>
                <c:pt idx="561">
                  <c:v>539</c:v>
                </c:pt>
                <c:pt idx="562">
                  <c:v>538</c:v>
                </c:pt>
                <c:pt idx="563">
                  <c:v>537</c:v>
                </c:pt>
                <c:pt idx="564">
                  <c:v>536</c:v>
                </c:pt>
                <c:pt idx="565">
                  <c:v>535</c:v>
                </c:pt>
                <c:pt idx="566">
                  <c:v>534</c:v>
                </c:pt>
                <c:pt idx="567">
                  <c:v>533</c:v>
                </c:pt>
                <c:pt idx="568">
                  <c:v>532</c:v>
                </c:pt>
                <c:pt idx="569">
                  <c:v>531</c:v>
                </c:pt>
                <c:pt idx="570">
                  <c:v>530</c:v>
                </c:pt>
                <c:pt idx="571">
                  <c:v>529</c:v>
                </c:pt>
                <c:pt idx="572">
                  <c:v>528</c:v>
                </c:pt>
                <c:pt idx="573">
                  <c:v>527</c:v>
                </c:pt>
                <c:pt idx="574">
                  <c:v>526</c:v>
                </c:pt>
                <c:pt idx="575">
                  <c:v>525</c:v>
                </c:pt>
                <c:pt idx="576">
                  <c:v>524</c:v>
                </c:pt>
                <c:pt idx="577">
                  <c:v>523</c:v>
                </c:pt>
                <c:pt idx="578">
                  <c:v>522</c:v>
                </c:pt>
                <c:pt idx="579">
                  <c:v>521</c:v>
                </c:pt>
                <c:pt idx="580">
                  <c:v>520</c:v>
                </c:pt>
                <c:pt idx="581">
                  <c:v>519</c:v>
                </c:pt>
                <c:pt idx="582">
                  <c:v>518</c:v>
                </c:pt>
                <c:pt idx="583">
                  <c:v>517</c:v>
                </c:pt>
                <c:pt idx="584">
                  <c:v>516</c:v>
                </c:pt>
                <c:pt idx="585">
                  <c:v>515</c:v>
                </c:pt>
                <c:pt idx="586">
                  <c:v>514</c:v>
                </c:pt>
                <c:pt idx="587">
                  <c:v>513</c:v>
                </c:pt>
                <c:pt idx="588">
                  <c:v>512</c:v>
                </c:pt>
                <c:pt idx="589">
                  <c:v>511</c:v>
                </c:pt>
                <c:pt idx="590">
                  <c:v>510</c:v>
                </c:pt>
                <c:pt idx="591">
                  <c:v>509</c:v>
                </c:pt>
                <c:pt idx="592">
                  <c:v>508</c:v>
                </c:pt>
                <c:pt idx="593">
                  <c:v>507</c:v>
                </c:pt>
                <c:pt idx="594">
                  <c:v>506</c:v>
                </c:pt>
                <c:pt idx="595">
                  <c:v>505</c:v>
                </c:pt>
                <c:pt idx="596">
                  <c:v>504</c:v>
                </c:pt>
                <c:pt idx="597">
                  <c:v>503</c:v>
                </c:pt>
                <c:pt idx="598">
                  <c:v>502</c:v>
                </c:pt>
                <c:pt idx="599">
                  <c:v>501</c:v>
                </c:pt>
                <c:pt idx="600">
                  <c:v>500</c:v>
                </c:pt>
                <c:pt idx="601">
                  <c:v>499</c:v>
                </c:pt>
                <c:pt idx="602">
                  <c:v>498</c:v>
                </c:pt>
                <c:pt idx="603">
                  <c:v>497</c:v>
                </c:pt>
                <c:pt idx="604">
                  <c:v>496</c:v>
                </c:pt>
                <c:pt idx="605">
                  <c:v>495</c:v>
                </c:pt>
                <c:pt idx="606">
                  <c:v>494</c:v>
                </c:pt>
                <c:pt idx="607">
                  <c:v>493</c:v>
                </c:pt>
                <c:pt idx="608">
                  <c:v>492</c:v>
                </c:pt>
                <c:pt idx="609">
                  <c:v>491</c:v>
                </c:pt>
                <c:pt idx="610">
                  <c:v>490</c:v>
                </c:pt>
                <c:pt idx="611">
                  <c:v>489</c:v>
                </c:pt>
                <c:pt idx="612">
                  <c:v>488</c:v>
                </c:pt>
                <c:pt idx="613">
                  <c:v>487</c:v>
                </c:pt>
                <c:pt idx="614">
                  <c:v>486</c:v>
                </c:pt>
                <c:pt idx="615">
                  <c:v>485</c:v>
                </c:pt>
                <c:pt idx="616">
                  <c:v>484</c:v>
                </c:pt>
                <c:pt idx="617">
                  <c:v>483</c:v>
                </c:pt>
                <c:pt idx="618">
                  <c:v>482</c:v>
                </c:pt>
                <c:pt idx="619">
                  <c:v>481</c:v>
                </c:pt>
                <c:pt idx="620">
                  <c:v>480</c:v>
                </c:pt>
                <c:pt idx="621">
                  <c:v>479</c:v>
                </c:pt>
                <c:pt idx="622">
                  <c:v>478</c:v>
                </c:pt>
                <c:pt idx="623">
                  <c:v>477</c:v>
                </c:pt>
                <c:pt idx="624">
                  <c:v>476</c:v>
                </c:pt>
                <c:pt idx="625">
                  <c:v>475</c:v>
                </c:pt>
                <c:pt idx="626">
                  <c:v>474</c:v>
                </c:pt>
                <c:pt idx="627">
                  <c:v>473</c:v>
                </c:pt>
                <c:pt idx="628">
                  <c:v>472</c:v>
                </c:pt>
                <c:pt idx="629">
                  <c:v>471</c:v>
                </c:pt>
                <c:pt idx="630">
                  <c:v>470</c:v>
                </c:pt>
                <c:pt idx="631">
                  <c:v>469</c:v>
                </c:pt>
                <c:pt idx="632">
                  <c:v>468</c:v>
                </c:pt>
                <c:pt idx="633">
                  <c:v>467</c:v>
                </c:pt>
                <c:pt idx="634">
                  <c:v>466</c:v>
                </c:pt>
                <c:pt idx="635">
                  <c:v>465</c:v>
                </c:pt>
                <c:pt idx="636">
                  <c:v>464</c:v>
                </c:pt>
                <c:pt idx="637">
                  <c:v>463</c:v>
                </c:pt>
                <c:pt idx="638">
                  <c:v>462</c:v>
                </c:pt>
                <c:pt idx="639">
                  <c:v>461</c:v>
                </c:pt>
                <c:pt idx="640">
                  <c:v>460</c:v>
                </c:pt>
                <c:pt idx="641">
                  <c:v>459</c:v>
                </c:pt>
                <c:pt idx="642">
                  <c:v>458</c:v>
                </c:pt>
                <c:pt idx="643">
                  <c:v>457</c:v>
                </c:pt>
                <c:pt idx="644">
                  <c:v>456</c:v>
                </c:pt>
                <c:pt idx="645">
                  <c:v>455</c:v>
                </c:pt>
                <c:pt idx="646">
                  <c:v>454</c:v>
                </c:pt>
                <c:pt idx="647">
                  <c:v>453</c:v>
                </c:pt>
                <c:pt idx="648">
                  <c:v>452</c:v>
                </c:pt>
                <c:pt idx="649">
                  <c:v>451</c:v>
                </c:pt>
                <c:pt idx="650">
                  <c:v>450</c:v>
                </c:pt>
                <c:pt idx="651">
                  <c:v>449</c:v>
                </c:pt>
                <c:pt idx="652">
                  <c:v>448</c:v>
                </c:pt>
                <c:pt idx="653">
                  <c:v>447</c:v>
                </c:pt>
                <c:pt idx="654">
                  <c:v>446</c:v>
                </c:pt>
                <c:pt idx="655">
                  <c:v>445</c:v>
                </c:pt>
                <c:pt idx="656">
                  <c:v>444</c:v>
                </c:pt>
                <c:pt idx="657">
                  <c:v>443</c:v>
                </c:pt>
                <c:pt idx="658">
                  <c:v>442</c:v>
                </c:pt>
                <c:pt idx="659">
                  <c:v>441</c:v>
                </c:pt>
                <c:pt idx="660">
                  <c:v>440</c:v>
                </c:pt>
                <c:pt idx="661">
                  <c:v>439</c:v>
                </c:pt>
                <c:pt idx="662">
                  <c:v>438</c:v>
                </c:pt>
                <c:pt idx="663">
                  <c:v>437</c:v>
                </c:pt>
                <c:pt idx="664">
                  <c:v>436</c:v>
                </c:pt>
                <c:pt idx="665">
                  <c:v>435</c:v>
                </c:pt>
                <c:pt idx="666">
                  <c:v>434</c:v>
                </c:pt>
                <c:pt idx="667">
                  <c:v>433</c:v>
                </c:pt>
                <c:pt idx="668">
                  <c:v>432</c:v>
                </c:pt>
                <c:pt idx="669">
                  <c:v>431</c:v>
                </c:pt>
                <c:pt idx="670">
                  <c:v>430</c:v>
                </c:pt>
                <c:pt idx="671">
                  <c:v>429</c:v>
                </c:pt>
                <c:pt idx="672">
                  <c:v>428</c:v>
                </c:pt>
                <c:pt idx="673">
                  <c:v>427</c:v>
                </c:pt>
                <c:pt idx="674">
                  <c:v>426</c:v>
                </c:pt>
                <c:pt idx="675">
                  <c:v>425</c:v>
                </c:pt>
                <c:pt idx="676">
                  <c:v>424</c:v>
                </c:pt>
                <c:pt idx="677">
                  <c:v>423</c:v>
                </c:pt>
                <c:pt idx="678">
                  <c:v>422</c:v>
                </c:pt>
                <c:pt idx="679">
                  <c:v>421</c:v>
                </c:pt>
                <c:pt idx="680">
                  <c:v>420</c:v>
                </c:pt>
                <c:pt idx="681">
                  <c:v>419</c:v>
                </c:pt>
                <c:pt idx="682">
                  <c:v>418</c:v>
                </c:pt>
                <c:pt idx="683">
                  <c:v>417</c:v>
                </c:pt>
                <c:pt idx="684">
                  <c:v>416</c:v>
                </c:pt>
                <c:pt idx="685">
                  <c:v>415</c:v>
                </c:pt>
                <c:pt idx="686">
                  <c:v>414</c:v>
                </c:pt>
                <c:pt idx="687">
                  <c:v>413</c:v>
                </c:pt>
                <c:pt idx="688">
                  <c:v>412</c:v>
                </c:pt>
                <c:pt idx="689">
                  <c:v>411</c:v>
                </c:pt>
                <c:pt idx="690">
                  <c:v>410</c:v>
                </c:pt>
                <c:pt idx="691">
                  <c:v>409</c:v>
                </c:pt>
                <c:pt idx="692">
                  <c:v>408</c:v>
                </c:pt>
                <c:pt idx="693">
                  <c:v>407</c:v>
                </c:pt>
                <c:pt idx="694">
                  <c:v>406</c:v>
                </c:pt>
                <c:pt idx="695">
                  <c:v>405</c:v>
                </c:pt>
                <c:pt idx="696">
                  <c:v>404</c:v>
                </c:pt>
                <c:pt idx="697">
                  <c:v>403</c:v>
                </c:pt>
                <c:pt idx="698">
                  <c:v>402</c:v>
                </c:pt>
                <c:pt idx="699">
                  <c:v>401</c:v>
                </c:pt>
                <c:pt idx="700">
                  <c:v>400</c:v>
                </c:pt>
                <c:pt idx="701">
                  <c:v>399</c:v>
                </c:pt>
                <c:pt idx="702">
                  <c:v>398</c:v>
                </c:pt>
                <c:pt idx="703">
                  <c:v>397</c:v>
                </c:pt>
                <c:pt idx="704">
                  <c:v>396</c:v>
                </c:pt>
                <c:pt idx="705">
                  <c:v>395</c:v>
                </c:pt>
                <c:pt idx="706">
                  <c:v>394</c:v>
                </c:pt>
                <c:pt idx="707">
                  <c:v>393</c:v>
                </c:pt>
                <c:pt idx="708">
                  <c:v>392</c:v>
                </c:pt>
                <c:pt idx="709">
                  <c:v>391</c:v>
                </c:pt>
                <c:pt idx="710">
                  <c:v>390</c:v>
                </c:pt>
                <c:pt idx="711">
                  <c:v>389</c:v>
                </c:pt>
                <c:pt idx="712">
                  <c:v>388</c:v>
                </c:pt>
                <c:pt idx="713">
                  <c:v>387</c:v>
                </c:pt>
                <c:pt idx="714">
                  <c:v>386</c:v>
                </c:pt>
                <c:pt idx="715">
                  <c:v>385</c:v>
                </c:pt>
                <c:pt idx="716">
                  <c:v>384</c:v>
                </c:pt>
                <c:pt idx="717">
                  <c:v>383</c:v>
                </c:pt>
                <c:pt idx="718">
                  <c:v>382</c:v>
                </c:pt>
                <c:pt idx="719">
                  <c:v>381</c:v>
                </c:pt>
                <c:pt idx="720">
                  <c:v>380</c:v>
                </c:pt>
                <c:pt idx="721">
                  <c:v>379</c:v>
                </c:pt>
                <c:pt idx="722">
                  <c:v>378</c:v>
                </c:pt>
                <c:pt idx="723">
                  <c:v>377</c:v>
                </c:pt>
                <c:pt idx="724">
                  <c:v>376</c:v>
                </c:pt>
                <c:pt idx="725">
                  <c:v>375</c:v>
                </c:pt>
                <c:pt idx="726">
                  <c:v>374</c:v>
                </c:pt>
                <c:pt idx="727">
                  <c:v>373</c:v>
                </c:pt>
                <c:pt idx="728">
                  <c:v>372</c:v>
                </c:pt>
                <c:pt idx="729">
                  <c:v>371</c:v>
                </c:pt>
                <c:pt idx="730">
                  <c:v>370</c:v>
                </c:pt>
                <c:pt idx="731">
                  <c:v>369</c:v>
                </c:pt>
                <c:pt idx="732">
                  <c:v>368</c:v>
                </c:pt>
                <c:pt idx="733">
                  <c:v>367</c:v>
                </c:pt>
                <c:pt idx="734">
                  <c:v>366</c:v>
                </c:pt>
                <c:pt idx="735">
                  <c:v>365</c:v>
                </c:pt>
                <c:pt idx="736">
                  <c:v>364</c:v>
                </c:pt>
                <c:pt idx="737">
                  <c:v>363</c:v>
                </c:pt>
                <c:pt idx="738">
                  <c:v>362</c:v>
                </c:pt>
                <c:pt idx="739">
                  <c:v>361</c:v>
                </c:pt>
                <c:pt idx="740">
                  <c:v>360</c:v>
                </c:pt>
                <c:pt idx="741">
                  <c:v>359</c:v>
                </c:pt>
                <c:pt idx="742">
                  <c:v>358</c:v>
                </c:pt>
                <c:pt idx="743">
                  <c:v>357</c:v>
                </c:pt>
                <c:pt idx="744">
                  <c:v>356</c:v>
                </c:pt>
                <c:pt idx="745">
                  <c:v>355</c:v>
                </c:pt>
                <c:pt idx="746">
                  <c:v>354</c:v>
                </c:pt>
                <c:pt idx="747">
                  <c:v>353</c:v>
                </c:pt>
                <c:pt idx="748">
                  <c:v>352</c:v>
                </c:pt>
                <c:pt idx="749">
                  <c:v>351</c:v>
                </c:pt>
                <c:pt idx="750">
                  <c:v>350</c:v>
                </c:pt>
                <c:pt idx="751">
                  <c:v>349</c:v>
                </c:pt>
                <c:pt idx="752">
                  <c:v>348</c:v>
                </c:pt>
                <c:pt idx="753">
                  <c:v>347</c:v>
                </c:pt>
                <c:pt idx="754">
                  <c:v>346</c:v>
                </c:pt>
                <c:pt idx="755">
                  <c:v>345</c:v>
                </c:pt>
                <c:pt idx="756">
                  <c:v>344</c:v>
                </c:pt>
                <c:pt idx="757">
                  <c:v>343</c:v>
                </c:pt>
                <c:pt idx="758">
                  <c:v>342</c:v>
                </c:pt>
                <c:pt idx="759">
                  <c:v>341</c:v>
                </c:pt>
                <c:pt idx="760">
                  <c:v>340</c:v>
                </c:pt>
                <c:pt idx="761">
                  <c:v>339</c:v>
                </c:pt>
                <c:pt idx="762">
                  <c:v>338</c:v>
                </c:pt>
                <c:pt idx="763">
                  <c:v>337</c:v>
                </c:pt>
                <c:pt idx="764">
                  <c:v>336</c:v>
                </c:pt>
                <c:pt idx="765">
                  <c:v>335</c:v>
                </c:pt>
                <c:pt idx="766">
                  <c:v>334</c:v>
                </c:pt>
                <c:pt idx="767">
                  <c:v>333</c:v>
                </c:pt>
                <c:pt idx="768">
                  <c:v>332</c:v>
                </c:pt>
                <c:pt idx="769">
                  <c:v>331</c:v>
                </c:pt>
                <c:pt idx="770">
                  <c:v>330</c:v>
                </c:pt>
                <c:pt idx="771">
                  <c:v>329</c:v>
                </c:pt>
                <c:pt idx="772">
                  <c:v>328</c:v>
                </c:pt>
                <c:pt idx="773">
                  <c:v>327</c:v>
                </c:pt>
                <c:pt idx="774">
                  <c:v>326</c:v>
                </c:pt>
                <c:pt idx="775">
                  <c:v>325</c:v>
                </c:pt>
                <c:pt idx="776">
                  <c:v>324</c:v>
                </c:pt>
                <c:pt idx="777">
                  <c:v>323</c:v>
                </c:pt>
                <c:pt idx="778">
                  <c:v>322</c:v>
                </c:pt>
                <c:pt idx="779">
                  <c:v>321</c:v>
                </c:pt>
                <c:pt idx="780">
                  <c:v>320</c:v>
                </c:pt>
                <c:pt idx="781">
                  <c:v>319</c:v>
                </c:pt>
                <c:pt idx="782">
                  <c:v>318</c:v>
                </c:pt>
                <c:pt idx="783">
                  <c:v>317</c:v>
                </c:pt>
                <c:pt idx="784">
                  <c:v>316</c:v>
                </c:pt>
                <c:pt idx="785">
                  <c:v>315</c:v>
                </c:pt>
                <c:pt idx="786">
                  <c:v>314</c:v>
                </c:pt>
                <c:pt idx="787">
                  <c:v>313</c:v>
                </c:pt>
                <c:pt idx="788">
                  <c:v>312</c:v>
                </c:pt>
                <c:pt idx="789">
                  <c:v>311</c:v>
                </c:pt>
                <c:pt idx="790">
                  <c:v>310</c:v>
                </c:pt>
                <c:pt idx="791">
                  <c:v>309</c:v>
                </c:pt>
                <c:pt idx="792">
                  <c:v>308</c:v>
                </c:pt>
                <c:pt idx="793">
                  <c:v>307</c:v>
                </c:pt>
                <c:pt idx="794">
                  <c:v>306</c:v>
                </c:pt>
                <c:pt idx="795">
                  <c:v>305</c:v>
                </c:pt>
                <c:pt idx="796">
                  <c:v>304</c:v>
                </c:pt>
                <c:pt idx="797">
                  <c:v>303</c:v>
                </c:pt>
                <c:pt idx="798">
                  <c:v>302</c:v>
                </c:pt>
                <c:pt idx="799">
                  <c:v>301</c:v>
                </c:pt>
                <c:pt idx="800">
                  <c:v>300</c:v>
                </c:pt>
              </c:numCache>
            </c:numRef>
          </c:xVal>
          <c:yVal>
            <c:numRef>
              <c:f>'Pan-STARRS g'!#REF!</c:f>
              <c:numCache>
                <c:formatCode>General</c:formatCode>
                <c:ptCount val="1"/>
                <c:pt idx="0">
                  <c:v>1</c:v>
                </c:pt>
              </c:numCache>
            </c:numRef>
          </c:yVal>
          <c:smooth val="0"/>
          <c:extLst>
            <c:ext xmlns:c16="http://schemas.microsoft.com/office/drawing/2014/chart" uri="{C3380CC4-5D6E-409C-BE32-E72D297353CC}">
              <c16:uniqueId val="{00000003-3B55-49D7-B8B4-A84E8B373EC3}"/>
            </c:ext>
          </c:extLst>
        </c:ser>
        <c:dLbls>
          <c:showLegendKey val="0"/>
          <c:showVal val="0"/>
          <c:showCatName val="0"/>
          <c:showSerName val="0"/>
          <c:showPercent val="0"/>
          <c:showBubbleSize val="0"/>
        </c:dLbls>
        <c:axId val="435689216"/>
        <c:axId val="1"/>
      </c:scatterChart>
      <c:valAx>
        <c:axId val="435689216"/>
        <c:scaling>
          <c:orientation val="minMax"/>
          <c:max val="1100"/>
          <c:min val="300"/>
        </c:scaling>
        <c:delete val="0"/>
        <c:axPos val="b"/>
        <c:majorGridlines>
          <c:spPr>
            <a:ln w="3175">
              <a:solidFill>
                <a:srgbClr val="000000"/>
              </a:solidFill>
              <a:prstDash val="solid"/>
            </a:ln>
          </c:spPr>
        </c:majorGridlines>
        <c:minorGridlines>
          <c:spPr>
            <a:ln w="3175">
              <a:solidFill>
                <a:srgbClr val="000000"/>
              </a:solidFill>
              <a:prstDash val="sysDash"/>
            </a:ln>
          </c:spPr>
        </c:minorGridlines>
        <c:title>
          <c:tx>
            <c:rich>
              <a:bodyPr/>
              <a:lstStyle/>
              <a:p>
                <a:pPr>
                  <a:defRPr sz="1200" b="0" i="0" u="none" strike="noStrike" baseline="0">
                    <a:solidFill>
                      <a:srgbClr val="000000"/>
                    </a:solidFill>
                    <a:latin typeface="Arial"/>
                    <a:ea typeface="Arial"/>
                    <a:cs typeface="Arial"/>
                  </a:defRPr>
                </a:pPr>
                <a:r>
                  <a:rPr lang="en-US" altLang="ja-JP" sz="1200"/>
                  <a:t>Wavelength[nm]</a:t>
                </a:r>
              </a:p>
            </c:rich>
          </c:tx>
          <c:layout>
            <c:manualLayout>
              <c:xMode val="edge"/>
              <c:yMode val="edge"/>
              <c:x val="0.45816224916329862"/>
              <c:y val="0.9242441336783368"/>
            </c:manualLayout>
          </c:layout>
          <c:overlay val="0"/>
          <c:spPr>
            <a:noFill/>
            <a:ln w="25400">
              <a:noFill/>
            </a:ln>
          </c:spPr>
        </c:title>
        <c:numFmt formatCode="General" sourceLinked="1"/>
        <c:majorTickMark val="in"/>
        <c:minorTickMark val="none"/>
        <c:tickLblPos val="nextTo"/>
        <c:spPr>
          <a:ln w="3175">
            <a:solidFill>
              <a:srgbClr val="000000"/>
            </a:solidFill>
            <a:prstDash val="solid"/>
          </a:ln>
        </c:spPr>
        <c:txPr>
          <a:bodyPr rot="0" vert="horz"/>
          <a:lstStyle/>
          <a:p>
            <a:pPr>
              <a:defRPr sz="1100" b="0" i="0" u="none" strike="noStrike" baseline="0">
                <a:solidFill>
                  <a:srgbClr val="000000"/>
                </a:solidFill>
                <a:latin typeface="Arial"/>
                <a:ea typeface="Arial"/>
                <a:cs typeface="Arial"/>
              </a:defRPr>
            </a:pPr>
            <a:endParaRPr lang="ja-JP"/>
          </a:p>
        </c:txPr>
        <c:crossAx val="1"/>
        <c:crosses val="autoZero"/>
        <c:crossBetween val="midCat"/>
        <c:majorUnit val="100"/>
        <c:minorUnit val="20"/>
      </c:valAx>
      <c:valAx>
        <c:axId val="1"/>
        <c:scaling>
          <c:orientation val="minMax"/>
          <c:max val="0.1"/>
          <c:min val="0"/>
        </c:scaling>
        <c:delete val="0"/>
        <c:axPos val="l"/>
        <c:majorGridlines>
          <c:spPr>
            <a:ln w="3175">
              <a:solidFill>
                <a:srgbClr val="000000"/>
              </a:solidFill>
              <a:prstDash val="solid"/>
            </a:ln>
          </c:spPr>
        </c:majorGridlines>
        <c:minorGridlines>
          <c:spPr>
            <a:ln w="3175">
              <a:solidFill>
                <a:srgbClr val="000000"/>
              </a:solidFill>
              <a:prstDash val="sysDash"/>
            </a:ln>
          </c:spPr>
        </c:minorGridlines>
        <c:title>
          <c:tx>
            <c:rich>
              <a:bodyPr/>
              <a:lstStyle/>
              <a:p>
                <a:pPr>
                  <a:defRPr sz="1200" b="0" i="0" u="none" strike="noStrike" baseline="0">
                    <a:solidFill>
                      <a:srgbClr val="000000"/>
                    </a:solidFill>
                    <a:latin typeface="Arial"/>
                    <a:ea typeface="Arial"/>
                    <a:cs typeface="Arial"/>
                  </a:defRPr>
                </a:pPr>
                <a:r>
                  <a:rPr lang="en-US" altLang="ja-JP" sz="1200"/>
                  <a:t>Transmittance[%}</a:t>
                </a:r>
              </a:p>
            </c:rich>
          </c:tx>
          <c:layout>
            <c:manualLayout>
              <c:xMode val="edge"/>
              <c:yMode val="edge"/>
              <c:x val="2.0971214838562912E-2"/>
              <c:y val="0.27703623412821304"/>
            </c:manualLayout>
          </c:layout>
          <c:overlay val="0"/>
          <c:spPr>
            <a:noFill/>
            <a:ln w="25400">
              <a:noFill/>
            </a:ln>
          </c:spPr>
        </c:title>
        <c:numFmt formatCode="General" sourceLinked="1"/>
        <c:majorTickMark val="in"/>
        <c:minorTickMark val="none"/>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ja-JP"/>
          </a:p>
        </c:txPr>
        <c:crossAx val="435689216"/>
        <c:crosses val="autoZero"/>
        <c:crossBetween val="midCat"/>
        <c:majorUnit val="5.000000000000001E-2"/>
        <c:minorUnit val="5.000000000000001E-3"/>
      </c:valAx>
      <c:spPr>
        <a:solidFill>
          <a:srgbClr val="FFFFFF"/>
        </a:solidFill>
        <a:ln w="12700">
          <a:solidFill>
            <a:srgbClr val="00000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800" b="0" i="0" u="none" strike="noStrike" baseline="0">
          <a:solidFill>
            <a:srgbClr val="000000"/>
          </a:solidFill>
          <a:latin typeface="Arial"/>
          <a:ea typeface="Arial"/>
          <a:cs typeface="Arial"/>
        </a:defRPr>
      </a:pPr>
      <a:endParaRPr lang="ja-JP"/>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28D26C17-F478-409A-A585-0C6CABC03970}" type="datetimeFigureOut">
              <a:rPr kumimoji="1" lang="ja-JP" altLang="en-US" smtClean="0"/>
              <a:t>2023/7/17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A6F52C0-9FFF-47AE-A99F-E28D12512EAE}" type="slidenum">
              <a:rPr kumimoji="1" lang="ja-JP" altLang="en-US" smtClean="0"/>
              <a:t>‹#›</a:t>
            </a:fld>
            <a:endParaRPr kumimoji="1" lang="ja-JP" altLang="en-US"/>
          </a:p>
        </p:txBody>
      </p:sp>
    </p:spTree>
    <p:extLst>
      <p:ext uri="{BB962C8B-B14F-4D97-AF65-F5344CB8AC3E}">
        <p14:creationId xmlns:p14="http://schemas.microsoft.com/office/powerpoint/2010/main" val="456989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28D26C17-F478-409A-A585-0C6CABC03970}" type="datetimeFigureOut">
              <a:rPr kumimoji="1" lang="ja-JP" altLang="en-US" smtClean="0"/>
              <a:t>2023/7/17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A6F52C0-9FFF-47AE-A99F-E28D12512EAE}" type="slidenum">
              <a:rPr kumimoji="1" lang="ja-JP" altLang="en-US" smtClean="0"/>
              <a:t>‹#›</a:t>
            </a:fld>
            <a:endParaRPr kumimoji="1" lang="ja-JP" altLang="en-US"/>
          </a:p>
        </p:txBody>
      </p:sp>
    </p:spTree>
    <p:extLst>
      <p:ext uri="{BB962C8B-B14F-4D97-AF65-F5344CB8AC3E}">
        <p14:creationId xmlns:p14="http://schemas.microsoft.com/office/powerpoint/2010/main" val="1457978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28D26C17-F478-409A-A585-0C6CABC03970}" type="datetimeFigureOut">
              <a:rPr kumimoji="1" lang="ja-JP" altLang="en-US" smtClean="0"/>
              <a:t>2023/7/17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A6F52C0-9FFF-47AE-A99F-E28D12512EAE}" type="slidenum">
              <a:rPr kumimoji="1" lang="ja-JP" altLang="en-US" smtClean="0"/>
              <a:t>‹#›</a:t>
            </a:fld>
            <a:endParaRPr kumimoji="1" lang="ja-JP" altLang="en-US"/>
          </a:p>
        </p:txBody>
      </p:sp>
    </p:spTree>
    <p:extLst>
      <p:ext uri="{BB962C8B-B14F-4D97-AF65-F5344CB8AC3E}">
        <p14:creationId xmlns:p14="http://schemas.microsoft.com/office/powerpoint/2010/main" val="1778682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28D26C17-F478-409A-A585-0C6CABC03970}" type="datetimeFigureOut">
              <a:rPr kumimoji="1" lang="ja-JP" altLang="en-US" smtClean="0"/>
              <a:t>2023/7/17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A6F52C0-9FFF-47AE-A99F-E28D12512EAE}" type="slidenum">
              <a:rPr kumimoji="1" lang="ja-JP" altLang="en-US" smtClean="0"/>
              <a:t>‹#›</a:t>
            </a:fld>
            <a:endParaRPr kumimoji="1" lang="ja-JP" altLang="en-US"/>
          </a:p>
        </p:txBody>
      </p:sp>
    </p:spTree>
    <p:extLst>
      <p:ext uri="{BB962C8B-B14F-4D97-AF65-F5344CB8AC3E}">
        <p14:creationId xmlns:p14="http://schemas.microsoft.com/office/powerpoint/2010/main" val="4219920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28D26C17-F478-409A-A585-0C6CABC03970}" type="datetimeFigureOut">
              <a:rPr kumimoji="1" lang="ja-JP" altLang="en-US" smtClean="0"/>
              <a:t>2023/7/17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A6F52C0-9FFF-47AE-A99F-E28D12512EAE}" type="slidenum">
              <a:rPr kumimoji="1" lang="ja-JP" altLang="en-US" smtClean="0"/>
              <a:t>‹#›</a:t>
            </a:fld>
            <a:endParaRPr kumimoji="1" lang="ja-JP" altLang="en-US"/>
          </a:p>
        </p:txBody>
      </p:sp>
    </p:spTree>
    <p:extLst>
      <p:ext uri="{BB962C8B-B14F-4D97-AF65-F5344CB8AC3E}">
        <p14:creationId xmlns:p14="http://schemas.microsoft.com/office/powerpoint/2010/main" val="2123692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28D26C17-F478-409A-A585-0C6CABC03970}" type="datetimeFigureOut">
              <a:rPr kumimoji="1" lang="ja-JP" altLang="en-US" smtClean="0"/>
              <a:t>2023/7/17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A6F52C0-9FFF-47AE-A99F-E28D12512EAE}" type="slidenum">
              <a:rPr kumimoji="1" lang="ja-JP" altLang="en-US" smtClean="0"/>
              <a:t>‹#›</a:t>
            </a:fld>
            <a:endParaRPr kumimoji="1" lang="ja-JP" altLang="en-US"/>
          </a:p>
        </p:txBody>
      </p:sp>
    </p:spTree>
    <p:extLst>
      <p:ext uri="{BB962C8B-B14F-4D97-AF65-F5344CB8AC3E}">
        <p14:creationId xmlns:p14="http://schemas.microsoft.com/office/powerpoint/2010/main" val="3670592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28D26C17-F478-409A-A585-0C6CABC03970}" type="datetimeFigureOut">
              <a:rPr kumimoji="1" lang="ja-JP" altLang="en-US" smtClean="0"/>
              <a:t>2023/7/17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A6F52C0-9FFF-47AE-A99F-E28D12512EAE}" type="slidenum">
              <a:rPr kumimoji="1" lang="ja-JP" altLang="en-US" smtClean="0"/>
              <a:t>‹#›</a:t>
            </a:fld>
            <a:endParaRPr kumimoji="1" lang="ja-JP" altLang="en-US"/>
          </a:p>
        </p:txBody>
      </p:sp>
    </p:spTree>
    <p:extLst>
      <p:ext uri="{BB962C8B-B14F-4D97-AF65-F5344CB8AC3E}">
        <p14:creationId xmlns:p14="http://schemas.microsoft.com/office/powerpoint/2010/main" val="3157741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28D26C17-F478-409A-A585-0C6CABC03970}" type="datetimeFigureOut">
              <a:rPr kumimoji="1" lang="ja-JP" altLang="en-US" smtClean="0"/>
              <a:t>2023/7/17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A6F52C0-9FFF-47AE-A99F-E28D12512EAE}" type="slidenum">
              <a:rPr kumimoji="1" lang="ja-JP" altLang="en-US" smtClean="0"/>
              <a:t>‹#›</a:t>
            </a:fld>
            <a:endParaRPr kumimoji="1" lang="ja-JP" altLang="en-US"/>
          </a:p>
        </p:txBody>
      </p:sp>
    </p:spTree>
    <p:extLst>
      <p:ext uri="{BB962C8B-B14F-4D97-AF65-F5344CB8AC3E}">
        <p14:creationId xmlns:p14="http://schemas.microsoft.com/office/powerpoint/2010/main" val="2157130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8D26C17-F478-409A-A585-0C6CABC03970}" type="datetimeFigureOut">
              <a:rPr kumimoji="1" lang="ja-JP" altLang="en-US" smtClean="0"/>
              <a:t>2023/7/17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A6F52C0-9FFF-47AE-A99F-E28D12512EAE}" type="slidenum">
              <a:rPr kumimoji="1" lang="ja-JP" altLang="en-US" smtClean="0"/>
              <a:t>‹#›</a:t>
            </a:fld>
            <a:endParaRPr kumimoji="1" lang="ja-JP" altLang="en-US"/>
          </a:p>
        </p:txBody>
      </p:sp>
    </p:spTree>
    <p:extLst>
      <p:ext uri="{BB962C8B-B14F-4D97-AF65-F5344CB8AC3E}">
        <p14:creationId xmlns:p14="http://schemas.microsoft.com/office/powerpoint/2010/main" val="865118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28D26C17-F478-409A-A585-0C6CABC03970}" type="datetimeFigureOut">
              <a:rPr kumimoji="1" lang="ja-JP" altLang="en-US" smtClean="0"/>
              <a:t>2023/7/17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A6F52C0-9FFF-47AE-A99F-E28D12512EAE}" type="slidenum">
              <a:rPr kumimoji="1" lang="ja-JP" altLang="en-US" smtClean="0"/>
              <a:t>‹#›</a:t>
            </a:fld>
            <a:endParaRPr kumimoji="1" lang="ja-JP" altLang="en-US"/>
          </a:p>
        </p:txBody>
      </p:sp>
    </p:spTree>
    <p:extLst>
      <p:ext uri="{BB962C8B-B14F-4D97-AF65-F5344CB8AC3E}">
        <p14:creationId xmlns:p14="http://schemas.microsoft.com/office/powerpoint/2010/main" val="3820987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28D26C17-F478-409A-A585-0C6CABC03970}" type="datetimeFigureOut">
              <a:rPr kumimoji="1" lang="ja-JP" altLang="en-US" smtClean="0"/>
              <a:t>2023/7/17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A6F52C0-9FFF-47AE-A99F-E28D12512EAE}" type="slidenum">
              <a:rPr kumimoji="1" lang="ja-JP" altLang="en-US" smtClean="0"/>
              <a:t>‹#›</a:t>
            </a:fld>
            <a:endParaRPr kumimoji="1" lang="ja-JP" altLang="en-US"/>
          </a:p>
        </p:txBody>
      </p:sp>
    </p:spTree>
    <p:extLst>
      <p:ext uri="{BB962C8B-B14F-4D97-AF65-F5344CB8AC3E}">
        <p14:creationId xmlns:p14="http://schemas.microsoft.com/office/powerpoint/2010/main" val="2375424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D26C17-F478-409A-A585-0C6CABC03970}" type="datetimeFigureOut">
              <a:rPr kumimoji="1" lang="ja-JP" altLang="en-US" smtClean="0"/>
              <a:t>2023/7/17</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6F52C0-9FFF-47AE-A99F-E28D12512EAE}" type="slidenum">
              <a:rPr kumimoji="1" lang="ja-JP" altLang="en-US" smtClean="0"/>
              <a:t>‹#›</a:t>
            </a:fld>
            <a:endParaRPr kumimoji="1" lang="ja-JP" altLang="en-US"/>
          </a:p>
        </p:txBody>
      </p:sp>
    </p:spTree>
    <p:extLst>
      <p:ext uri="{BB962C8B-B14F-4D97-AF65-F5344CB8AC3E}">
        <p14:creationId xmlns:p14="http://schemas.microsoft.com/office/powerpoint/2010/main" val="564965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gif"/><Relationship Id="rId7" Type="http://schemas.openxmlformats.org/officeDocument/2006/relationships/image" Target="../media/image17.jpe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en-US" altLang="ja-JP" dirty="0"/>
              <a:t>Magnitude and Atmosphere</a:t>
            </a:r>
            <a:endParaRPr kumimoji="1" lang="ja-JP" altLang="en-US" dirty="0"/>
          </a:p>
        </p:txBody>
      </p:sp>
      <p:sp>
        <p:nvSpPr>
          <p:cNvPr id="3" name="サブタイトル 2"/>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698139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Atmosphere</a:t>
            </a:r>
            <a:endParaRPr kumimoji="1" lang="ja-JP" altLang="en-US" dirty="0"/>
          </a:p>
        </p:txBody>
      </p:sp>
      <p:sp>
        <p:nvSpPr>
          <p:cNvPr id="3" name="コンテンツ プレースホルダー 2"/>
          <p:cNvSpPr>
            <a:spLocks noGrp="1"/>
          </p:cNvSpPr>
          <p:nvPr>
            <p:ph idx="1"/>
          </p:nvPr>
        </p:nvSpPr>
        <p:spPr>
          <a:xfrm>
            <a:off x="35496" y="1600200"/>
            <a:ext cx="8229600" cy="4525963"/>
          </a:xfrm>
        </p:spPr>
        <p:txBody>
          <a:bodyPr>
            <a:normAutofit/>
          </a:bodyPr>
          <a:lstStyle/>
          <a:p>
            <a:r>
              <a:rPr lang="en-US" altLang="ja-JP" sz="1800" dirty="0"/>
              <a:t>Clouds: </a:t>
            </a:r>
            <a:r>
              <a:rPr kumimoji="1" lang="en-US" altLang="ja-JP" sz="1800" dirty="0"/>
              <a:t>Hiding the stars</a:t>
            </a:r>
          </a:p>
          <a:p>
            <a:r>
              <a:rPr lang="en-US" altLang="ja-JP" sz="1800" dirty="0"/>
              <a:t>Attenuation: Dimming the starlight</a:t>
            </a:r>
          </a:p>
          <a:p>
            <a:r>
              <a:rPr lang="en-US" altLang="ja-JP" sz="1800" dirty="0"/>
              <a:t>Refraction: Displacing the star position, Chromatic aberration</a:t>
            </a:r>
          </a:p>
          <a:p>
            <a:r>
              <a:rPr lang="en-US" altLang="ja-JP" sz="1800" dirty="0"/>
              <a:t>Background light: Decreasing the contrast</a:t>
            </a:r>
          </a:p>
          <a:p>
            <a:r>
              <a:rPr kumimoji="1" lang="en-US" altLang="ja-JP" sz="1800" dirty="0"/>
              <a:t>Seeing: Degrading the resolution</a:t>
            </a:r>
          </a:p>
          <a:p>
            <a:r>
              <a:rPr lang="en-US" altLang="ja-JP" sz="1800" dirty="0"/>
              <a:t>Blue sky: Impossible to observe daytime</a:t>
            </a:r>
          </a:p>
          <a:p>
            <a:pPr marL="0" indent="0">
              <a:buNone/>
            </a:pPr>
            <a:r>
              <a:rPr lang="ja-JP" altLang="en-US" sz="1800" dirty="0"/>
              <a:t>（</a:t>
            </a:r>
            <a:r>
              <a:rPr lang="en-US" altLang="ja-JP" sz="1800" dirty="0"/>
              <a:t>Half of a year is impossible to observe</a:t>
            </a:r>
            <a:r>
              <a:rPr lang="ja-JP" altLang="en-US" sz="1800" dirty="0"/>
              <a:t>）</a:t>
            </a:r>
            <a:endParaRPr lang="en-US" altLang="ja-JP" sz="1800" dirty="0"/>
          </a:p>
          <a:p>
            <a:endParaRPr lang="en-US" altLang="ja-JP" sz="1800" dirty="0"/>
          </a:p>
          <a:p>
            <a:r>
              <a:rPr lang="en-US" altLang="ja-JP" sz="1800" dirty="0"/>
              <a:t>Wind: </a:t>
            </a:r>
            <a:r>
              <a:rPr kumimoji="1" lang="en-US" altLang="ja-JP" sz="1800" dirty="0"/>
              <a:t>Shaking the telescope and </a:t>
            </a:r>
          </a:p>
          <a:p>
            <a:pPr marL="0" indent="0">
              <a:buNone/>
            </a:pPr>
            <a:r>
              <a:rPr kumimoji="1" lang="en-US" altLang="ja-JP" sz="1800" dirty="0"/>
              <a:t>sprinkling dust on the telescope</a:t>
            </a:r>
          </a:p>
          <a:p>
            <a:r>
              <a:rPr lang="en-US" altLang="ja-JP" sz="1800" dirty="0"/>
              <a:t>Humidity: Rusting the telescope</a:t>
            </a:r>
          </a:p>
          <a:p>
            <a:r>
              <a:rPr kumimoji="1" lang="en-US" altLang="ja-JP" sz="1800" dirty="0"/>
              <a:t>Temperature: Deforming the telescope</a:t>
            </a:r>
            <a:endParaRPr kumimoji="1" lang="ja-JP" altLang="en-US" sz="1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1827" y="3607499"/>
            <a:ext cx="4981306" cy="2760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テキスト ボックス 3"/>
          <p:cNvSpPr txBox="1"/>
          <p:nvPr/>
        </p:nvSpPr>
        <p:spPr>
          <a:xfrm>
            <a:off x="4471827" y="6368100"/>
            <a:ext cx="4767652" cy="492443"/>
          </a:xfrm>
          <a:prstGeom prst="rect">
            <a:avLst/>
          </a:prstGeom>
          <a:noFill/>
        </p:spPr>
        <p:txBody>
          <a:bodyPr wrap="none" rtlCol="0">
            <a:spAutoFit/>
          </a:bodyPr>
          <a:lstStyle/>
          <a:p>
            <a:pPr algn="ctr"/>
            <a:r>
              <a:rPr kumimoji="1" lang="en-US" altLang="ja-JP" dirty="0"/>
              <a:t>Ref. </a:t>
            </a:r>
            <a:r>
              <a:rPr lang="en-US" altLang="ja-JP" dirty="0"/>
              <a:t>Web page of Gemini </a:t>
            </a:r>
            <a:r>
              <a:rPr lang="en-US" altLang="ja-JP" dirty="0" err="1"/>
              <a:t>Obseravatory</a:t>
            </a:r>
            <a:endParaRPr kumimoji="1" lang="en-US" altLang="ja-JP" dirty="0"/>
          </a:p>
          <a:p>
            <a:pPr algn="ctr"/>
            <a:r>
              <a:rPr lang="en-US" altLang="ja-JP" sz="800" dirty="0"/>
              <a:t>http://www.gemini.edu/sciops/telescopes-and-sites/observing-condition-constraints#SkyTransparencyWater</a:t>
            </a:r>
            <a:endParaRPr kumimoji="1" lang="ja-JP" altLang="en-US" sz="800" dirty="0"/>
          </a:p>
        </p:txBody>
      </p:sp>
      <p:pic>
        <p:nvPicPr>
          <p:cNvPr id="6" name="図 5">
            <a:extLst>
              <a:ext uri="{FF2B5EF4-FFF2-40B4-BE49-F238E27FC236}">
                <a16:creationId xmlns:a16="http://schemas.microsoft.com/office/drawing/2014/main" id="{1EF8446C-4528-63FE-F680-E31DE368135B}"/>
              </a:ext>
            </a:extLst>
          </p:cNvPr>
          <p:cNvPicPr>
            <a:picLocks noChangeAspect="1"/>
          </p:cNvPicPr>
          <p:nvPr/>
        </p:nvPicPr>
        <p:blipFill>
          <a:blip r:embed="rId3"/>
          <a:stretch>
            <a:fillRect/>
          </a:stretch>
        </p:blipFill>
        <p:spPr>
          <a:xfrm>
            <a:off x="6115733" y="0"/>
            <a:ext cx="3029771" cy="2062031"/>
          </a:xfrm>
          <a:prstGeom prst="rect">
            <a:avLst/>
          </a:prstGeom>
        </p:spPr>
      </p:pic>
    </p:spTree>
    <p:extLst>
      <p:ext uri="{BB962C8B-B14F-4D97-AF65-F5344CB8AC3E}">
        <p14:creationId xmlns:p14="http://schemas.microsoft.com/office/powerpoint/2010/main" val="2156497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Atmosphere &amp; Structure</a:t>
            </a:r>
            <a:endParaRPr kumimoji="1" lang="ja-JP" altLang="en-US" dirty="0"/>
          </a:p>
        </p:txBody>
      </p:sp>
      <p:sp>
        <p:nvSpPr>
          <p:cNvPr id="3" name="テキスト ボックス 2"/>
          <p:cNvSpPr txBox="1"/>
          <p:nvPr/>
        </p:nvSpPr>
        <p:spPr>
          <a:xfrm>
            <a:off x="38315" y="5013176"/>
            <a:ext cx="3585630" cy="1754326"/>
          </a:xfrm>
          <a:prstGeom prst="rect">
            <a:avLst/>
          </a:prstGeom>
          <a:noFill/>
        </p:spPr>
        <p:txBody>
          <a:bodyPr wrap="square" rtlCol="0">
            <a:spAutoFit/>
          </a:bodyPr>
          <a:lstStyle/>
          <a:p>
            <a:r>
              <a:rPr lang="en-US" altLang="ja-JP" dirty="0"/>
              <a:t>Most atmospheric phenomena occur in the troposphere, which is only 10 km above.</a:t>
            </a:r>
          </a:p>
          <a:p>
            <a:r>
              <a:rPr lang="en-US" altLang="ja-JP" dirty="0"/>
              <a:t>Atmospheric light and noctilucent clouds around 100 km also interfere with observations.</a:t>
            </a:r>
            <a:endParaRPr kumimoji="1" lang="ja-JP" altLang="en-US" dirty="0"/>
          </a:p>
        </p:txBody>
      </p:sp>
      <p:graphicFrame>
        <p:nvGraphicFramePr>
          <p:cNvPr id="7" name="表 6">
            <a:extLst>
              <a:ext uri="{FF2B5EF4-FFF2-40B4-BE49-F238E27FC236}">
                <a16:creationId xmlns:a16="http://schemas.microsoft.com/office/drawing/2014/main" id="{BF4057E6-649E-135D-2F77-423BB62FAB09}"/>
              </a:ext>
            </a:extLst>
          </p:cNvPr>
          <p:cNvGraphicFramePr>
            <a:graphicFrameLocks noGrp="1"/>
          </p:cNvGraphicFramePr>
          <p:nvPr>
            <p:extLst>
              <p:ext uri="{D42A27DB-BD31-4B8C-83A1-F6EECF244321}">
                <p14:modId xmlns:p14="http://schemas.microsoft.com/office/powerpoint/2010/main" val="3830818276"/>
              </p:ext>
            </p:extLst>
          </p:nvPr>
        </p:nvGraphicFramePr>
        <p:xfrm>
          <a:off x="383369" y="1484784"/>
          <a:ext cx="2882958" cy="2834640"/>
        </p:xfrm>
        <a:graphic>
          <a:graphicData uri="http://schemas.openxmlformats.org/drawingml/2006/table">
            <a:tbl>
              <a:tblPr/>
              <a:tblGrid>
                <a:gridCol w="1413192">
                  <a:extLst>
                    <a:ext uri="{9D8B030D-6E8A-4147-A177-3AD203B41FA5}">
                      <a16:colId xmlns:a16="http://schemas.microsoft.com/office/drawing/2014/main" val="2868677950"/>
                    </a:ext>
                  </a:extLst>
                </a:gridCol>
                <a:gridCol w="1469766">
                  <a:extLst>
                    <a:ext uri="{9D8B030D-6E8A-4147-A177-3AD203B41FA5}">
                      <a16:colId xmlns:a16="http://schemas.microsoft.com/office/drawing/2014/main" val="2100647845"/>
                    </a:ext>
                  </a:extLst>
                </a:gridCol>
              </a:tblGrid>
              <a:tr h="365760">
                <a:tc gridSpan="2">
                  <a:txBody>
                    <a:bodyPr/>
                    <a:lstStyle/>
                    <a:p>
                      <a:pPr algn="ctr"/>
                      <a:r>
                        <a:rPr lang="en-US" altLang="ja-JP" dirty="0">
                          <a:solidFill>
                            <a:schemeClr val="tx1"/>
                          </a:solidFill>
                          <a:effectLst/>
                        </a:rPr>
                        <a:t>Standard Atmosphere</a:t>
                      </a:r>
                      <a:endParaRPr lang="ja-JP" altLang="en-US" dirty="0">
                        <a:solidFill>
                          <a:schemeClr val="tx1"/>
                        </a:solidFill>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hMerge="1">
                  <a:txBody>
                    <a:bodyPr/>
                    <a:lstStyle/>
                    <a:p>
                      <a:pPr algn="ctr"/>
                      <a:endParaRPr lang="en-US" altLang="ja-JP" dirty="0">
                        <a:solidFill>
                          <a:schemeClr val="tx1"/>
                        </a:solidFill>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extLst>
                  <a:ext uri="{0D108BD9-81ED-4DB2-BD59-A6C34878D82A}">
                    <a16:rowId xmlns:a16="http://schemas.microsoft.com/office/drawing/2014/main" val="2744684890"/>
                  </a:ext>
                </a:extLst>
              </a:tr>
              <a:tr h="365760">
                <a:tc>
                  <a:txBody>
                    <a:bodyPr/>
                    <a:lstStyle/>
                    <a:p>
                      <a:pPr algn="ctr"/>
                      <a:r>
                        <a:rPr lang="en-US" altLang="ja-JP" dirty="0">
                          <a:solidFill>
                            <a:schemeClr val="tx1"/>
                          </a:solidFill>
                          <a:effectLst/>
                        </a:rPr>
                        <a:t>Composition</a:t>
                      </a:r>
                      <a:endParaRPr lang="ja-JP" altLang="en-US" dirty="0">
                        <a:solidFill>
                          <a:schemeClr val="tx1"/>
                        </a:solidFill>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ltLang="ja-JP" dirty="0">
                          <a:solidFill>
                            <a:schemeClr val="tx1"/>
                          </a:solidFill>
                          <a:effectLst/>
                        </a:rPr>
                        <a:t>Volume Ratio(%)</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extLst>
                  <a:ext uri="{0D108BD9-81ED-4DB2-BD59-A6C34878D82A}">
                    <a16:rowId xmlns:a16="http://schemas.microsoft.com/office/drawing/2014/main" val="509547147"/>
                  </a:ext>
                </a:extLst>
              </a:tr>
              <a:tr h="365760">
                <a:tc>
                  <a:txBody>
                    <a:bodyPr/>
                    <a:lstStyle/>
                    <a:p>
                      <a:r>
                        <a:rPr lang="en-US" dirty="0">
                          <a:solidFill>
                            <a:schemeClr val="tx1"/>
                          </a:solidFill>
                          <a:effectLst/>
                        </a:rPr>
                        <a:t>N</a:t>
                      </a:r>
                      <a:r>
                        <a:rPr lang="en-US" baseline="-25000" dirty="0">
                          <a:solidFill>
                            <a:schemeClr val="tx1"/>
                          </a:solidFill>
                          <a:effectLst/>
                        </a:rPr>
                        <a:t>2</a:t>
                      </a:r>
                      <a:endParaRPr lang="en-US" dirty="0">
                        <a:solidFill>
                          <a:schemeClr val="tx1"/>
                        </a:solidFill>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ja-JP" dirty="0">
                          <a:solidFill>
                            <a:schemeClr val="tx1"/>
                          </a:solidFill>
                          <a:effectLst/>
                        </a:rPr>
                        <a:t>78.084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937911009"/>
                  </a:ext>
                </a:extLst>
              </a:tr>
              <a:tr h="365760">
                <a:tc>
                  <a:txBody>
                    <a:bodyPr/>
                    <a:lstStyle/>
                    <a:p>
                      <a:r>
                        <a:rPr lang="en-US" dirty="0">
                          <a:solidFill>
                            <a:schemeClr val="tx1"/>
                          </a:solidFill>
                          <a:effectLst/>
                        </a:rPr>
                        <a:t>O</a:t>
                      </a:r>
                      <a:r>
                        <a:rPr lang="en-US" baseline="-25000" dirty="0">
                          <a:solidFill>
                            <a:schemeClr val="tx1"/>
                          </a:solidFill>
                          <a:effectLst/>
                        </a:rPr>
                        <a:t>2</a:t>
                      </a:r>
                      <a:endParaRPr lang="en-US" dirty="0">
                        <a:solidFill>
                          <a:schemeClr val="tx1"/>
                        </a:solidFill>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ja-JP" dirty="0">
                          <a:solidFill>
                            <a:schemeClr val="tx1"/>
                          </a:solidFill>
                          <a:effectLst/>
                        </a:rPr>
                        <a:t>20.9476</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933121816"/>
                  </a:ext>
                </a:extLst>
              </a:tr>
              <a:tr h="365760">
                <a:tc>
                  <a:txBody>
                    <a:bodyPr/>
                    <a:lstStyle/>
                    <a:p>
                      <a:r>
                        <a:rPr lang="en-US" dirty="0" err="1">
                          <a:solidFill>
                            <a:schemeClr val="tx1"/>
                          </a:solidFill>
                          <a:effectLst/>
                        </a:rPr>
                        <a:t>Ar</a:t>
                      </a:r>
                      <a:endParaRPr lang="en-US">
                        <a:solidFill>
                          <a:schemeClr val="tx1"/>
                        </a:solidFill>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ja-JP" dirty="0">
                          <a:solidFill>
                            <a:schemeClr val="tx1"/>
                          </a:solidFill>
                          <a:effectLst/>
                        </a:rPr>
                        <a:t>0.934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230713477"/>
                  </a:ext>
                </a:extLst>
              </a:tr>
              <a:tr h="365760">
                <a:tc>
                  <a:txBody>
                    <a:bodyPr/>
                    <a:lstStyle/>
                    <a:p>
                      <a:r>
                        <a:rPr lang="en-US" dirty="0">
                          <a:solidFill>
                            <a:schemeClr val="tx1"/>
                          </a:solidFill>
                          <a:effectLst/>
                        </a:rPr>
                        <a:t>CO</a:t>
                      </a:r>
                      <a:r>
                        <a:rPr lang="en-US" baseline="-25000" dirty="0">
                          <a:solidFill>
                            <a:schemeClr val="tx1"/>
                          </a:solidFill>
                          <a:effectLst/>
                        </a:rPr>
                        <a:t>2</a:t>
                      </a:r>
                      <a:endParaRPr lang="en-US" dirty="0">
                        <a:solidFill>
                          <a:schemeClr val="tx1"/>
                        </a:solidFill>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ltLang="ja-JP" dirty="0">
                          <a:solidFill>
                            <a:schemeClr val="tx1"/>
                          </a:solidFill>
                          <a:effectLst/>
                        </a:rPr>
                        <a:t>0.0314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463404795"/>
                  </a:ext>
                </a:extLst>
              </a:tr>
              <a:tr h="3657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chemeClr val="tx1"/>
                          </a:solidFill>
                          <a:effectLst/>
                        </a:rPr>
                        <a:t>H</a:t>
                      </a:r>
                      <a:r>
                        <a:rPr lang="en-US" altLang="ja-JP" baseline="-25000" dirty="0">
                          <a:solidFill>
                            <a:schemeClr val="tx1"/>
                          </a:solidFill>
                          <a:effectLst/>
                        </a:rPr>
                        <a:t>2</a:t>
                      </a:r>
                      <a:r>
                        <a:rPr lang="en-US" altLang="ja-JP" dirty="0">
                          <a:solidFill>
                            <a:schemeClr val="tx1"/>
                          </a:solidFill>
                          <a:effectLst/>
                        </a:rPr>
                        <a:t>O</a:t>
                      </a:r>
                      <a:endParaRPr lang="en-US" dirty="0">
                        <a:solidFill>
                          <a:schemeClr val="tx1"/>
                        </a:solidFill>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chemeClr val="tx1"/>
                          </a:solidFill>
                          <a:effectLst/>
                        </a:rPr>
                        <a:t>1</a:t>
                      </a:r>
                      <a:r>
                        <a:rPr lang="ja-JP" altLang="en-US" dirty="0">
                          <a:solidFill>
                            <a:schemeClr val="tx1"/>
                          </a:solidFill>
                          <a:effectLst/>
                        </a:rPr>
                        <a:t>～</a:t>
                      </a:r>
                      <a:r>
                        <a:rPr lang="en-US" altLang="ja-JP" dirty="0">
                          <a:solidFill>
                            <a:schemeClr val="tx1"/>
                          </a:solidFill>
                          <a:effectLst/>
                        </a:rPr>
                        <a:t>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282054476"/>
                  </a:ext>
                </a:extLst>
              </a:tr>
            </a:tbl>
          </a:graphicData>
        </a:graphic>
      </p:graphicFrame>
      <p:pic>
        <p:nvPicPr>
          <p:cNvPr id="1026" name="Picture 2" descr="Diagram of the vertical structure of the Earth's atmosphere. ">
            <a:extLst>
              <a:ext uri="{FF2B5EF4-FFF2-40B4-BE49-F238E27FC236}">
                <a16:creationId xmlns:a16="http://schemas.microsoft.com/office/drawing/2014/main" id="{6DBC6433-4CC1-5129-2279-F99F86325B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3945" y="1800500"/>
            <a:ext cx="5652120" cy="5037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258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274638"/>
            <a:ext cx="9144000" cy="1143000"/>
          </a:xfrm>
        </p:spPr>
        <p:txBody>
          <a:bodyPr>
            <a:normAutofit fontScale="90000"/>
          </a:bodyPr>
          <a:lstStyle/>
          <a:p>
            <a:r>
              <a:rPr kumimoji="1" lang="en-US" altLang="ja-JP" dirty="0"/>
              <a:t>Opacity</a:t>
            </a:r>
            <a:r>
              <a:rPr lang="ja-JP" altLang="en-US" dirty="0"/>
              <a:t>（</a:t>
            </a:r>
            <a:r>
              <a:rPr kumimoji="1" lang="en-US" altLang="ja-JP" dirty="0"/>
              <a:t>Atmospheric Window</a:t>
            </a:r>
            <a:r>
              <a:rPr kumimoji="1" lang="ja-JP" altLang="en-US" dirty="0"/>
              <a:t>）</a:t>
            </a:r>
            <a:br>
              <a:rPr kumimoji="1" lang="en-US" altLang="ja-JP" dirty="0"/>
            </a:br>
            <a:r>
              <a:rPr lang="en-US" altLang="ja-JP" dirty="0"/>
              <a:t>Absorption &amp; Scattering by Atmosphere</a:t>
            </a:r>
            <a:endParaRPr kumimoji="1" lang="ja-JP" altLang="en-US" dirty="0"/>
          </a:p>
        </p:txBody>
      </p:sp>
      <p:pic>
        <p:nvPicPr>
          <p:cNvPr id="205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36912"/>
            <a:ext cx="8876069" cy="3962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正方形/長方形 31"/>
          <p:cNvSpPr/>
          <p:nvPr/>
        </p:nvSpPr>
        <p:spPr>
          <a:xfrm>
            <a:off x="4067944" y="6417692"/>
            <a:ext cx="1368152" cy="369332"/>
          </a:xfrm>
          <a:prstGeom prst="rect">
            <a:avLst/>
          </a:prstGeom>
          <a:solidFill>
            <a:schemeClr val="bg1"/>
          </a:solidFill>
        </p:spPr>
        <p:txBody>
          <a:bodyPr wrap="square">
            <a:spAutoFit/>
          </a:bodyPr>
          <a:lstStyle/>
          <a:p>
            <a:r>
              <a:rPr lang="en-US" altLang="ja-JP" dirty="0"/>
              <a:t>Wavelength</a:t>
            </a:r>
          </a:p>
        </p:txBody>
      </p:sp>
      <p:sp>
        <p:nvSpPr>
          <p:cNvPr id="34" name="正方形/長方形 33"/>
          <p:cNvSpPr/>
          <p:nvPr/>
        </p:nvSpPr>
        <p:spPr>
          <a:xfrm>
            <a:off x="7753646" y="6417692"/>
            <a:ext cx="1122423" cy="369332"/>
          </a:xfrm>
          <a:prstGeom prst="rect">
            <a:avLst/>
          </a:prstGeom>
        </p:spPr>
        <p:txBody>
          <a:bodyPr wrap="none">
            <a:spAutoFit/>
          </a:bodyPr>
          <a:lstStyle/>
          <a:p>
            <a:r>
              <a:rPr lang="en-US" altLang="ja-JP" dirty="0"/>
              <a:t>Wikipedia</a:t>
            </a:r>
          </a:p>
        </p:txBody>
      </p:sp>
      <p:pic>
        <p:nvPicPr>
          <p:cNvPr id="2060" name="Picture 12" descr="http://www.kusastro.kyoto-u.ac.jp/~iwamuro/LECTURE/OBS/fermi.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636912"/>
            <a:ext cx="1428268" cy="1074362"/>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http://www.kusastro.kyoto-u.ac.jp/~iwamuro/LECTURE/OBS/subaru.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3504306"/>
            <a:ext cx="1187078" cy="1107051"/>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4" descr="http://www.kusastro.kyoto-u.ac.jp/~iwamuro/LECTURE/OBS/chandra.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7420" y="2278651"/>
            <a:ext cx="1333773" cy="1059609"/>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http://www.kusastro.kyoto-u.ac.jp/~iwamuro/LECTURE/OBS/jcmt.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69383" y="2789931"/>
            <a:ext cx="19050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http://www.kusastro.kyoto-u.ac.jp/~iwamuro/LECTURE/OBS/nro45m.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56942" y="3711274"/>
            <a:ext cx="1400175" cy="1647825"/>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8" descr="http://www.kusastro.kyoto-u.ac.jp/~iwamuro/LECTURE/OBS/sirtf.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37301" y="2100690"/>
            <a:ext cx="1224136" cy="999591"/>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p:cNvSpPr txBox="1"/>
          <p:nvPr/>
        </p:nvSpPr>
        <p:spPr>
          <a:xfrm>
            <a:off x="653658" y="4715852"/>
            <a:ext cx="2050754" cy="369332"/>
          </a:xfrm>
          <a:prstGeom prst="rect">
            <a:avLst/>
          </a:prstGeom>
          <a:noFill/>
        </p:spPr>
        <p:txBody>
          <a:bodyPr wrap="none" rtlCol="0">
            <a:spAutoFit/>
          </a:bodyPr>
          <a:lstStyle/>
          <a:p>
            <a:r>
              <a:rPr kumimoji="1" lang="en-US" altLang="ja-JP" dirty="0"/>
              <a:t>Scattering by Atoms</a:t>
            </a:r>
            <a:endParaRPr kumimoji="1" lang="ja-JP" altLang="en-US" dirty="0"/>
          </a:p>
        </p:txBody>
      </p:sp>
      <p:sp>
        <p:nvSpPr>
          <p:cNvPr id="14" name="テキスト ボックス 13"/>
          <p:cNvSpPr txBox="1"/>
          <p:nvPr/>
        </p:nvSpPr>
        <p:spPr>
          <a:xfrm>
            <a:off x="2088703" y="5157192"/>
            <a:ext cx="2074479" cy="646331"/>
          </a:xfrm>
          <a:prstGeom prst="rect">
            <a:avLst/>
          </a:prstGeom>
          <a:noFill/>
        </p:spPr>
        <p:txBody>
          <a:bodyPr wrap="none" rtlCol="0">
            <a:spAutoFit/>
          </a:bodyPr>
          <a:lstStyle/>
          <a:p>
            <a:r>
              <a:rPr lang="en-US" altLang="ja-JP" dirty="0"/>
              <a:t>Rayleigh Scattering</a:t>
            </a:r>
          </a:p>
          <a:p>
            <a:r>
              <a:rPr kumimoji="1" lang="en-US" altLang="ja-JP" dirty="0"/>
              <a:t>Absorption byO</a:t>
            </a:r>
            <a:r>
              <a:rPr kumimoji="1" lang="en-US" altLang="ja-JP" baseline="-25000" dirty="0"/>
              <a:t>2</a:t>
            </a:r>
            <a:r>
              <a:rPr kumimoji="1" lang="en-US" altLang="ja-JP" dirty="0"/>
              <a:t>, O</a:t>
            </a:r>
            <a:r>
              <a:rPr kumimoji="1" lang="en-US" altLang="ja-JP" baseline="-25000" dirty="0"/>
              <a:t>3</a:t>
            </a:r>
            <a:endParaRPr kumimoji="1" lang="en-US" altLang="ja-JP" dirty="0"/>
          </a:p>
        </p:txBody>
      </p:sp>
      <p:sp>
        <p:nvSpPr>
          <p:cNvPr id="15" name="テキスト ボックス 14"/>
          <p:cNvSpPr txBox="1"/>
          <p:nvPr/>
        </p:nvSpPr>
        <p:spPr>
          <a:xfrm>
            <a:off x="2898893" y="5703729"/>
            <a:ext cx="2815194" cy="369332"/>
          </a:xfrm>
          <a:prstGeom prst="rect">
            <a:avLst/>
          </a:prstGeom>
          <a:noFill/>
        </p:spPr>
        <p:txBody>
          <a:bodyPr wrap="none" rtlCol="0">
            <a:spAutoFit/>
          </a:bodyPr>
          <a:lstStyle/>
          <a:p>
            <a:r>
              <a:rPr kumimoji="1" lang="en-US" altLang="ja-JP" dirty="0"/>
              <a:t>Absorption byCO</a:t>
            </a:r>
            <a:r>
              <a:rPr kumimoji="1" lang="en-US" altLang="ja-JP" baseline="-25000" dirty="0"/>
              <a:t>2</a:t>
            </a:r>
            <a:r>
              <a:rPr kumimoji="1" lang="ja-JP" altLang="en-US" dirty="0"/>
              <a:t>，</a:t>
            </a:r>
            <a:r>
              <a:rPr kumimoji="1" lang="en-US" altLang="ja-JP" dirty="0"/>
              <a:t>H</a:t>
            </a:r>
            <a:r>
              <a:rPr kumimoji="1" lang="en-US" altLang="ja-JP" baseline="-25000" dirty="0"/>
              <a:t>2</a:t>
            </a:r>
            <a:r>
              <a:rPr kumimoji="1" lang="en-US" altLang="ja-JP" dirty="0"/>
              <a:t>O, </a:t>
            </a:r>
            <a:r>
              <a:rPr lang="ja-JP" altLang="en-US" dirty="0"/>
              <a:t> </a:t>
            </a:r>
            <a:r>
              <a:rPr kumimoji="1" lang="en-US" altLang="ja-JP" dirty="0"/>
              <a:t>CO</a:t>
            </a:r>
          </a:p>
        </p:txBody>
      </p:sp>
      <p:sp>
        <p:nvSpPr>
          <p:cNvPr id="16" name="テキスト ボックス 15"/>
          <p:cNvSpPr txBox="1"/>
          <p:nvPr/>
        </p:nvSpPr>
        <p:spPr>
          <a:xfrm>
            <a:off x="6337697" y="5477386"/>
            <a:ext cx="2519601" cy="369332"/>
          </a:xfrm>
          <a:prstGeom prst="rect">
            <a:avLst/>
          </a:prstGeom>
          <a:noFill/>
        </p:spPr>
        <p:txBody>
          <a:bodyPr wrap="none" rtlCol="0">
            <a:spAutoFit/>
          </a:bodyPr>
          <a:lstStyle/>
          <a:p>
            <a:r>
              <a:rPr kumimoji="1" lang="en-US" altLang="ja-JP" dirty="0"/>
              <a:t>Reflection by ionosphere</a:t>
            </a:r>
          </a:p>
        </p:txBody>
      </p:sp>
    </p:spTree>
    <p:extLst>
      <p:ext uri="{BB962C8B-B14F-4D97-AF65-F5344CB8AC3E}">
        <p14:creationId xmlns:p14="http://schemas.microsoft.com/office/powerpoint/2010/main" val="3714029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err="1"/>
              <a:t>Opt</a:t>
            </a:r>
            <a:r>
              <a:rPr kumimoji="1" lang="en-US" altLang="ja-JP" dirty="0"/>
              <a:t>-NIR Window of Atmosphere</a:t>
            </a:r>
            <a:endParaRPr kumimoji="1" lang="ja-JP" altLang="en-US" dirty="0"/>
          </a:p>
        </p:txBody>
      </p:sp>
      <p:sp>
        <p:nvSpPr>
          <p:cNvPr id="3" name="コンテンツ プレースホルダー 2"/>
          <p:cNvSpPr>
            <a:spLocks noGrp="1"/>
          </p:cNvSpPr>
          <p:nvPr>
            <p:ph idx="1"/>
          </p:nvPr>
        </p:nvSpPr>
        <p:spPr>
          <a:xfrm>
            <a:off x="457200" y="1600201"/>
            <a:ext cx="3034680" cy="4349080"/>
          </a:xfrm>
        </p:spPr>
        <p:txBody>
          <a:bodyPr>
            <a:normAutofit/>
          </a:bodyPr>
          <a:lstStyle/>
          <a:p>
            <a:r>
              <a:rPr kumimoji="1" lang="en-US" altLang="ja-JP" sz="2000" dirty="0"/>
              <a:t>Absorption</a:t>
            </a:r>
            <a:r>
              <a:rPr kumimoji="1" lang="ja-JP" altLang="en-US" sz="2000" dirty="0"/>
              <a:t>： </a:t>
            </a:r>
            <a:r>
              <a:rPr kumimoji="1" lang="en-US" altLang="ja-JP" sz="2000" dirty="0"/>
              <a:t>Molecules (Water vaper and CO</a:t>
            </a:r>
            <a:r>
              <a:rPr kumimoji="1" lang="en-US" altLang="ja-JP" sz="2000" baseline="-25000" dirty="0"/>
              <a:t>2</a:t>
            </a:r>
            <a:r>
              <a:rPr kumimoji="1" lang="en-US" altLang="ja-JP" sz="2000" dirty="0"/>
              <a:t>)</a:t>
            </a:r>
          </a:p>
          <a:p>
            <a:r>
              <a:rPr lang="en-US" altLang="ja-JP" sz="2000" dirty="0"/>
              <a:t>Scattering</a:t>
            </a:r>
            <a:r>
              <a:rPr lang="ja-JP" altLang="en-US" sz="2000" dirty="0"/>
              <a:t>： </a:t>
            </a:r>
            <a:r>
              <a:rPr lang="en-US" altLang="ja-JP" sz="2000" dirty="0"/>
              <a:t>Molecules and Aerosol</a:t>
            </a:r>
            <a:endParaRPr kumimoji="1" lang="ja-JP" altLang="en-US" sz="2000" dirty="0"/>
          </a:p>
        </p:txBody>
      </p:sp>
      <p:pic>
        <p:nvPicPr>
          <p:cNvPr id="5122" name="Picture 2" descr="http://www.kusastro.kyoto-u.ac.jp/~iwamuro/LECTURE/OBS/atmos.gif"/>
          <p:cNvPicPr>
            <a:picLocks noChangeAspect="1" noChangeArrowheads="1"/>
          </p:cNvPicPr>
          <p:nvPr/>
        </p:nvPicPr>
        <p:blipFill rotWithShape="1">
          <a:blip r:embed="rId2">
            <a:extLst>
              <a:ext uri="{28A0092B-C50C-407E-A947-70E740481C1C}">
                <a14:useLocalDpi xmlns:a14="http://schemas.microsoft.com/office/drawing/2010/main" val="0"/>
              </a:ext>
            </a:extLst>
          </a:blip>
          <a:srcRect t="3178"/>
          <a:stretch/>
        </p:blipFill>
        <p:spPr bwMode="auto">
          <a:xfrm>
            <a:off x="4499992" y="1705969"/>
            <a:ext cx="4181872" cy="401281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www.kusastro.kyoto-u.ac.jp/~iwamuro/LECTURE/OBS/atmos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437" y="3356992"/>
            <a:ext cx="3371850" cy="1762126"/>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0" y="5110155"/>
            <a:ext cx="4283968" cy="1477328"/>
          </a:xfrm>
          <a:prstGeom prst="rect">
            <a:avLst/>
          </a:prstGeom>
        </p:spPr>
        <p:txBody>
          <a:bodyPr wrap="square">
            <a:spAutoFit/>
          </a:bodyPr>
          <a:lstStyle/>
          <a:p>
            <a:r>
              <a:rPr lang="en-US" altLang="ja-JP" dirty="0"/>
              <a:t>The thickness of the atmosphere </a:t>
            </a:r>
            <a:r>
              <a:rPr lang="ja-JP" altLang="en-US" dirty="0"/>
              <a:t>（</a:t>
            </a:r>
            <a:r>
              <a:rPr lang="en-US" altLang="ja-JP" dirty="0">
                <a:solidFill>
                  <a:srgbClr val="FF0000"/>
                </a:solidFill>
              </a:rPr>
              <a:t>Air</a:t>
            </a:r>
            <a:r>
              <a:rPr lang="ja-JP" altLang="en-US" dirty="0">
                <a:solidFill>
                  <a:srgbClr val="FF0000"/>
                </a:solidFill>
              </a:rPr>
              <a:t> </a:t>
            </a:r>
            <a:r>
              <a:rPr lang="en-US" altLang="ja-JP" dirty="0">
                <a:solidFill>
                  <a:srgbClr val="FF0000"/>
                </a:solidFill>
              </a:rPr>
              <a:t>Mass</a:t>
            </a:r>
            <a:r>
              <a:rPr lang="ja-JP" altLang="en-US" dirty="0"/>
              <a:t>） </a:t>
            </a:r>
            <a:r>
              <a:rPr lang="en-US" altLang="ja-JP" dirty="0"/>
              <a:t>is proportional to sec z</a:t>
            </a:r>
          </a:p>
          <a:p>
            <a:r>
              <a:rPr lang="en-US" altLang="ja-JP" dirty="0"/>
              <a:t>At z=60 deg, the thickness gets double that of at z=0. z &lt; 60 is preferable for observations.</a:t>
            </a:r>
            <a:endParaRPr lang="ja-JP" altLang="en-US" dirty="0"/>
          </a:p>
        </p:txBody>
      </p:sp>
      <p:sp>
        <p:nvSpPr>
          <p:cNvPr id="5" name="テキスト ボックス 4"/>
          <p:cNvSpPr txBox="1"/>
          <p:nvPr/>
        </p:nvSpPr>
        <p:spPr>
          <a:xfrm>
            <a:off x="4860032" y="5882559"/>
            <a:ext cx="4019251" cy="646331"/>
          </a:xfrm>
          <a:prstGeom prst="rect">
            <a:avLst/>
          </a:prstGeom>
          <a:noFill/>
        </p:spPr>
        <p:txBody>
          <a:bodyPr wrap="square" rtlCol="0">
            <a:spAutoFit/>
          </a:bodyPr>
          <a:lstStyle/>
          <a:p>
            <a:r>
              <a:rPr lang="en-US" altLang="ja-JP" dirty="0"/>
              <a:t>The higher the elevation, the drier and more transparent</a:t>
            </a:r>
            <a:endParaRPr lang="ja-JP" altLang="en-US" dirty="0"/>
          </a:p>
        </p:txBody>
      </p:sp>
      <p:sp>
        <p:nvSpPr>
          <p:cNvPr id="10" name="テキスト ボックス 9"/>
          <p:cNvSpPr txBox="1"/>
          <p:nvPr/>
        </p:nvSpPr>
        <p:spPr>
          <a:xfrm>
            <a:off x="7670544" y="1052736"/>
            <a:ext cx="1293944" cy="646331"/>
          </a:xfrm>
          <a:prstGeom prst="rect">
            <a:avLst/>
          </a:prstGeom>
          <a:solidFill>
            <a:schemeClr val="bg1"/>
          </a:solidFill>
        </p:spPr>
        <p:txBody>
          <a:bodyPr wrap="none" rtlCol="0">
            <a:spAutoFit/>
          </a:bodyPr>
          <a:lstStyle/>
          <a:p>
            <a:r>
              <a:rPr kumimoji="1" lang="ja-JP" altLang="en-US" dirty="0"/>
              <a:t>紫：</a:t>
            </a:r>
            <a:r>
              <a:rPr kumimoji="1" lang="en-US" altLang="ja-JP" dirty="0"/>
              <a:t>4,200 m</a:t>
            </a:r>
          </a:p>
          <a:p>
            <a:r>
              <a:rPr lang="ja-JP" altLang="en-US" dirty="0"/>
              <a:t>水：</a:t>
            </a:r>
            <a:r>
              <a:rPr lang="en-US" altLang="ja-JP" dirty="0"/>
              <a:t>0 m</a:t>
            </a:r>
            <a:endParaRPr kumimoji="1" lang="ja-JP" altLang="en-US" dirty="0"/>
          </a:p>
        </p:txBody>
      </p:sp>
      <p:sp>
        <p:nvSpPr>
          <p:cNvPr id="6" name="テキスト ボックス 5">
            <a:extLst>
              <a:ext uri="{FF2B5EF4-FFF2-40B4-BE49-F238E27FC236}">
                <a16:creationId xmlns:a16="http://schemas.microsoft.com/office/drawing/2014/main" id="{7BB4740A-B4F8-BC4E-4892-724ED0B6D6A6}"/>
              </a:ext>
            </a:extLst>
          </p:cNvPr>
          <p:cNvSpPr txBox="1"/>
          <p:nvPr/>
        </p:nvSpPr>
        <p:spPr>
          <a:xfrm>
            <a:off x="2457841" y="4149080"/>
            <a:ext cx="1336391" cy="369332"/>
          </a:xfrm>
          <a:prstGeom prst="rect">
            <a:avLst/>
          </a:prstGeom>
          <a:solidFill>
            <a:schemeClr val="bg1"/>
          </a:solidFill>
        </p:spPr>
        <p:txBody>
          <a:bodyPr wrap="none" rtlCol="0">
            <a:spAutoFit/>
          </a:bodyPr>
          <a:lstStyle/>
          <a:p>
            <a:r>
              <a:rPr kumimoji="1" lang="en-US" altLang="ja-JP" dirty="0"/>
              <a:t>Atmosphere</a:t>
            </a:r>
            <a:endParaRPr kumimoji="1" lang="ja-JP" altLang="en-US" dirty="0"/>
          </a:p>
        </p:txBody>
      </p:sp>
      <p:sp>
        <p:nvSpPr>
          <p:cNvPr id="7" name="正方形/長方形 6">
            <a:extLst>
              <a:ext uri="{FF2B5EF4-FFF2-40B4-BE49-F238E27FC236}">
                <a16:creationId xmlns:a16="http://schemas.microsoft.com/office/drawing/2014/main" id="{11F613F3-6FFB-3F32-FA7F-8CE2374430D6}"/>
              </a:ext>
            </a:extLst>
          </p:cNvPr>
          <p:cNvSpPr/>
          <p:nvPr/>
        </p:nvSpPr>
        <p:spPr>
          <a:xfrm>
            <a:off x="7694634" y="1143032"/>
            <a:ext cx="288030" cy="216024"/>
          </a:xfrm>
          <a:prstGeom prst="rect">
            <a:avLst/>
          </a:prstGeom>
          <a:solidFill>
            <a:srgbClr val="F616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29ED747A-9809-DF2B-17F0-D8B4CEAADFFA}"/>
              </a:ext>
            </a:extLst>
          </p:cNvPr>
          <p:cNvSpPr/>
          <p:nvPr/>
        </p:nvSpPr>
        <p:spPr>
          <a:xfrm>
            <a:off x="7694634" y="1391514"/>
            <a:ext cx="288030" cy="216024"/>
          </a:xfrm>
          <a:prstGeom prst="rect">
            <a:avLst/>
          </a:prstGeom>
          <a:solidFill>
            <a:srgbClr val="1ECBE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006365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4"/>
          <p:cNvGraphicFramePr>
            <a:graphicFrameLocks noGrp="1"/>
          </p:cNvGraphicFramePr>
          <p:nvPr>
            <p:extLst>
              <p:ext uri="{D42A27DB-BD31-4B8C-83A1-F6EECF244321}">
                <p14:modId xmlns:p14="http://schemas.microsoft.com/office/powerpoint/2010/main" val="387493836"/>
              </p:ext>
            </p:extLst>
          </p:nvPr>
        </p:nvGraphicFramePr>
        <p:xfrm>
          <a:off x="222180" y="2487161"/>
          <a:ext cx="2650111" cy="365760"/>
        </p:xfrm>
        <a:graphic>
          <a:graphicData uri="http://schemas.openxmlformats.org/drawingml/2006/table">
            <a:tbl>
              <a:tblPr/>
              <a:tblGrid>
                <a:gridCol w="1397492">
                  <a:extLst>
                    <a:ext uri="{9D8B030D-6E8A-4147-A177-3AD203B41FA5}">
                      <a16:colId xmlns:a16="http://schemas.microsoft.com/office/drawing/2014/main" val="20000"/>
                    </a:ext>
                  </a:extLst>
                </a:gridCol>
                <a:gridCol w="1252619">
                  <a:extLst>
                    <a:ext uri="{9D8B030D-6E8A-4147-A177-3AD203B41FA5}">
                      <a16:colId xmlns:a16="http://schemas.microsoft.com/office/drawing/2014/main" val="20001"/>
                    </a:ext>
                  </a:extLst>
                </a:gridCol>
              </a:tblGrid>
              <a:tr h="3657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dirty="0">
                          <a:solidFill>
                            <a:schemeClr val="tx1"/>
                          </a:solidFill>
                          <a:effectLst/>
                        </a:rPr>
                        <a:t>H</a:t>
                      </a:r>
                      <a:r>
                        <a:rPr lang="en-US" altLang="ja-JP" b="0" baseline="-25000" dirty="0">
                          <a:solidFill>
                            <a:schemeClr val="tx1"/>
                          </a:solidFill>
                          <a:effectLst/>
                        </a:rPr>
                        <a:t>2</a:t>
                      </a:r>
                      <a:r>
                        <a:rPr lang="en-US" altLang="ja-JP" b="0" baseline="0" dirty="0">
                          <a:solidFill>
                            <a:schemeClr val="tx1"/>
                          </a:solidFill>
                          <a:effectLst/>
                        </a:rPr>
                        <a:t>O</a:t>
                      </a:r>
                      <a:endParaRPr lang="ja-JP" altLang="en-US" b="0" baseline="0" dirty="0">
                        <a:solidFill>
                          <a:schemeClr val="tx1"/>
                        </a:solidFill>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kumimoji="1" lang="en-US" altLang="ja-JP" sz="1800" b="0" i="0" kern="1200" dirty="0">
                          <a:solidFill>
                            <a:schemeClr val="tx1"/>
                          </a:solidFill>
                          <a:effectLst/>
                          <a:latin typeface="+mn-lt"/>
                          <a:ea typeface="+mn-ea"/>
                          <a:cs typeface="+mn-cs"/>
                        </a:rPr>
                        <a:t>1.000252</a:t>
                      </a:r>
                      <a:endParaRPr lang="en-US" altLang="ja-JP" dirty="0">
                        <a:solidFill>
                          <a:schemeClr val="tx1"/>
                        </a:solidFill>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0"/>
                  </a:ext>
                </a:extLst>
              </a:tr>
            </a:tbl>
          </a:graphicData>
        </a:graphic>
      </p:graphicFrame>
      <p:pic>
        <p:nvPicPr>
          <p:cNvPr id="3074" name="Picture 2" descr="http://www.kusastro.kyoto-u.ac.jp/~iwamuro/LECTURE/OBS/atmos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6221" y="1288053"/>
            <a:ext cx="3214886" cy="1852915"/>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グループ化 37"/>
          <p:cNvGrpSpPr/>
          <p:nvPr/>
        </p:nvGrpSpPr>
        <p:grpSpPr>
          <a:xfrm>
            <a:off x="3923928" y="3279414"/>
            <a:ext cx="5391036" cy="6612390"/>
            <a:chOff x="3923928" y="3279414"/>
            <a:chExt cx="5391036" cy="6612390"/>
          </a:xfrm>
        </p:grpSpPr>
        <p:sp>
          <p:nvSpPr>
            <p:cNvPr id="6" name="円/楕円 5"/>
            <p:cNvSpPr/>
            <p:nvPr/>
          </p:nvSpPr>
          <p:spPr>
            <a:xfrm>
              <a:off x="3923928" y="4851244"/>
              <a:ext cx="5040560" cy="504056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4711824" y="5639140"/>
              <a:ext cx="3464768" cy="3464768"/>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p:cNvCxnSpPr>
              <a:stCxn id="8" idx="0"/>
            </p:cNvCxnSpPr>
            <p:nvPr/>
          </p:nvCxnSpPr>
          <p:spPr>
            <a:xfrm flipV="1">
              <a:off x="6444208" y="4347188"/>
              <a:ext cx="0" cy="129195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a:stCxn id="8" idx="0"/>
            </p:cNvCxnSpPr>
            <p:nvPr/>
          </p:nvCxnSpPr>
          <p:spPr>
            <a:xfrm flipV="1">
              <a:off x="6444208" y="4993164"/>
              <a:ext cx="936104" cy="64597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flipV="1">
              <a:off x="7379132" y="3836844"/>
              <a:ext cx="1935832" cy="11563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V="1">
              <a:off x="7215874" y="3681664"/>
              <a:ext cx="2092810" cy="12744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flipV="1">
              <a:off x="6443028" y="4956128"/>
              <a:ext cx="772846" cy="683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6420471" y="3279414"/>
              <a:ext cx="2693325" cy="238026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V="1">
              <a:off x="6418319" y="3768325"/>
              <a:ext cx="2725681" cy="188090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
        <p:nvSpPr>
          <p:cNvPr id="45" name="タイトル 1"/>
          <p:cNvSpPr txBox="1">
            <a:spLocks/>
          </p:cNvSpPr>
          <p:nvPr/>
        </p:nvSpPr>
        <p:spPr>
          <a:xfrm>
            <a:off x="609600" y="427038"/>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r"/>
            <a:r>
              <a:rPr lang="en-US" altLang="ja-JP" dirty="0"/>
              <a:t>Atmospheric Refraction</a:t>
            </a:r>
            <a:endParaRPr lang="ja-JP" altLang="en-US" dirty="0"/>
          </a:p>
        </p:txBody>
      </p:sp>
      <p:sp>
        <p:nvSpPr>
          <p:cNvPr id="43" name="テキスト ボックス 42"/>
          <p:cNvSpPr txBox="1"/>
          <p:nvPr/>
        </p:nvSpPr>
        <p:spPr>
          <a:xfrm>
            <a:off x="5158434" y="3173205"/>
            <a:ext cx="3705823" cy="369332"/>
          </a:xfrm>
          <a:prstGeom prst="rect">
            <a:avLst/>
          </a:prstGeom>
          <a:noFill/>
        </p:spPr>
        <p:txBody>
          <a:bodyPr wrap="none" rtlCol="0">
            <a:spAutoFit/>
          </a:bodyPr>
          <a:lstStyle/>
          <a:p>
            <a:r>
              <a:rPr kumimoji="1" lang="en-US" altLang="ja-JP" dirty="0"/>
              <a:t>Refraction by </a:t>
            </a:r>
            <a:r>
              <a:rPr lang="en-US" altLang="ja-JP" dirty="0"/>
              <a:t>a</a:t>
            </a:r>
            <a:r>
              <a:rPr kumimoji="1" lang="en-US" altLang="ja-JP" dirty="0"/>
              <a:t>tmospheric aberration</a:t>
            </a:r>
            <a:endParaRPr kumimoji="1" lang="ja-JP" altLang="en-US" dirty="0"/>
          </a:p>
        </p:txBody>
      </p:sp>
      <p:graphicFrame>
        <p:nvGraphicFramePr>
          <p:cNvPr id="44" name="表 43"/>
          <p:cNvGraphicFramePr>
            <a:graphicFrameLocks noGrp="1"/>
          </p:cNvGraphicFramePr>
          <p:nvPr>
            <p:extLst>
              <p:ext uri="{D42A27DB-BD31-4B8C-83A1-F6EECF244321}">
                <p14:modId xmlns:p14="http://schemas.microsoft.com/office/powerpoint/2010/main" val="2640500291"/>
              </p:ext>
            </p:extLst>
          </p:nvPr>
        </p:nvGraphicFramePr>
        <p:xfrm>
          <a:off x="123339" y="3459052"/>
          <a:ext cx="4735513" cy="1752600"/>
        </p:xfrm>
        <a:graphic>
          <a:graphicData uri="http://schemas.openxmlformats.org/drawingml/2006/table">
            <a:tbl>
              <a:tblPr firstRow="1" bandRow="1">
                <a:tableStyleId>{5C22544A-7EE6-4342-B048-85BDC9FD1C3A}</a:tableStyleId>
              </a:tblPr>
              <a:tblGrid>
                <a:gridCol w="1364615">
                  <a:extLst>
                    <a:ext uri="{9D8B030D-6E8A-4147-A177-3AD203B41FA5}">
                      <a16:colId xmlns:a16="http://schemas.microsoft.com/office/drawing/2014/main" val="20000"/>
                    </a:ext>
                  </a:extLst>
                </a:gridCol>
                <a:gridCol w="1616393">
                  <a:extLst>
                    <a:ext uri="{9D8B030D-6E8A-4147-A177-3AD203B41FA5}">
                      <a16:colId xmlns:a16="http://schemas.microsoft.com/office/drawing/2014/main" val="20001"/>
                    </a:ext>
                  </a:extLst>
                </a:gridCol>
                <a:gridCol w="1754505">
                  <a:extLst>
                    <a:ext uri="{9D8B030D-6E8A-4147-A177-3AD203B41FA5}">
                      <a16:colId xmlns:a16="http://schemas.microsoft.com/office/drawing/2014/main" val="20002"/>
                    </a:ext>
                  </a:extLst>
                </a:gridCol>
              </a:tblGrid>
              <a:tr h="370840">
                <a:tc>
                  <a:txBody>
                    <a:bodyPr/>
                    <a:lstStyle/>
                    <a:p>
                      <a:r>
                        <a:rPr kumimoji="1" lang="en-US" altLang="ja-JP" dirty="0"/>
                        <a:t>Wavelength</a:t>
                      </a:r>
                    </a:p>
                    <a:p>
                      <a:r>
                        <a:rPr kumimoji="1" lang="ja-JP" altLang="en-US" dirty="0"/>
                        <a:t> </a:t>
                      </a:r>
                      <a:r>
                        <a:rPr kumimoji="1" lang="en-US" altLang="ja-JP" dirty="0" err="1"/>
                        <a:t>μm</a:t>
                      </a:r>
                      <a:endParaRPr kumimoji="1" lang="ja-JP" altLang="en-US" dirty="0"/>
                    </a:p>
                  </a:txBody>
                  <a:tcPr/>
                </a:tc>
                <a:tc>
                  <a:txBody>
                    <a:bodyPr/>
                    <a:lstStyle/>
                    <a:p>
                      <a:r>
                        <a:rPr kumimoji="1" lang="en-US" altLang="ja-JP" dirty="0"/>
                        <a:t>Sea level</a:t>
                      </a:r>
                    </a:p>
                    <a:p>
                      <a:r>
                        <a:rPr kumimoji="1" lang="en-US" altLang="ja-JP" dirty="0"/>
                        <a:t>0 m</a:t>
                      </a:r>
                      <a:endParaRPr kumimoji="1" lang="ja-JP" altLang="en-US" dirty="0"/>
                    </a:p>
                  </a:txBody>
                  <a:tcPr/>
                </a:tc>
                <a:tc>
                  <a:txBody>
                    <a:bodyPr/>
                    <a:lstStyle/>
                    <a:p>
                      <a:r>
                        <a:rPr lang="en-US" altLang="ja-JP" dirty="0"/>
                        <a:t>Mauna Kea</a:t>
                      </a:r>
                    </a:p>
                    <a:p>
                      <a:r>
                        <a:rPr kumimoji="1" lang="en-US" altLang="ja-JP" dirty="0"/>
                        <a:t>4,200 m</a:t>
                      </a:r>
                    </a:p>
                  </a:txBody>
                  <a:tcPr/>
                </a:tc>
                <a:extLst>
                  <a:ext uri="{0D108BD9-81ED-4DB2-BD59-A6C34878D82A}">
                    <a16:rowId xmlns:a16="http://schemas.microsoft.com/office/drawing/2014/main" val="10000"/>
                  </a:ext>
                </a:extLst>
              </a:tr>
              <a:tr h="370840">
                <a:tc>
                  <a:txBody>
                    <a:bodyPr/>
                    <a:lstStyle/>
                    <a:p>
                      <a:r>
                        <a:rPr kumimoji="1" lang="en-US" altLang="ja-JP" dirty="0"/>
                        <a:t>0.5</a:t>
                      </a:r>
                      <a:endParaRPr kumimoji="1" lang="ja-JP" altLang="en-US" dirty="0"/>
                    </a:p>
                  </a:txBody>
                  <a:tcPr/>
                </a:tc>
                <a:tc>
                  <a:txBody>
                    <a:bodyPr/>
                    <a:lstStyle/>
                    <a:p>
                      <a:r>
                        <a:rPr kumimoji="1" lang="en-US" altLang="ja-JP" dirty="0"/>
                        <a:t>57.51</a:t>
                      </a:r>
                      <a:endParaRPr kumimoji="1" lang="ja-JP" altLang="en-US" dirty="0"/>
                    </a:p>
                  </a:txBody>
                  <a:tcPr/>
                </a:tc>
                <a:tc>
                  <a:txBody>
                    <a:bodyPr/>
                    <a:lstStyle/>
                    <a:p>
                      <a:r>
                        <a:rPr kumimoji="1" lang="en-US" altLang="ja-JP" dirty="0"/>
                        <a:t>35.98</a:t>
                      </a:r>
                      <a:endParaRPr kumimoji="1" lang="ja-JP" altLang="en-US" dirty="0"/>
                    </a:p>
                  </a:txBody>
                  <a:tcPr/>
                </a:tc>
                <a:extLst>
                  <a:ext uri="{0D108BD9-81ED-4DB2-BD59-A6C34878D82A}">
                    <a16:rowId xmlns:a16="http://schemas.microsoft.com/office/drawing/2014/main" val="10001"/>
                  </a:ext>
                </a:extLst>
              </a:tr>
              <a:tr h="370840">
                <a:tc>
                  <a:txBody>
                    <a:bodyPr/>
                    <a:lstStyle/>
                    <a:p>
                      <a:r>
                        <a:rPr kumimoji="1" lang="en-US" altLang="ja-JP" dirty="0"/>
                        <a:t>1.0</a:t>
                      </a:r>
                      <a:endParaRPr kumimoji="1" lang="ja-JP" altLang="en-US" dirty="0"/>
                    </a:p>
                  </a:txBody>
                  <a:tcPr/>
                </a:tc>
                <a:tc>
                  <a:txBody>
                    <a:bodyPr/>
                    <a:lstStyle/>
                    <a:p>
                      <a:r>
                        <a:rPr kumimoji="1" lang="en-US" altLang="ja-JP" dirty="0"/>
                        <a:t>56.51</a:t>
                      </a:r>
                      <a:endParaRPr kumimoji="1" lang="ja-JP" altLang="en-US" dirty="0"/>
                    </a:p>
                  </a:txBody>
                  <a:tcPr/>
                </a:tc>
                <a:tc>
                  <a:txBody>
                    <a:bodyPr/>
                    <a:lstStyle/>
                    <a:p>
                      <a:r>
                        <a:rPr kumimoji="1" lang="en-US" altLang="ja-JP" dirty="0"/>
                        <a:t>35.36</a:t>
                      </a:r>
                      <a:endParaRPr kumimoji="1" lang="ja-JP" altLang="en-US" dirty="0"/>
                    </a:p>
                  </a:txBody>
                  <a:tcPr/>
                </a:tc>
                <a:extLst>
                  <a:ext uri="{0D108BD9-81ED-4DB2-BD59-A6C34878D82A}">
                    <a16:rowId xmlns:a16="http://schemas.microsoft.com/office/drawing/2014/main" val="10002"/>
                  </a:ext>
                </a:extLst>
              </a:tr>
              <a:tr h="370840">
                <a:tc>
                  <a:txBody>
                    <a:bodyPr/>
                    <a:lstStyle/>
                    <a:p>
                      <a:r>
                        <a:rPr kumimoji="1" lang="en-US" altLang="ja-JP" dirty="0"/>
                        <a:t>2.0</a:t>
                      </a:r>
                      <a:endParaRPr kumimoji="1" lang="ja-JP" altLang="en-US" dirty="0"/>
                    </a:p>
                  </a:txBody>
                  <a:tcPr/>
                </a:tc>
                <a:tc>
                  <a:txBody>
                    <a:bodyPr/>
                    <a:lstStyle/>
                    <a:p>
                      <a:r>
                        <a:rPr kumimoji="1" lang="en-US" altLang="ja-JP" dirty="0"/>
                        <a:t>56.27</a:t>
                      </a:r>
                      <a:endParaRPr kumimoji="1" lang="ja-JP" altLang="en-US" dirty="0"/>
                    </a:p>
                  </a:txBody>
                  <a:tcPr/>
                </a:tc>
                <a:tc>
                  <a:txBody>
                    <a:bodyPr/>
                    <a:lstStyle/>
                    <a:p>
                      <a:r>
                        <a:rPr kumimoji="1" lang="en-US" altLang="ja-JP" dirty="0"/>
                        <a:t>35.21</a:t>
                      </a:r>
                      <a:endParaRPr kumimoji="1" lang="ja-JP" altLang="en-US" dirty="0"/>
                    </a:p>
                  </a:txBody>
                  <a:tcPr/>
                </a:tc>
                <a:extLst>
                  <a:ext uri="{0D108BD9-81ED-4DB2-BD59-A6C34878D82A}">
                    <a16:rowId xmlns:a16="http://schemas.microsoft.com/office/drawing/2014/main" val="10003"/>
                  </a:ext>
                </a:extLst>
              </a:tr>
            </a:tbl>
          </a:graphicData>
        </a:graphic>
      </p:graphicFrame>
      <p:sp>
        <p:nvSpPr>
          <p:cNvPr id="48" name="テキスト ボックス 47"/>
          <p:cNvSpPr txBox="1"/>
          <p:nvPr/>
        </p:nvSpPr>
        <p:spPr>
          <a:xfrm>
            <a:off x="341805" y="2852921"/>
            <a:ext cx="4410925" cy="646331"/>
          </a:xfrm>
          <a:prstGeom prst="rect">
            <a:avLst/>
          </a:prstGeom>
          <a:noFill/>
        </p:spPr>
        <p:txBody>
          <a:bodyPr wrap="square" rtlCol="0">
            <a:spAutoFit/>
          </a:bodyPr>
          <a:lstStyle/>
          <a:p>
            <a:r>
              <a:rPr lang="en-US" altLang="ja-JP" dirty="0"/>
              <a:t>Atmospheric refraction and dispersion</a:t>
            </a:r>
          </a:p>
          <a:p>
            <a:r>
              <a:rPr lang="en-US" altLang="ja-JP" dirty="0"/>
              <a:t>@z=45 deg, </a:t>
            </a:r>
            <a:r>
              <a:rPr kumimoji="1" lang="en-US" altLang="ja-JP" dirty="0"/>
              <a:t>[arcsecond]</a:t>
            </a:r>
            <a:endParaRPr kumimoji="1" lang="ja-JP" altLang="en-US" dirty="0"/>
          </a:p>
        </p:txBody>
      </p:sp>
      <p:sp>
        <p:nvSpPr>
          <p:cNvPr id="49" name="テキスト ボックス 48"/>
          <p:cNvSpPr txBox="1"/>
          <p:nvPr/>
        </p:nvSpPr>
        <p:spPr>
          <a:xfrm>
            <a:off x="123339" y="6488668"/>
            <a:ext cx="3642920" cy="369332"/>
          </a:xfrm>
          <a:prstGeom prst="rect">
            <a:avLst/>
          </a:prstGeom>
          <a:noFill/>
        </p:spPr>
        <p:txBody>
          <a:bodyPr wrap="none" rtlCol="0">
            <a:spAutoFit/>
          </a:bodyPr>
          <a:lstStyle/>
          <a:p>
            <a:r>
              <a:rPr kumimoji="1" lang="en-US" altLang="ja-JP" dirty="0"/>
              <a:t>Dispersion by atmospheric refraction</a:t>
            </a:r>
            <a:endParaRPr kumimoji="1" lang="ja-JP" altLang="en-US" dirty="0"/>
          </a:p>
        </p:txBody>
      </p:sp>
      <p:sp>
        <p:nvSpPr>
          <p:cNvPr id="22" name="テキスト ボックス 21"/>
          <p:cNvSpPr txBox="1"/>
          <p:nvPr/>
        </p:nvSpPr>
        <p:spPr>
          <a:xfrm>
            <a:off x="5210671" y="5875020"/>
            <a:ext cx="2584618" cy="923330"/>
          </a:xfrm>
          <a:prstGeom prst="rect">
            <a:avLst/>
          </a:prstGeom>
          <a:noFill/>
        </p:spPr>
        <p:txBody>
          <a:bodyPr wrap="none" rtlCol="0">
            <a:spAutoFit/>
          </a:bodyPr>
          <a:lstStyle/>
          <a:p>
            <a:r>
              <a:rPr kumimoji="1" lang="en-US" altLang="ja-JP" dirty="0"/>
              <a:t>Chromatic aberration </a:t>
            </a:r>
          </a:p>
          <a:p>
            <a:r>
              <a:rPr lang="en-US" altLang="ja-JP" dirty="0"/>
              <a:t>(Chromatic dispersion) </a:t>
            </a:r>
            <a:r>
              <a:rPr kumimoji="1" lang="en-US" altLang="ja-JP" dirty="0"/>
              <a:t>by</a:t>
            </a:r>
          </a:p>
          <a:p>
            <a:r>
              <a:rPr lang="en-US" altLang="ja-JP" dirty="0"/>
              <a:t>Atmospheric refraction</a:t>
            </a:r>
            <a:endParaRPr kumimoji="1" lang="ja-JP" altLang="en-US" dirty="0"/>
          </a:p>
        </p:txBody>
      </p:sp>
      <p:graphicFrame>
        <p:nvGraphicFramePr>
          <p:cNvPr id="2" name="表 1">
            <a:extLst>
              <a:ext uri="{FF2B5EF4-FFF2-40B4-BE49-F238E27FC236}">
                <a16:creationId xmlns:a16="http://schemas.microsoft.com/office/drawing/2014/main" id="{CD8D5F5F-9F6D-68E3-775B-139FBDF436BA}"/>
              </a:ext>
            </a:extLst>
          </p:cNvPr>
          <p:cNvGraphicFramePr>
            <a:graphicFrameLocks noGrp="1"/>
          </p:cNvGraphicFramePr>
          <p:nvPr>
            <p:extLst>
              <p:ext uri="{D42A27DB-BD31-4B8C-83A1-F6EECF244321}">
                <p14:modId xmlns:p14="http://schemas.microsoft.com/office/powerpoint/2010/main" val="921672406"/>
              </p:ext>
            </p:extLst>
          </p:nvPr>
        </p:nvGraphicFramePr>
        <p:xfrm>
          <a:off x="225734" y="607404"/>
          <a:ext cx="2650111" cy="1828800"/>
        </p:xfrm>
        <a:graphic>
          <a:graphicData uri="http://schemas.openxmlformats.org/drawingml/2006/table">
            <a:tbl>
              <a:tblPr/>
              <a:tblGrid>
                <a:gridCol w="1378268">
                  <a:extLst>
                    <a:ext uri="{9D8B030D-6E8A-4147-A177-3AD203B41FA5}">
                      <a16:colId xmlns:a16="http://schemas.microsoft.com/office/drawing/2014/main" val="2793803410"/>
                    </a:ext>
                  </a:extLst>
                </a:gridCol>
                <a:gridCol w="1271843">
                  <a:extLst>
                    <a:ext uri="{9D8B030D-6E8A-4147-A177-3AD203B41FA5}">
                      <a16:colId xmlns:a16="http://schemas.microsoft.com/office/drawing/2014/main" val="2012999910"/>
                    </a:ext>
                  </a:extLst>
                </a:gridCol>
              </a:tblGrid>
              <a:tr h="365760">
                <a:tc>
                  <a:txBody>
                    <a:bodyPr/>
                    <a:lstStyle/>
                    <a:p>
                      <a:pPr algn="ctr"/>
                      <a:r>
                        <a:rPr lang="en-US" altLang="ja-JP" b="0" dirty="0">
                          <a:solidFill>
                            <a:schemeClr val="tx1"/>
                          </a:solidFill>
                          <a:effectLst/>
                        </a:rPr>
                        <a:t>Component</a:t>
                      </a:r>
                      <a:endParaRPr lang="ja-JP" altLang="en-US" b="0" dirty="0">
                        <a:solidFill>
                          <a:schemeClr val="tx1"/>
                        </a:solidFill>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ltLang="ja-JP" b="0" dirty="0">
                          <a:solidFill>
                            <a:schemeClr val="tx1"/>
                          </a:solidFill>
                        </a:rPr>
                        <a:t>Refractivity</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extLst>
                  <a:ext uri="{0D108BD9-81ED-4DB2-BD59-A6C34878D82A}">
                    <a16:rowId xmlns:a16="http://schemas.microsoft.com/office/drawing/2014/main" val="3081326288"/>
                  </a:ext>
                </a:extLst>
              </a:tr>
              <a:tr h="365760">
                <a:tc>
                  <a:txBody>
                    <a:bodyPr/>
                    <a:lstStyle/>
                    <a:p>
                      <a:r>
                        <a:rPr lang="en-US" altLang="ja-JP" b="0" dirty="0">
                          <a:solidFill>
                            <a:schemeClr val="tx1"/>
                          </a:solidFill>
                          <a:effectLst/>
                        </a:rPr>
                        <a:t>Atmosphere</a:t>
                      </a:r>
                      <a:endParaRPr lang="ja-JP" altLang="en-US" b="0" dirty="0">
                        <a:solidFill>
                          <a:schemeClr val="tx1"/>
                        </a:solidFill>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kumimoji="1" lang="en-US" altLang="ja-JP" sz="1800" b="0" i="0" kern="1200" dirty="0">
                          <a:solidFill>
                            <a:schemeClr val="tx1"/>
                          </a:solidFill>
                          <a:effectLst/>
                          <a:latin typeface="+mn-lt"/>
                          <a:ea typeface="+mn-ea"/>
                          <a:cs typeface="+mn-cs"/>
                        </a:rPr>
                        <a:t>1.000293</a:t>
                      </a:r>
                      <a:endParaRPr lang="en-US" b="0" dirty="0">
                        <a:solidFill>
                          <a:schemeClr val="tx1"/>
                        </a:solidFill>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321133773"/>
                  </a:ext>
                </a:extLst>
              </a:tr>
              <a:tr h="365760">
                <a:tc>
                  <a:txBody>
                    <a:bodyPr/>
                    <a:lstStyle/>
                    <a:p>
                      <a:r>
                        <a:rPr lang="en-US" altLang="ja-JP" b="0" dirty="0">
                          <a:solidFill>
                            <a:schemeClr val="tx1"/>
                          </a:solidFill>
                          <a:effectLst/>
                        </a:rPr>
                        <a:t>N</a:t>
                      </a:r>
                      <a:r>
                        <a:rPr lang="en-US" altLang="ja-JP" b="0" baseline="-25000" dirty="0">
                          <a:solidFill>
                            <a:schemeClr val="tx1"/>
                          </a:solidFill>
                          <a:effectLst/>
                        </a:rPr>
                        <a:t>2</a:t>
                      </a:r>
                      <a:endParaRPr lang="ja-JP" altLang="en-US" b="0" baseline="-25000" dirty="0">
                        <a:solidFill>
                          <a:schemeClr val="tx1"/>
                        </a:solidFill>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kern="1200" dirty="0">
                          <a:solidFill>
                            <a:schemeClr val="tx1"/>
                          </a:solidFill>
                          <a:effectLst/>
                          <a:latin typeface="+mn-lt"/>
                          <a:ea typeface="+mn-ea"/>
                          <a:cs typeface="+mn-cs"/>
                        </a:rPr>
                        <a:t>1.000297</a:t>
                      </a:r>
                      <a:endParaRPr lang="en-US" altLang="ja-JP" b="0" dirty="0">
                        <a:solidFill>
                          <a:schemeClr val="tx1"/>
                        </a:solidFill>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62951038"/>
                  </a:ext>
                </a:extLst>
              </a:tr>
              <a:tr h="365760">
                <a:tc>
                  <a:txBody>
                    <a:bodyPr/>
                    <a:lstStyle/>
                    <a:p>
                      <a:r>
                        <a:rPr lang="en-US" altLang="ja-JP" b="0" dirty="0">
                          <a:solidFill>
                            <a:schemeClr val="tx1"/>
                          </a:solidFill>
                          <a:effectLst/>
                        </a:rPr>
                        <a:t>O</a:t>
                      </a:r>
                      <a:r>
                        <a:rPr lang="en-US" altLang="ja-JP" b="0" baseline="-25000" dirty="0">
                          <a:solidFill>
                            <a:schemeClr val="tx1"/>
                          </a:solidFill>
                          <a:effectLst/>
                        </a:rPr>
                        <a:t>2</a:t>
                      </a:r>
                      <a:endParaRPr lang="ja-JP" altLang="en-US" b="0" baseline="-25000" dirty="0">
                        <a:solidFill>
                          <a:schemeClr val="tx1"/>
                        </a:solidFill>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kumimoji="1" lang="en-US" altLang="ja-JP" sz="1800" b="0" i="0" kern="1200" dirty="0">
                          <a:solidFill>
                            <a:schemeClr val="tx1"/>
                          </a:solidFill>
                          <a:effectLst/>
                          <a:latin typeface="+mn-lt"/>
                          <a:ea typeface="+mn-ea"/>
                          <a:cs typeface="+mn-cs"/>
                        </a:rPr>
                        <a:t>1.000272</a:t>
                      </a:r>
                      <a:endParaRPr lang="en-US" altLang="ja-JP" b="0" dirty="0">
                        <a:solidFill>
                          <a:schemeClr val="tx1"/>
                        </a:solidFill>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1141412"/>
                  </a:ext>
                </a:extLst>
              </a:tr>
              <a:tr h="365760">
                <a:tc>
                  <a:txBody>
                    <a:bodyPr/>
                    <a:lstStyle/>
                    <a:p>
                      <a:r>
                        <a:rPr lang="en-US" altLang="ja-JP" b="0" dirty="0">
                          <a:solidFill>
                            <a:schemeClr val="tx1"/>
                          </a:solidFill>
                          <a:effectLst/>
                        </a:rPr>
                        <a:t>CO</a:t>
                      </a:r>
                      <a:r>
                        <a:rPr lang="en-US" altLang="ja-JP" b="0" baseline="-25000" dirty="0">
                          <a:solidFill>
                            <a:schemeClr val="tx1"/>
                          </a:solidFill>
                          <a:effectLst/>
                        </a:rPr>
                        <a:t>2</a:t>
                      </a:r>
                      <a:endParaRPr lang="ja-JP" altLang="en-US" b="0" baseline="-25000" dirty="0">
                        <a:solidFill>
                          <a:schemeClr val="tx1"/>
                        </a:solidFill>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kumimoji="1" lang="en-US" altLang="ja-JP" sz="1800" b="0" i="0" kern="1200" dirty="0">
                          <a:solidFill>
                            <a:schemeClr val="tx1"/>
                          </a:solidFill>
                          <a:effectLst/>
                          <a:latin typeface="+mn-lt"/>
                          <a:ea typeface="+mn-ea"/>
                          <a:cs typeface="+mn-cs"/>
                        </a:rPr>
                        <a:t>1.000450</a:t>
                      </a:r>
                      <a:endParaRPr lang="en-US" altLang="ja-JP" b="0" dirty="0">
                        <a:solidFill>
                          <a:schemeClr val="tx1"/>
                        </a:solidFill>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273812413"/>
                  </a:ext>
                </a:extLst>
              </a:tr>
            </a:tbl>
          </a:graphicData>
        </a:graphic>
      </p:graphicFrame>
      <p:sp>
        <p:nvSpPr>
          <p:cNvPr id="11" name="テキスト ボックス 10">
            <a:extLst>
              <a:ext uri="{FF2B5EF4-FFF2-40B4-BE49-F238E27FC236}">
                <a16:creationId xmlns:a16="http://schemas.microsoft.com/office/drawing/2014/main" id="{87437477-89AF-5307-72D7-239CD991AA8B}"/>
              </a:ext>
            </a:extLst>
          </p:cNvPr>
          <p:cNvSpPr txBox="1"/>
          <p:nvPr/>
        </p:nvSpPr>
        <p:spPr>
          <a:xfrm>
            <a:off x="6647630" y="2255729"/>
            <a:ext cx="727429" cy="369332"/>
          </a:xfrm>
          <a:prstGeom prst="rect">
            <a:avLst/>
          </a:prstGeom>
          <a:noFill/>
        </p:spPr>
        <p:txBody>
          <a:bodyPr wrap="square">
            <a:spAutoFit/>
          </a:bodyPr>
          <a:lstStyle/>
          <a:p>
            <a:r>
              <a:rPr lang="en-US" altLang="ja-JP" dirty="0"/>
              <a:t>Earth</a:t>
            </a:r>
          </a:p>
        </p:txBody>
      </p:sp>
      <p:sp>
        <p:nvSpPr>
          <p:cNvPr id="12" name="テキスト ボックス 11">
            <a:extLst>
              <a:ext uri="{FF2B5EF4-FFF2-40B4-BE49-F238E27FC236}">
                <a16:creationId xmlns:a16="http://schemas.microsoft.com/office/drawing/2014/main" id="{C65C1ECF-42E0-CCF1-D419-8F1572A29500}"/>
              </a:ext>
            </a:extLst>
          </p:cNvPr>
          <p:cNvSpPr txBox="1"/>
          <p:nvPr/>
        </p:nvSpPr>
        <p:spPr>
          <a:xfrm>
            <a:off x="7373661" y="1795826"/>
            <a:ext cx="1659315" cy="369332"/>
          </a:xfrm>
          <a:prstGeom prst="rect">
            <a:avLst/>
          </a:prstGeom>
          <a:noFill/>
        </p:spPr>
        <p:txBody>
          <a:bodyPr wrap="square">
            <a:spAutoFit/>
          </a:bodyPr>
          <a:lstStyle/>
          <a:p>
            <a:r>
              <a:rPr lang="en-US" altLang="ja-JP" dirty="0"/>
              <a:t>Atmosphere</a:t>
            </a:r>
          </a:p>
        </p:txBody>
      </p:sp>
      <p:pic>
        <p:nvPicPr>
          <p:cNvPr id="3" name="図 2">
            <a:extLst>
              <a:ext uri="{FF2B5EF4-FFF2-40B4-BE49-F238E27FC236}">
                <a16:creationId xmlns:a16="http://schemas.microsoft.com/office/drawing/2014/main" id="{A3D5D71D-D721-ED20-B33B-5AC251D11E53}"/>
              </a:ext>
            </a:extLst>
          </p:cNvPr>
          <p:cNvPicPr>
            <a:picLocks noChangeAspect="1"/>
          </p:cNvPicPr>
          <p:nvPr/>
        </p:nvPicPr>
        <p:blipFill>
          <a:blip r:embed="rId3"/>
          <a:stretch>
            <a:fillRect/>
          </a:stretch>
        </p:blipFill>
        <p:spPr>
          <a:xfrm>
            <a:off x="1146731" y="5410882"/>
            <a:ext cx="1562790" cy="1077786"/>
          </a:xfrm>
          <a:prstGeom prst="rect">
            <a:avLst/>
          </a:prstGeom>
        </p:spPr>
      </p:pic>
    </p:spTree>
    <p:extLst>
      <p:ext uri="{BB962C8B-B14F-4D97-AF65-F5344CB8AC3E}">
        <p14:creationId xmlns:p14="http://schemas.microsoft.com/office/powerpoint/2010/main" val="3488291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Seeing</a:t>
            </a:r>
            <a:br>
              <a:rPr kumimoji="1" lang="en-US" altLang="ja-JP" dirty="0"/>
            </a:br>
            <a:r>
              <a:rPr lang="en-US" altLang="ja-JP" dirty="0"/>
              <a:t>Image Degradation by Atmosphere</a:t>
            </a:r>
            <a:endParaRPr kumimoji="1" lang="ja-JP"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10796"/>
            <a:ext cx="4355976" cy="37025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4" name="表 3"/>
          <p:cNvGraphicFramePr>
            <a:graphicFrameLocks noGrp="1"/>
          </p:cNvGraphicFramePr>
          <p:nvPr>
            <p:extLst>
              <p:ext uri="{D42A27DB-BD31-4B8C-83A1-F6EECF244321}">
                <p14:modId xmlns:p14="http://schemas.microsoft.com/office/powerpoint/2010/main" val="2518959635"/>
              </p:ext>
            </p:extLst>
          </p:nvPr>
        </p:nvGraphicFramePr>
        <p:xfrm>
          <a:off x="4355976" y="2884963"/>
          <a:ext cx="4729697" cy="2118360"/>
        </p:xfrm>
        <a:graphic>
          <a:graphicData uri="http://schemas.openxmlformats.org/drawingml/2006/table">
            <a:tbl>
              <a:tblPr firstRow="1" bandRow="1">
                <a:tableStyleId>{5C22544A-7EE6-4342-B048-85BDC9FD1C3A}</a:tableStyleId>
              </a:tblPr>
              <a:tblGrid>
                <a:gridCol w="1066318">
                  <a:extLst>
                    <a:ext uri="{9D8B030D-6E8A-4147-A177-3AD203B41FA5}">
                      <a16:colId xmlns:a16="http://schemas.microsoft.com/office/drawing/2014/main" val="20000"/>
                    </a:ext>
                  </a:extLst>
                </a:gridCol>
                <a:gridCol w="713550">
                  <a:extLst>
                    <a:ext uri="{9D8B030D-6E8A-4147-A177-3AD203B41FA5}">
                      <a16:colId xmlns:a16="http://schemas.microsoft.com/office/drawing/2014/main" val="20001"/>
                    </a:ext>
                  </a:extLst>
                </a:gridCol>
                <a:gridCol w="829437">
                  <a:extLst>
                    <a:ext uri="{9D8B030D-6E8A-4147-A177-3AD203B41FA5}">
                      <a16:colId xmlns:a16="http://schemas.microsoft.com/office/drawing/2014/main" val="20002"/>
                    </a:ext>
                  </a:extLst>
                </a:gridCol>
                <a:gridCol w="829437">
                  <a:extLst>
                    <a:ext uri="{9D8B030D-6E8A-4147-A177-3AD203B41FA5}">
                      <a16:colId xmlns:a16="http://schemas.microsoft.com/office/drawing/2014/main" val="20003"/>
                    </a:ext>
                  </a:extLst>
                </a:gridCol>
                <a:gridCol w="1290955">
                  <a:extLst>
                    <a:ext uri="{9D8B030D-6E8A-4147-A177-3AD203B41FA5}">
                      <a16:colId xmlns:a16="http://schemas.microsoft.com/office/drawing/2014/main" val="20004"/>
                    </a:ext>
                  </a:extLst>
                </a:gridCol>
              </a:tblGrid>
              <a:tr h="370840">
                <a:tc rowSpan="2">
                  <a:txBody>
                    <a:bodyPr/>
                    <a:lstStyle/>
                    <a:p>
                      <a:endParaRPr kumimoji="1" lang="ja-JP" altLang="en-US" dirty="0"/>
                    </a:p>
                  </a:txBody>
                  <a:tcPr/>
                </a:tc>
                <a:tc gridSpan="3">
                  <a:txBody>
                    <a:bodyPr/>
                    <a:lstStyle/>
                    <a:p>
                      <a:pPr algn="ctr"/>
                      <a:r>
                        <a:rPr kumimoji="1" lang="en-US" altLang="ja-JP" dirty="0"/>
                        <a:t>Telescope Aperture</a:t>
                      </a:r>
                    </a:p>
                    <a:p>
                      <a:pPr algn="ctr"/>
                      <a:r>
                        <a:rPr kumimoji="1" lang="en-US" altLang="ja-JP" dirty="0"/>
                        <a:t>/Diffraction limit</a:t>
                      </a:r>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a:txBody>
                    <a:bodyPr/>
                    <a:lstStyle/>
                    <a:p>
                      <a:pPr algn="ctr"/>
                      <a:r>
                        <a:rPr kumimoji="1" lang="en-US" altLang="ja-JP" dirty="0"/>
                        <a:t>Seeing@</a:t>
                      </a:r>
                    </a:p>
                    <a:p>
                      <a:pPr algn="ctr"/>
                      <a:r>
                        <a:rPr kumimoji="1" lang="en-US" altLang="ja-JP" dirty="0"/>
                        <a:t>Mauna Kea</a:t>
                      </a:r>
                      <a:endParaRPr kumimoji="1" lang="ja-JP" altLang="en-US" dirty="0"/>
                    </a:p>
                  </a:txBody>
                  <a:tcPr/>
                </a:tc>
                <a:extLst>
                  <a:ext uri="{0D108BD9-81ED-4DB2-BD59-A6C34878D82A}">
                    <a16:rowId xmlns:a16="http://schemas.microsoft.com/office/drawing/2014/main" val="10000"/>
                  </a:ext>
                </a:extLst>
              </a:tr>
              <a:tr h="336005">
                <a:tc vMerge="1">
                  <a:txBody>
                    <a:bodyPr/>
                    <a:lstStyle/>
                    <a:p>
                      <a:endParaRPr kumimoji="1" lang="ja-JP" altLang="en-US" dirty="0"/>
                    </a:p>
                  </a:txBody>
                  <a:tcPr/>
                </a:tc>
                <a:tc>
                  <a:txBody>
                    <a:bodyPr/>
                    <a:lstStyle/>
                    <a:p>
                      <a:r>
                        <a:rPr kumimoji="1" lang="en-US" altLang="ja-JP" dirty="0"/>
                        <a:t>0.5m</a:t>
                      </a:r>
                      <a:endParaRPr kumimoji="1" lang="ja-JP" altLang="en-US" dirty="0"/>
                    </a:p>
                  </a:txBody>
                  <a:tcPr/>
                </a:tc>
                <a:tc>
                  <a:txBody>
                    <a:bodyPr/>
                    <a:lstStyle/>
                    <a:p>
                      <a:r>
                        <a:rPr kumimoji="1" lang="en-US" altLang="ja-JP" dirty="0"/>
                        <a:t>2m</a:t>
                      </a:r>
                      <a:endParaRPr kumimoji="1" lang="ja-JP" altLang="en-US" dirty="0"/>
                    </a:p>
                  </a:txBody>
                  <a:tcPr/>
                </a:tc>
                <a:tc>
                  <a:txBody>
                    <a:bodyPr/>
                    <a:lstStyle/>
                    <a:p>
                      <a:r>
                        <a:rPr kumimoji="1" lang="en-US" altLang="ja-JP" dirty="0"/>
                        <a:t>8m</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0001"/>
                  </a:ext>
                </a:extLst>
              </a:tr>
              <a:tr h="370840">
                <a:tc>
                  <a:txBody>
                    <a:bodyPr/>
                    <a:lstStyle/>
                    <a:p>
                      <a:r>
                        <a:rPr kumimoji="1" lang="en-US" altLang="ja-JP" dirty="0"/>
                        <a:t>0.5</a:t>
                      </a:r>
                      <a:endParaRPr kumimoji="1" lang="ja-JP" altLang="en-US" dirty="0"/>
                    </a:p>
                  </a:txBody>
                  <a:tcPr/>
                </a:tc>
                <a:tc>
                  <a:txBody>
                    <a:bodyPr/>
                    <a:lstStyle/>
                    <a:p>
                      <a:r>
                        <a:rPr kumimoji="1" lang="en-US" altLang="ja-JP" dirty="0"/>
                        <a:t>0”.25</a:t>
                      </a:r>
                      <a:endParaRPr kumimoji="1" lang="ja-JP" altLang="en-US" dirty="0"/>
                    </a:p>
                  </a:txBody>
                  <a:tcPr/>
                </a:tc>
                <a:tc>
                  <a:txBody>
                    <a:bodyPr/>
                    <a:lstStyle/>
                    <a:p>
                      <a:r>
                        <a:rPr kumimoji="1" lang="en-US" altLang="ja-JP" dirty="0"/>
                        <a:t>0”.063</a:t>
                      </a:r>
                      <a:endParaRPr kumimoji="1" lang="ja-JP" altLang="en-US" dirty="0"/>
                    </a:p>
                  </a:txBody>
                  <a:tcPr/>
                </a:tc>
                <a:tc>
                  <a:txBody>
                    <a:bodyPr/>
                    <a:lstStyle/>
                    <a:p>
                      <a:r>
                        <a:rPr kumimoji="1" lang="en-US" altLang="ja-JP" dirty="0"/>
                        <a:t>0”.016</a:t>
                      </a:r>
                      <a:endParaRPr kumimoji="1" lang="ja-JP" altLang="en-US" dirty="0"/>
                    </a:p>
                  </a:txBody>
                  <a:tcPr/>
                </a:tc>
                <a:tc>
                  <a:txBody>
                    <a:bodyPr/>
                    <a:lstStyle/>
                    <a:p>
                      <a:r>
                        <a:rPr kumimoji="1" lang="en-US" altLang="ja-JP" dirty="0"/>
                        <a:t>0”.6</a:t>
                      </a:r>
                      <a:endParaRPr kumimoji="1" lang="ja-JP" altLang="en-US" dirty="0"/>
                    </a:p>
                  </a:txBody>
                  <a:tcPr/>
                </a:tc>
                <a:extLst>
                  <a:ext uri="{0D108BD9-81ED-4DB2-BD59-A6C34878D82A}">
                    <a16:rowId xmlns:a16="http://schemas.microsoft.com/office/drawing/2014/main" val="10002"/>
                  </a:ext>
                </a:extLst>
              </a:tr>
              <a:tr h="370840">
                <a:tc>
                  <a:txBody>
                    <a:bodyPr/>
                    <a:lstStyle/>
                    <a:p>
                      <a:r>
                        <a:rPr kumimoji="1" lang="en-US" altLang="ja-JP" dirty="0"/>
                        <a:t>2</a:t>
                      </a:r>
                      <a:endParaRPr kumimoji="1" lang="ja-JP" altLang="en-US" dirty="0"/>
                    </a:p>
                  </a:txBody>
                  <a:tcPr/>
                </a:tc>
                <a:tc>
                  <a:txBody>
                    <a:bodyPr/>
                    <a:lstStyle/>
                    <a:p>
                      <a:r>
                        <a:rPr kumimoji="1" lang="en-US" altLang="ja-JP" dirty="0"/>
                        <a:t>1”.0</a:t>
                      </a:r>
                      <a:endParaRPr kumimoji="1" lang="ja-JP" altLang="en-US" dirty="0"/>
                    </a:p>
                  </a:txBody>
                  <a:tcPr/>
                </a:tc>
                <a:tc>
                  <a:txBody>
                    <a:bodyPr/>
                    <a:lstStyle/>
                    <a:p>
                      <a:r>
                        <a:rPr kumimoji="1" lang="en-US" altLang="ja-JP" dirty="0"/>
                        <a:t>0”.25</a:t>
                      </a:r>
                      <a:endParaRPr kumimoji="1" lang="ja-JP" altLang="en-US" dirty="0"/>
                    </a:p>
                  </a:txBody>
                  <a:tcPr/>
                </a:tc>
                <a:tc>
                  <a:txBody>
                    <a:bodyPr/>
                    <a:lstStyle/>
                    <a:p>
                      <a:r>
                        <a:rPr kumimoji="1" lang="en-US" altLang="ja-JP" dirty="0"/>
                        <a:t>0”.063</a:t>
                      </a:r>
                      <a:endParaRPr kumimoji="1" lang="ja-JP" altLang="en-US" dirty="0"/>
                    </a:p>
                  </a:txBody>
                  <a:tcPr/>
                </a:tc>
                <a:tc>
                  <a:txBody>
                    <a:bodyPr/>
                    <a:lstStyle/>
                    <a:p>
                      <a:r>
                        <a:rPr kumimoji="1" lang="en-US" altLang="ja-JP" dirty="0"/>
                        <a:t>0”.46</a:t>
                      </a:r>
                      <a:endParaRPr kumimoji="1" lang="ja-JP" altLang="en-US" dirty="0"/>
                    </a:p>
                  </a:txBody>
                  <a:tcPr/>
                </a:tc>
                <a:extLst>
                  <a:ext uri="{0D108BD9-81ED-4DB2-BD59-A6C34878D82A}">
                    <a16:rowId xmlns:a16="http://schemas.microsoft.com/office/drawing/2014/main" val="10003"/>
                  </a:ext>
                </a:extLst>
              </a:tr>
              <a:tr h="370840">
                <a:tc>
                  <a:txBody>
                    <a:bodyPr/>
                    <a:lstStyle/>
                    <a:p>
                      <a:r>
                        <a:rPr kumimoji="1" lang="en-US" altLang="ja-JP" dirty="0"/>
                        <a:t>8</a:t>
                      </a:r>
                      <a:endParaRPr kumimoji="1" lang="ja-JP" altLang="en-US" dirty="0"/>
                    </a:p>
                  </a:txBody>
                  <a:tcPr/>
                </a:tc>
                <a:tc>
                  <a:txBody>
                    <a:bodyPr/>
                    <a:lstStyle/>
                    <a:p>
                      <a:r>
                        <a:rPr kumimoji="1" lang="en-US" altLang="ja-JP" dirty="0"/>
                        <a:t>4”.0</a:t>
                      </a:r>
                      <a:endParaRPr kumimoji="1" lang="ja-JP" altLang="en-US" dirty="0"/>
                    </a:p>
                  </a:txBody>
                  <a:tcPr/>
                </a:tc>
                <a:tc>
                  <a:txBody>
                    <a:bodyPr/>
                    <a:lstStyle/>
                    <a:p>
                      <a:r>
                        <a:rPr kumimoji="1" lang="en-US" altLang="ja-JP" dirty="0"/>
                        <a:t>1”.0</a:t>
                      </a:r>
                      <a:endParaRPr kumimoji="1" lang="ja-JP" altLang="en-US" dirty="0"/>
                    </a:p>
                  </a:txBody>
                  <a:tcPr/>
                </a:tc>
                <a:tc>
                  <a:txBody>
                    <a:bodyPr/>
                    <a:lstStyle/>
                    <a:p>
                      <a:r>
                        <a:rPr kumimoji="1" lang="en-US" altLang="ja-JP" dirty="0"/>
                        <a:t>0”.25</a:t>
                      </a:r>
                      <a:endParaRPr kumimoji="1" lang="ja-JP" altLang="en-US" dirty="0"/>
                    </a:p>
                  </a:txBody>
                  <a:tcPr/>
                </a:tc>
                <a:tc>
                  <a:txBody>
                    <a:bodyPr/>
                    <a:lstStyle/>
                    <a:p>
                      <a:r>
                        <a:rPr kumimoji="1" lang="en-US" altLang="ja-JP" dirty="0"/>
                        <a:t>0”.34</a:t>
                      </a:r>
                      <a:endParaRPr kumimoji="1" lang="ja-JP" altLang="en-US" dirty="0"/>
                    </a:p>
                  </a:txBody>
                  <a:tcPr/>
                </a:tc>
                <a:extLst>
                  <a:ext uri="{0D108BD9-81ED-4DB2-BD59-A6C34878D82A}">
                    <a16:rowId xmlns:a16="http://schemas.microsoft.com/office/drawing/2014/main" val="10004"/>
                  </a:ext>
                </a:extLst>
              </a:tr>
            </a:tbl>
          </a:graphicData>
        </a:graphic>
      </p:graphicFrame>
      <p:sp>
        <p:nvSpPr>
          <p:cNvPr id="5" name="テキスト ボックス 4"/>
          <p:cNvSpPr txBox="1"/>
          <p:nvPr/>
        </p:nvSpPr>
        <p:spPr>
          <a:xfrm>
            <a:off x="-36512" y="1580634"/>
            <a:ext cx="9380901" cy="1200329"/>
          </a:xfrm>
          <a:prstGeom prst="rect">
            <a:avLst/>
          </a:prstGeom>
          <a:noFill/>
        </p:spPr>
        <p:txBody>
          <a:bodyPr wrap="none" rtlCol="0">
            <a:spAutoFit/>
          </a:bodyPr>
          <a:lstStyle/>
          <a:p>
            <a:r>
              <a:rPr lang="en-US" altLang="ja-JP" dirty="0"/>
              <a:t>Seeing (size)</a:t>
            </a:r>
            <a:r>
              <a:rPr lang="ja-JP" altLang="en-US" dirty="0"/>
              <a:t>：</a:t>
            </a:r>
            <a:r>
              <a:rPr lang="en-US" altLang="ja-JP" dirty="0"/>
              <a:t>Apparent image size (angle) of a point source (star)</a:t>
            </a:r>
          </a:p>
          <a:p>
            <a:r>
              <a:rPr lang="en-US" altLang="ja-JP" dirty="0"/>
              <a:t>Image size of diffraction limited: 1.22λ/D</a:t>
            </a:r>
          </a:p>
          <a:p>
            <a:r>
              <a:rPr lang="en-US" altLang="ja-JP" dirty="0"/>
              <a:t>Atmospheric turbulence blurs the image size larger than the diffraction limited.</a:t>
            </a:r>
            <a:r>
              <a:rPr kumimoji="1" lang="en-US" altLang="ja-JP" dirty="0"/>
              <a:t> </a:t>
            </a:r>
          </a:p>
          <a:p>
            <a:r>
              <a:rPr kumimoji="1" lang="en-US" altLang="ja-JP" dirty="0"/>
              <a:t>Seeing is induced by the inhomogeneity and fluctuation of the refractive index of the atmosphere.</a:t>
            </a:r>
          </a:p>
        </p:txBody>
      </p:sp>
      <p:sp>
        <p:nvSpPr>
          <p:cNvPr id="8" name="テキスト ボックス 7"/>
          <p:cNvSpPr txBox="1"/>
          <p:nvPr/>
        </p:nvSpPr>
        <p:spPr>
          <a:xfrm>
            <a:off x="5796136" y="5277643"/>
            <a:ext cx="1835374" cy="369332"/>
          </a:xfrm>
          <a:prstGeom prst="rect">
            <a:avLst/>
          </a:prstGeom>
          <a:noFill/>
        </p:spPr>
        <p:txBody>
          <a:bodyPr wrap="none" rtlCol="0">
            <a:spAutoFit/>
          </a:bodyPr>
          <a:lstStyle/>
          <a:p>
            <a:r>
              <a:rPr lang="en-US" altLang="ja-JP" dirty="0"/>
              <a:t>Seeing size</a:t>
            </a:r>
            <a:r>
              <a:rPr lang="ja-JP" altLang="en-US" dirty="0"/>
              <a:t> ∝</a:t>
            </a:r>
            <a:r>
              <a:rPr lang="en-US" altLang="ja-JP" dirty="0"/>
              <a:t>λ</a:t>
            </a:r>
            <a:r>
              <a:rPr lang="en-US" altLang="ja-JP" baseline="30000" dirty="0"/>
              <a:t>-0.2</a:t>
            </a:r>
            <a:endParaRPr kumimoji="1" lang="ja-JP" altLang="en-US" baseline="30000" dirty="0"/>
          </a:p>
        </p:txBody>
      </p:sp>
      <p:sp>
        <p:nvSpPr>
          <p:cNvPr id="9" name="テキスト ボックス 8"/>
          <p:cNvSpPr txBox="1"/>
          <p:nvPr/>
        </p:nvSpPr>
        <p:spPr>
          <a:xfrm>
            <a:off x="5095970" y="5733256"/>
            <a:ext cx="3868518" cy="646331"/>
          </a:xfrm>
          <a:prstGeom prst="rect">
            <a:avLst/>
          </a:prstGeom>
          <a:noFill/>
        </p:spPr>
        <p:txBody>
          <a:bodyPr wrap="square" rtlCol="0">
            <a:spAutoFit/>
          </a:bodyPr>
          <a:lstStyle/>
          <a:p>
            <a:r>
              <a:rPr lang="en-US" altLang="ja-JP" dirty="0"/>
              <a:t>Seeing makes the aperture size meaningless in terms of resolution. </a:t>
            </a:r>
            <a:endParaRPr kumimoji="1" lang="ja-JP" altLang="en-US" baseline="30000" dirty="0"/>
          </a:p>
        </p:txBody>
      </p:sp>
      <p:sp>
        <p:nvSpPr>
          <p:cNvPr id="7" name="正方形/長方形 6"/>
          <p:cNvSpPr/>
          <p:nvPr/>
        </p:nvSpPr>
        <p:spPr>
          <a:xfrm>
            <a:off x="4499992" y="3244334"/>
            <a:ext cx="797013" cy="369332"/>
          </a:xfrm>
          <a:prstGeom prst="rect">
            <a:avLst/>
          </a:prstGeom>
        </p:spPr>
        <p:txBody>
          <a:bodyPr wrap="none">
            <a:spAutoFit/>
          </a:bodyPr>
          <a:lstStyle/>
          <a:p>
            <a:r>
              <a:rPr lang="en-US" altLang="ja-JP" dirty="0"/>
              <a:t>λ (</a:t>
            </a:r>
            <a:r>
              <a:rPr lang="en-US" altLang="ja-JP" dirty="0" err="1"/>
              <a:t>μm</a:t>
            </a:r>
            <a:r>
              <a:rPr lang="en-US" altLang="ja-JP" dirty="0"/>
              <a:t>)</a:t>
            </a:r>
            <a:endParaRPr lang="ja-JP" altLang="en-US" dirty="0"/>
          </a:p>
        </p:txBody>
      </p:sp>
      <p:sp>
        <p:nvSpPr>
          <p:cNvPr id="3" name="テキスト ボックス 2">
            <a:extLst>
              <a:ext uri="{FF2B5EF4-FFF2-40B4-BE49-F238E27FC236}">
                <a16:creationId xmlns:a16="http://schemas.microsoft.com/office/drawing/2014/main" id="{D276FB7A-903E-2860-2A0A-997FF94B7BF0}"/>
              </a:ext>
            </a:extLst>
          </p:cNvPr>
          <p:cNvSpPr txBox="1"/>
          <p:nvPr/>
        </p:nvSpPr>
        <p:spPr>
          <a:xfrm>
            <a:off x="90918" y="3148081"/>
            <a:ext cx="1169359" cy="369332"/>
          </a:xfrm>
          <a:prstGeom prst="rect">
            <a:avLst/>
          </a:prstGeom>
          <a:solidFill>
            <a:schemeClr val="bg1"/>
          </a:solidFill>
        </p:spPr>
        <p:txBody>
          <a:bodyPr wrap="none" rtlCol="0">
            <a:spAutoFit/>
          </a:bodyPr>
          <a:lstStyle/>
          <a:p>
            <a:r>
              <a:rPr kumimoji="1" lang="en-US" altLang="ja-JP" dirty="0"/>
              <a:t>Wavefront</a:t>
            </a:r>
            <a:endParaRPr kumimoji="1" lang="ja-JP" altLang="en-US" dirty="0"/>
          </a:p>
        </p:txBody>
      </p:sp>
      <p:sp>
        <p:nvSpPr>
          <p:cNvPr id="10" name="テキスト ボックス 9">
            <a:extLst>
              <a:ext uri="{FF2B5EF4-FFF2-40B4-BE49-F238E27FC236}">
                <a16:creationId xmlns:a16="http://schemas.microsoft.com/office/drawing/2014/main" id="{F9E2F93E-F51B-F91C-8EDA-5C79138981A6}"/>
              </a:ext>
            </a:extLst>
          </p:cNvPr>
          <p:cNvSpPr txBox="1"/>
          <p:nvPr/>
        </p:nvSpPr>
        <p:spPr>
          <a:xfrm>
            <a:off x="1206988" y="2935523"/>
            <a:ext cx="1649811" cy="369332"/>
          </a:xfrm>
          <a:prstGeom prst="rect">
            <a:avLst/>
          </a:prstGeom>
          <a:solidFill>
            <a:schemeClr val="bg1"/>
          </a:solidFill>
        </p:spPr>
        <p:txBody>
          <a:bodyPr wrap="none" rtlCol="0">
            <a:spAutoFit/>
          </a:bodyPr>
          <a:lstStyle/>
          <a:p>
            <a:r>
              <a:rPr kumimoji="1" lang="en-US" altLang="ja-JP" dirty="0"/>
              <a:t>Space &gt; 100 km</a:t>
            </a:r>
            <a:endParaRPr kumimoji="1" lang="ja-JP" altLang="en-US" dirty="0"/>
          </a:p>
        </p:txBody>
      </p:sp>
      <p:sp>
        <p:nvSpPr>
          <p:cNvPr id="11" name="テキスト ボックス 10">
            <a:extLst>
              <a:ext uri="{FF2B5EF4-FFF2-40B4-BE49-F238E27FC236}">
                <a16:creationId xmlns:a16="http://schemas.microsoft.com/office/drawing/2014/main" id="{254017F0-ABF6-FE52-097B-4FD7AA6A32A5}"/>
              </a:ext>
            </a:extLst>
          </p:cNvPr>
          <p:cNvSpPr txBox="1"/>
          <p:nvPr/>
        </p:nvSpPr>
        <p:spPr>
          <a:xfrm>
            <a:off x="2868532" y="2926130"/>
            <a:ext cx="514885" cy="369332"/>
          </a:xfrm>
          <a:prstGeom prst="rect">
            <a:avLst/>
          </a:prstGeom>
          <a:solidFill>
            <a:schemeClr val="bg1"/>
          </a:solidFill>
        </p:spPr>
        <p:txBody>
          <a:bodyPr wrap="none" rtlCol="0">
            <a:spAutoFit/>
          </a:bodyPr>
          <a:lstStyle/>
          <a:p>
            <a:r>
              <a:rPr kumimoji="1" lang="en-US" altLang="ja-JP" dirty="0"/>
              <a:t>PSF</a:t>
            </a:r>
            <a:endParaRPr kumimoji="1" lang="ja-JP" altLang="en-US" dirty="0"/>
          </a:p>
        </p:txBody>
      </p:sp>
      <p:sp>
        <p:nvSpPr>
          <p:cNvPr id="12" name="テキスト ボックス 11">
            <a:extLst>
              <a:ext uri="{FF2B5EF4-FFF2-40B4-BE49-F238E27FC236}">
                <a16:creationId xmlns:a16="http://schemas.microsoft.com/office/drawing/2014/main" id="{C79A3D74-DC66-7BD8-D8F4-E93190D11652}"/>
              </a:ext>
            </a:extLst>
          </p:cNvPr>
          <p:cNvSpPr txBox="1"/>
          <p:nvPr/>
        </p:nvSpPr>
        <p:spPr>
          <a:xfrm>
            <a:off x="2868532" y="4005974"/>
            <a:ext cx="514885" cy="369332"/>
          </a:xfrm>
          <a:prstGeom prst="rect">
            <a:avLst/>
          </a:prstGeom>
          <a:solidFill>
            <a:schemeClr val="bg1"/>
          </a:solidFill>
        </p:spPr>
        <p:txBody>
          <a:bodyPr wrap="none" rtlCol="0">
            <a:spAutoFit/>
          </a:bodyPr>
          <a:lstStyle/>
          <a:p>
            <a:r>
              <a:rPr kumimoji="1" lang="en-US" altLang="ja-JP" dirty="0"/>
              <a:t>PSF</a:t>
            </a:r>
            <a:endParaRPr kumimoji="1" lang="ja-JP" altLang="en-US" dirty="0"/>
          </a:p>
        </p:txBody>
      </p:sp>
      <p:sp>
        <p:nvSpPr>
          <p:cNvPr id="13" name="テキスト ボックス 12">
            <a:extLst>
              <a:ext uri="{FF2B5EF4-FFF2-40B4-BE49-F238E27FC236}">
                <a16:creationId xmlns:a16="http://schemas.microsoft.com/office/drawing/2014/main" id="{48458BAB-9B99-2BEB-5D91-E74CC92D823C}"/>
              </a:ext>
            </a:extLst>
          </p:cNvPr>
          <p:cNvSpPr txBox="1"/>
          <p:nvPr/>
        </p:nvSpPr>
        <p:spPr>
          <a:xfrm>
            <a:off x="2868532" y="5225008"/>
            <a:ext cx="514885" cy="369332"/>
          </a:xfrm>
          <a:prstGeom prst="rect">
            <a:avLst/>
          </a:prstGeom>
          <a:solidFill>
            <a:schemeClr val="bg1"/>
          </a:solidFill>
        </p:spPr>
        <p:txBody>
          <a:bodyPr wrap="none" rtlCol="0">
            <a:spAutoFit/>
          </a:bodyPr>
          <a:lstStyle/>
          <a:p>
            <a:r>
              <a:rPr kumimoji="1" lang="en-US" altLang="ja-JP" dirty="0"/>
              <a:t>PSF</a:t>
            </a:r>
            <a:endParaRPr kumimoji="1" lang="ja-JP" altLang="en-US" dirty="0"/>
          </a:p>
        </p:txBody>
      </p:sp>
      <p:sp>
        <p:nvSpPr>
          <p:cNvPr id="14" name="テキスト ボックス 13">
            <a:extLst>
              <a:ext uri="{FF2B5EF4-FFF2-40B4-BE49-F238E27FC236}">
                <a16:creationId xmlns:a16="http://schemas.microsoft.com/office/drawing/2014/main" id="{096BCE84-8E88-44B0-F6B4-255BE6AFA089}"/>
              </a:ext>
            </a:extLst>
          </p:cNvPr>
          <p:cNvSpPr txBox="1"/>
          <p:nvPr/>
        </p:nvSpPr>
        <p:spPr>
          <a:xfrm>
            <a:off x="1206987" y="3692686"/>
            <a:ext cx="3122009" cy="369332"/>
          </a:xfrm>
          <a:prstGeom prst="rect">
            <a:avLst/>
          </a:prstGeom>
          <a:solidFill>
            <a:schemeClr val="bg1"/>
          </a:solidFill>
        </p:spPr>
        <p:txBody>
          <a:bodyPr wrap="none" rtlCol="0">
            <a:spAutoFit/>
          </a:bodyPr>
          <a:lstStyle/>
          <a:p>
            <a:r>
              <a:rPr lang="en-US" altLang="ja-JP" dirty="0"/>
              <a:t>Upper atmosphere</a:t>
            </a:r>
            <a:r>
              <a:rPr kumimoji="1" lang="en-US" altLang="ja-JP" dirty="0"/>
              <a:t> 5 to 10 km</a:t>
            </a:r>
            <a:endParaRPr kumimoji="1" lang="ja-JP" altLang="en-US" dirty="0"/>
          </a:p>
        </p:txBody>
      </p:sp>
      <p:sp>
        <p:nvSpPr>
          <p:cNvPr id="15" name="テキスト ボックス 14">
            <a:extLst>
              <a:ext uri="{FF2B5EF4-FFF2-40B4-BE49-F238E27FC236}">
                <a16:creationId xmlns:a16="http://schemas.microsoft.com/office/drawing/2014/main" id="{34711EA3-D08B-FE59-172F-C136B9DCDE7E}"/>
              </a:ext>
            </a:extLst>
          </p:cNvPr>
          <p:cNvSpPr txBox="1"/>
          <p:nvPr/>
        </p:nvSpPr>
        <p:spPr>
          <a:xfrm>
            <a:off x="18900" y="4394350"/>
            <a:ext cx="1169359" cy="369332"/>
          </a:xfrm>
          <a:prstGeom prst="rect">
            <a:avLst/>
          </a:prstGeom>
          <a:solidFill>
            <a:schemeClr val="bg1"/>
          </a:solidFill>
        </p:spPr>
        <p:txBody>
          <a:bodyPr wrap="none" rtlCol="0">
            <a:spAutoFit/>
          </a:bodyPr>
          <a:lstStyle/>
          <a:p>
            <a:r>
              <a:rPr kumimoji="1" lang="en-US" altLang="ja-JP" dirty="0"/>
              <a:t>Wavefront</a:t>
            </a:r>
            <a:endParaRPr kumimoji="1" lang="ja-JP" altLang="en-US" dirty="0"/>
          </a:p>
        </p:txBody>
      </p:sp>
      <p:sp>
        <p:nvSpPr>
          <p:cNvPr id="16" name="テキスト ボックス 15">
            <a:extLst>
              <a:ext uri="{FF2B5EF4-FFF2-40B4-BE49-F238E27FC236}">
                <a16:creationId xmlns:a16="http://schemas.microsoft.com/office/drawing/2014/main" id="{1B7FA589-2BCB-46AB-F7D9-213CDF64A7C7}"/>
              </a:ext>
            </a:extLst>
          </p:cNvPr>
          <p:cNvSpPr txBox="1"/>
          <p:nvPr/>
        </p:nvSpPr>
        <p:spPr>
          <a:xfrm>
            <a:off x="-36512" y="5548590"/>
            <a:ext cx="1169359" cy="369332"/>
          </a:xfrm>
          <a:prstGeom prst="rect">
            <a:avLst/>
          </a:prstGeom>
          <a:solidFill>
            <a:schemeClr val="bg1"/>
          </a:solidFill>
        </p:spPr>
        <p:txBody>
          <a:bodyPr wrap="none" rtlCol="0">
            <a:spAutoFit/>
          </a:bodyPr>
          <a:lstStyle/>
          <a:p>
            <a:r>
              <a:rPr kumimoji="1" lang="en-US" altLang="ja-JP" dirty="0"/>
              <a:t>Wavefront</a:t>
            </a:r>
            <a:endParaRPr kumimoji="1" lang="ja-JP" altLang="en-US" dirty="0"/>
          </a:p>
        </p:txBody>
      </p:sp>
      <p:sp>
        <p:nvSpPr>
          <p:cNvPr id="17" name="テキスト ボックス 16">
            <a:extLst>
              <a:ext uri="{FF2B5EF4-FFF2-40B4-BE49-F238E27FC236}">
                <a16:creationId xmlns:a16="http://schemas.microsoft.com/office/drawing/2014/main" id="{33347CD6-2740-EC91-AF81-89C493982761}"/>
              </a:ext>
            </a:extLst>
          </p:cNvPr>
          <p:cNvSpPr txBox="1"/>
          <p:nvPr/>
        </p:nvSpPr>
        <p:spPr>
          <a:xfrm>
            <a:off x="1200260" y="4962085"/>
            <a:ext cx="1650016" cy="369332"/>
          </a:xfrm>
          <a:prstGeom prst="rect">
            <a:avLst/>
          </a:prstGeom>
          <a:solidFill>
            <a:schemeClr val="bg1"/>
          </a:solidFill>
        </p:spPr>
        <p:txBody>
          <a:bodyPr wrap="square" rtlCol="0">
            <a:spAutoFit/>
          </a:bodyPr>
          <a:lstStyle/>
          <a:p>
            <a:r>
              <a:rPr lang="en-US" altLang="ja-JP" dirty="0"/>
              <a:t>Ground layer</a:t>
            </a:r>
            <a:endParaRPr kumimoji="1" lang="ja-JP" altLang="en-US" dirty="0"/>
          </a:p>
        </p:txBody>
      </p:sp>
    </p:spTree>
    <p:extLst>
      <p:ext uri="{BB962C8B-B14F-4D97-AF65-F5344CB8AC3E}">
        <p14:creationId xmlns:p14="http://schemas.microsoft.com/office/powerpoint/2010/main" val="4273787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Scintillation</a:t>
            </a:r>
            <a:endParaRPr kumimoji="1" lang="ja-JP" altLang="en-US" dirty="0"/>
          </a:p>
        </p:txBody>
      </p:sp>
      <p:sp>
        <p:nvSpPr>
          <p:cNvPr id="6" name="テキスト ボックス 5"/>
          <p:cNvSpPr txBox="1"/>
          <p:nvPr/>
        </p:nvSpPr>
        <p:spPr>
          <a:xfrm>
            <a:off x="193788" y="1842788"/>
            <a:ext cx="3901869" cy="2308324"/>
          </a:xfrm>
          <a:prstGeom prst="rect">
            <a:avLst/>
          </a:prstGeom>
          <a:noFill/>
        </p:spPr>
        <p:txBody>
          <a:bodyPr wrap="square" rtlCol="0">
            <a:spAutoFit/>
          </a:bodyPr>
          <a:lstStyle/>
          <a:p>
            <a:r>
              <a:rPr kumimoji="1" lang="en-US" altLang="ja-JP" dirty="0"/>
              <a:t>Due to refraction in the upper sky, the light entering and spilling out of the telescope's primary mirror fluctuates with time. This change the brightness of the stars and reduces the accuracy of photometry. This can be alleviated by averaging if the telescope is large enough.</a:t>
            </a:r>
            <a:endParaRPr kumimoji="1" lang="ja-JP" alt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4338" y="4299569"/>
            <a:ext cx="1495425"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テキスト ボックス 6"/>
          <p:cNvSpPr txBox="1"/>
          <p:nvPr/>
        </p:nvSpPr>
        <p:spPr>
          <a:xfrm>
            <a:off x="-71049" y="5726311"/>
            <a:ext cx="4366197" cy="923330"/>
          </a:xfrm>
          <a:prstGeom prst="rect">
            <a:avLst/>
          </a:prstGeom>
          <a:noFill/>
        </p:spPr>
        <p:txBody>
          <a:bodyPr wrap="square" rtlCol="0">
            <a:spAutoFit/>
          </a:bodyPr>
          <a:lstStyle/>
          <a:p>
            <a:pPr algn="ctr"/>
            <a:r>
              <a:rPr kumimoji="1" lang="en-US" altLang="ja-JP" dirty="0"/>
              <a:t>Brightness distribution on a primary mirror</a:t>
            </a:r>
          </a:p>
          <a:p>
            <a:pPr algn="ctr"/>
            <a:r>
              <a:rPr kumimoji="1" lang="en-US" altLang="ja-JP" dirty="0"/>
              <a:t>Ideally the mirror is illuminated uniformly, b</a:t>
            </a:r>
            <a:r>
              <a:rPr lang="en-US" altLang="ja-JP" dirty="0"/>
              <a:t>ut it has a structure by air turbulence.</a:t>
            </a:r>
            <a:endParaRPr kumimoji="1" lang="ja-JP" altLang="en-US" dirty="0"/>
          </a:p>
        </p:txBody>
      </p:sp>
      <p:cxnSp>
        <p:nvCxnSpPr>
          <p:cNvPr id="9" name="直線コネクタ 8">
            <a:extLst>
              <a:ext uri="{FF2B5EF4-FFF2-40B4-BE49-F238E27FC236}">
                <a16:creationId xmlns:a16="http://schemas.microsoft.com/office/drawing/2014/main" id="{EDD90949-C4BE-7F1C-596E-4B3DE96E5C8B}"/>
              </a:ext>
            </a:extLst>
          </p:cNvPr>
          <p:cNvCxnSpPr/>
          <p:nvPr/>
        </p:nvCxnSpPr>
        <p:spPr>
          <a:xfrm>
            <a:off x="5436096" y="1916832"/>
            <a:ext cx="208823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72222C6-B446-C73C-B254-25001B6BD084}"/>
              </a:ext>
            </a:extLst>
          </p:cNvPr>
          <p:cNvCxnSpPr/>
          <p:nvPr/>
        </p:nvCxnSpPr>
        <p:spPr>
          <a:xfrm>
            <a:off x="5436096" y="2276872"/>
            <a:ext cx="208823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B3307C9C-D4C1-88C4-71AC-E8131E041641}"/>
              </a:ext>
            </a:extLst>
          </p:cNvPr>
          <p:cNvCxnSpPr/>
          <p:nvPr/>
        </p:nvCxnSpPr>
        <p:spPr>
          <a:xfrm>
            <a:off x="5436096" y="2636912"/>
            <a:ext cx="208823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 name="雲 11">
            <a:extLst>
              <a:ext uri="{FF2B5EF4-FFF2-40B4-BE49-F238E27FC236}">
                <a16:creationId xmlns:a16="http://schemas.microsoft.com/office/drawing/2014/main" id="{5F64EDD6-D084-91FF-8D2D-A88120084E30}"/>
              </a:ext>
            </a:extLst>
          </p:cNvPr>
          <p:cNvSpPr/>
          <p:nvPr/>
        </p:nvSpPr>
        <p:spPr>
          <a:xfrm>
            <a:off x="5364088" y="2852936"/>
            <a:ext cx="2304256" cy="288029"/>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Turbulence</a:t>
            </a:r>
            <a:endParaRPr kumimoji="1" lang="en-US" altLang="ja-JP" dirty="0">
              <a:solidFill>
                <a:schemeClr val="tx1"/>
              </a:solidFill>
            </a:endParaRPr>
          </a:p>
        </p:txBody>
      </p:sp>
      <p:sp>
        <p:nvSpPr>
          <p:cNvPr id="13" name="フリーフォーム: 図形 12">
            <a:extLst>
              <a:ext uri="{FF2B5EF4-FFF2-40B4-BE49-F238E27FC236}">
                <a16:creationId xmlns:a16="http://schemas.microsoft.com/office/drawing/2014/main" id="{838BF699-D183-2861-15A4-4568A4919B9D}"/>
              </a:ext>
            </a:extLst>
          </p:cNvPr>
          <p:cNvSpPr/>
          <p:nvPr/>
        </p:nvSpPr>
        <p:spPr>
          <a:xfrm>
            <a:off x="5268502" y="3239736"/>
            <a:ext cx="2495427" cy="378527"/>
          </a:xfrm>
          <a:custGeom>
            <a:avLst/>
            <a:gdLst>
              <a:gd name="connsiteX0" fmla="*/ 0 w 2495427"/>
              <a:gd name="connsiteY0" fmla="*/ 177173 h 378527"/>
              <a:gd name="connsiteX1" fmla="*/ 578137 w 2495427"/>
              <a:gd name="connsiteY1" fmla="*/ 65085 h 378527"/>
              <a:gd name="connsiteX2" fmla="*/ 991092 w 2495427"/>
              <a:gd name="connsiteY2" fmla="*/ 236166 h 378527"/>
              <a:gd name="connsiteX3" fmla="*/ 1463040 w 2495427"/>
              <a:gd name="connsiteY3" fmla="*/ 112280 h 378527"/>
              <a:gd name="connsiteX4" fmla="*/ 1811102 w 2495427"/>
              <a:gd name="connsiteY4" fmla="*/ 377751 h 378527"/>
              <a:gd name="connsiteX5" fmla="*/ 2076573 w 2495427"/>
              <a:gd name="connsiteY5" fmla="*/ 11991 h 378527"/>
              <a:gd name="connsiteX6" fmla="*/ 2495427 w 2495427"/>
              <a:gd name="connsiteY6" fmla="*/ 124079 h 378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95427" h="378527">
                <a:moveTo>
                  <a:pt x="0" y="177173"/>
                </a:moveTo>
                <a:cubicBezTo>
                  <a:pt x="206477" y="116213"/>
                  <a:pt x="412955" y="55253"/>
                  <a:pt x="578137" y="65085"/>
                </a:cubicBezTo>
                <a:cubicBezTo>
                  <a:pt x="743319" y="74917"/>
                  <a:pt x="843608" y="228300"/>
                  <a:pt x="991092" y="236166"/>
                </a:cubicBezTo>
                <a:cubicBezTo>
                  <a:pt x="1138576" y="244032"/>
                  <a:pt x="1326372" y="88683"/>
                  <a:pt x="1463040" y="112280"/>
                </a:cubicBezTo>
                <a:cubicBezTo>
                  <a:pt x="1599708" y="135877"/>
                  <a:pt x="1708847" y="394466"/>
                  <a:pt x="1811102" y="377751"/>
                </a:cubicBezTo>
                <a:cubicBezTo>
                  <a:pt x="1913358" y="361036"/>
                  <a:pt x="1962519" y="54270"/>
                  <a:pt x="2076573" y="11991"/>
                </a:cubicBezTo>
                <a:cubicBezTo>
                  <a:pt x="2190627" y="-30288"/>
                  <a:pt x="2343027" y="46895"/>
                  <a:pt x="2495427" y="12407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2DADE9B5-FE59-A4EF-5228-2B91A1670C27}"/>
              </a:ext>
            </a:extLst>
          </p:cNvPr>
          <p:cNvSpPr/>
          <p:nvPr/>
        </p:nvSpPr>
        <p:spPr>
          <a:xfrm>
            <a:off x="5724128" y="4270989"/>
            <a:ext cx="1512168" cy="3381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dirty="0"/>
              <a:t>Aperture</a:t>
            </a:r>
            <a:endParaRPr kumimoji="1" lang="ja-JP" altLang="en-US" dirty="0"/>
          </a:p>
        </p:txBody>
      </p:sp>
      <p:cxnSp>
        <p:nvCxnSpPr>
          <p:cNvPr id="16" name="直線コネクタ 15">
            <a:extLst>
              <a:ext uri="{FF2B5EF4-FFF2-40B4-BE49-F238E27FC236}">
                <a16:creationId xmlns:a16="http://schemas.microsoft.com/office/drawing/2014/main" id="{2CA54614-8902-45EA-5C60-BEAC25A8B6D1}"/>
              </a:ext>
            </a:extLst>
          </p:cNvPr>
          <p:cNvCxnSpPr>
            <a:stCxn id="14" idx="2"/>
          </p:cNvCxnSpPr>
          <p:nvPr/>
        </p:nvCxnSpPr>
        <p:spPr>
          <a:xfrm flipV="1">
            <a:off x="5724128" y="3140965"/>
            <a:ext cx="0" cy="1299095"/>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7" name="直線コネクタ 16">
            <a:extLst>
              <a:ext uri="{FF2B5EF4-FFF2-40B4-BE49-F238E27FC236}">
                <a16:creationId xmlns:a16="http://schemas.microsoft.com/office/drawing/2014/main" id="{8FE166D1-8440-EA2E-E3C1-BF4946379347}"/>
              </a:ext>
            </a:extLst>
          </p:cNvPr>
          <p:cNvCxnSpPr/>
          <p:nvPr/>
        </p:nvCxnSpPr>
        <p:spPr>
          <a:xfrm flipV="1">
            <a:off x="7236296" y="3140965"/>
            <a:ext cx="0" cy="1299095"/>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4" name="吹き出し: 角を丸めた四角形 23">
            <a:extLst>
              <a:ext uri="{FF2B5EF4-FFF2-40B4-BE49-F238E27FC236}">
                <a16:creationId xmlns:a16="http://schemas.microsoft.com/office/drawing/2014/main" id="{348F308D-3F6F-6487-D36E-B9B90D7BE9D1}"/>
              </a:ext>
            </a:extLst>
          </p:cNvPr>
          <p:cNvSpPr/>
          <p:nvPr/>
        </p:nvSpPr>
        <p:spPr>
          <a:xfrm>
            <a:off x="4370294" y="5092786"/>
            <a:ext cx="2167479" cy="785014"/>
          </a:xfrm>
          <a:prstGeom prst="wedgeRoundRectCallout">
            <a:avLst>
              <a:gd name="adj1" fmla="val 15366"/>
              <a:gd name="adj2" fmla="val -92459"/>
              <a:gd name="adj3" fmla="val 1666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solidFill>
                  <a:schemeClr val="tx1"/>
                </a:solidFill>
              </a:rPr>
              <a:t>Light that is not inherently incident but is incident due to refraction.</a:t>
            </a:r>
            <a:endParaRPr kumimoji="1" lang="ja-JP" altLang="en-US" sz="1400" dirty="0">
              <a:solidFill>
                <a:schemeClr val="tx1"/>
              </a:solidFill>
            </a:endParaRPr>
          </a:p>
        </p:txBody>
      </p:sp>
      <p:sp>
        <p:nvSpPr>
          <p:cNvPr id="25" name="吹き出し: 角を丸めた四角形 24">
            <a:extLst>
              <a:ext uri="{FF2B5EF4-FFF2-40B4-BE49-F238E27FC236}">
                <a16:creationId xmlns:a16="http://schemas.microsoft.com/office/drawing/2014/main" id="{1A918215-9E52-84E9-F6C5-8A90C0F02511}"/>
              </a:ext>
            </a:extLst>
          </p:cNvPr>
          <p:cNvSpPr/>
          <p:nvPr/>
        </p:nvSpPr>
        <p:spPr>
          <a:xfrm>
            <a:off x="6753521" y="4933657"/>
            <a:ext cx="2282972" cy="799889"/>
          </a:xfrm>
          <a:prstGeom prst="wedgeRoundRectCallout">
            <a:avLst>
              <a:gd name="adj1" fmla="val 16792"/>
              <a:gd name="adj2" fmla="val -1344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t>Light that is inherently incident but is not incident due to refraction.</a:t>
            </a:r>
            <a:endParaRPr kumimoji="1" lang="ja-JP" altLang="en-US" sz="1400" dirty="0"/>
          </a:p>
        </p:txBody>
      </p:sp>
      <p:sp>
        <p:nvSpPr>
          <p:cNvPr id="26" name="テキスト ボックス 25">
            <a:extLst>
              <a:ext uri="{FF2B5EF4-FFF2-40B4-BE49-F238E27FC236}">
                <a16:creationId xmlns:a16="http://schemas.microsoft.com/office/drawing/2014/main" id="{1FF2BA1E-1E8E-01EA-302B-00A31F5526A7}"/>
              </a:ext>
            </a:extLst>
          </p:cNvPr>
          <p:cNvSpPr txBox="1"/>
          <p:nvPr/>
        </p:nvSpPr>
        <p:spPr>
          <a:xfrm>
            <a:off x="7304120" y="1913867"/>
            <a:ext cx="1646092" cy="369332"/>
          </a:xfrm>
          <a:prstGeom prst="rect">
            <a:avLst/>
          </a:prstGeom>
          <a:noFill/>
        </p:spPr>
        <p:txBody>
          <a:bodyPr wrap="none" rtlCol="0">
            <a:spAutoFit/>
          </a:bodyPr>
          <a:lstStyle/>
          <a:p>
            <a:r>
              <a:rPr kumimoji="1" lang="en-US" altLang="ja-JP" dirty="0"/>
              <a:t>Ideal wavefront</a:t>
            </a:r>
            <a:endParaRPr kumimoji="1" lang="ja-JP" altLang="en-US" dirty="0"/>
          </a:p>
        </p:txBody>
      </p:sp>
      <p:sp>
        <p:nvSpPr>
          <p:cNvPr id="27" name="テキスト ボックス 26">
            <a:extLst>
              <a:ext uri="{FF2B5EF4-FFF2-40B4-BE49-F238E27FC236}">
                <a16:creationId xmlns:a16="http://schemas.microsoft.com/office/drawing/2014/main" id="{CF6F8B29-18AF-73C0-4A64-39D7E9DF140B}"/>
              </a:ext>
            </a:extLst>
          </p:cNvPr>
          <p:cNvSpPr txBox="1"/>
          <p:nvPr/>
        </p:nvSpPr>
        <p:spPr>
          <a:xfrm>
            <a:off x="7754492" y="3140965"/>
            <a:ext cx="1134734" cy="646331"/>
          </a:xfrm>
          <a:prstGeom prst="rect">
            <a:avLst/>
          </a:prstGeom>
          <a:noFill/>
        </p:spPr>
        <p:txBody>
          <a:bodyPr wrap="none" rtlCol="0">
            <a:spAutoFit/>
          </a:bodyPr>
          <a:lstStyle/>
          <a:p>
            <a:r>
              <a:rPr lang="en-US" altLang="ja-JP" dirty="0"/>
              <a:t>Distorted</a:t>
            </a:r>
          </a:p>
          <a:p>
            <a:r>
              <a:rPr lang="en-US" altLang="ja-JP" dirty="0"/>
              <a:t>wavefront</a:t>
            </a:r>
            <a:endParaRPr kumimoji="1" lang="ja-JP" altLang="en-US" dirty="0"/>
          </a:p>
        </p:txBody>
      </p:sp>
      <p:sp>
        <p:nvSpPr>
          <p:cNvPr id="3" name="矢印: 下 2">
            <a:extLst>
              <a:ext uri="{FF2B5EF4-FFF2-40B4-BE49-F238E27FC236}">
                <a16:creationId xmlns:a16="http://schemas.microsoft.com/office/drawing/2014/main" id="{AF80ED17-571E-1F26-D2D8-A15CC4493731}"/>
              </a:ext>
            </a:extLst>
          </p:cNvPr>
          <p:cNvSpPr/>
          <p:nvPr/>
        </p:nvSpPr>
        <p:spPr>
          <a:xfrm rot="1691991">
            <a:off x="5335824" y="3317796"/>
            <a:ext cx="634624" cy="1476375"/>
          </a:xfrm>
          <a:prstGeom prst="downArrow">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矢印: 下 3">
            <a:extLst>
              <a:ext uri="{FF2B5EF4-FFF2-40B4-BE49-F238E27FC236}">
                <a16:creationId xmlns:a16="http://schemas.microsoft.com/office/drawing/2014/main" id="{40A15AD3-11ED-0418-A63C-15316D383066}"/>
              </a:ext>
            </a:extLst>
          </p:cNvPr>
          <p:cNvSpPr/>
          <p:nvPr/>
        </p:nvSpPr>
        <p:spPr>
          <a:xfrm rot="17996573">
            <a:off x="7603933" y="3154106"/>
            <a:ext cx="396404" cy="1476375"/>
          </a:xfrm>
          <a:prstGeom prst="downArrow">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下 7">
            <a:extLst>
              <a:ext uri="{FF2B5EF4-FFF2-40B4-BE49-F238E27FC236}">
                <a16:creationId xmlns:a16="http://schemas.microsoft.com/office/drawing/2014/main" id="{8EDB42BE-7F4C-7269-3E0B-5477E25A3749}"/>
              </a:ext>
            </a:extLst>
          </p:cNvPr>
          <p:cNvSpPr/>
          <p:nvPr/>
        </p:nvSpPr>
        <p:spPr>
          <a:xfrm rot="20757263">
            <a:off x="5476789" y="3345035"/>
            <a:ext cx="607047" cy="1476375"/>
          </a:xfrm>
          <a:prstGeom prst="downArrow">
            <a:avLst/>
          </a:prstGeom>
          <a:solidFill>
            <a:srgbClr val="00B05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46571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SDC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628800"/>
            <a:ext cx="5004048" cy="3565991"/>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normAutofit fontScale="90000"/>
          </a:bodyPr>
          <a:lstStyle/>
          <a:p>
            <a:r>
              <a:rPr kumimoji="1" lang="en-US" altLang="ja-JP" dirty="0"/>
              <a:t>Sky Background Noise</a:t>
            </a:r>
            <a:br>
              <a:rPr kumimoji="1" lang="en-US" altLang="ja-JP" dirty="0"/>
            </a:br>
            <a:r>
              <a:rPr lang="en-US" altLang="ja-JP" dirty="0"/>
              <a:t>Glowing Atmosphere</a:t>
            </a:r>
            <a:endParaRPr kumimoji="1" lang="ja-JP" altLang="en-US" dirty="0"/>
          </a:p>
        </p:txBody>
      </p:sp>
      <p:sp>
        <p:nvSpPr>
          <p:cNvPr id="6" name="テキスト ボックス 5"/>
          <p:cNvSpPr txBox="1"/>
          <p:nvPr/>
        </p:nvSpPr>
        <p:spPr>
          <a:xfrm>
            <a:off x="6422480" y="1827625"/>
            <a:ext cx="2787686" cy="369332"/>
          </a:xfrm>
          <a:prstGeom prst="rect">
            <a:avLst/>
          </a:prstGeom>
          <a:solidFill>
            <a:schemeClr val="bg1"/>
          </a:solidFill>
        </p:spPr>
        <p:txBody>
          <a:bodyPr wrap="none" rtlCol="0">
            <a:spAutoFit/>
          </a:bodyPr>
          <a:lstStyle/>
          <a:p>
            <a:r>
              <a:rPr kumimoji="1" lang="en-US" altLang="ja-JP" dirty="0"/>
              <a:t>Radiation from Atmosphere</a:t>
            </a:r>
            <a:endParaRPr kumimoji="1" lang="ja-JP" altLang="en-US" dirty="0"/>
          </a:p>
        </p:txBody>
      </p:sp>
      <p:sp>
        <p:nvSpPr>
          <p:cNvPr id="9" name="テキスト ボックス 8"/>
          <p:cNvSpPr txBox="1"/>
          <p:nvPr/>
        </p:nvSpPr>
        <p:spPr>
          <a:xfrm>
            <a:off x="6181869" y="3523085"/>
            <a:ext cx="481222" cy="369332"/>
          </a:xfrm>
          <a:prstGeom prst="rect">
            <a:avLst/>
          </a:prstGeom>
          <a:noFill/>
        </p:spPr>
        <p:txBody>
          <a:bodyPr wrap="none" rtlCol="0">
            <a:spAutoFit/>
          </a:bodyPr>
          <a:lstStyle/>
          <a:p>
            <a:r>
              <a:rPr kumimoji="1" lang="en-US" altLang="ja-JP" dirty="0"/>
              <a:t>OH</a:t>
            </a:r>
            <a:endParaRPr kumimoji="1" lang="ja-JP" altLang="en-US" dirty="0"/>
          </a:p>
        </p:txBody>
      </p:sp>
      <p:sp>
        <p:nvSpPr>
          <p:cNvPr id="5" name="テキスト ボックス 4"/>
          <p:cNvSpPr txBox="1"/>
          <p:nvPr/>
        </p:nvSpPr>
        <p:spPr>
          <a:xfrm>
            <a:off x="5724636" y="5391809"/>
            <a:ext cx="3079176" cy="646331"/>
          </a:xfrm>
          <a:prstGeom prst="rect">
            <a:avLst/>
          </a:prstGeom>
          <a:noFill/>
        </p:spPr>
        <p:txBody>
          <a:bodyPr wrap="none" rtlCol="0">
            <a:spAutoFit/>
          </a:bodyPr>
          <a:lstStyle/>
          <a:p>
            <a:r>
              <a:rPr lang="en-US" altLang="ja-JP" dirty="0"/>
              <a:t>Spectrum</a:t>
            </a:r>
            <a:r>
              <a:rPr lang="ja-JP" altLang="en-US" dirty="0"/>
              <a:t> </a:t>
            </a:r>
            <a:r>
              <a:rPr lang="en-US" altLang="ja-JP" dirty="0"/>
              <a:t>of</a:t>
            </a:r>
            <a:r>
              <a:rPr lang="ja-JP" altLang="en-US" dirty="0"/>
              <a:t> </a:t>
            </a:r>
            <a:r>
              <a:rPr lang="en-US" altLang="ja-JP" dirty="0"/>
              <a:t>Background</a:t>
            </a:r>
            <a:r>
              <a:rPr lang="ja-JP" altLang="en-US" dirty="0"/>
              <a:t> </a:t>
            </a:r>
            <a:r>
              <a:rPr lang="en-US" altLang="ja-JP" dirty="0"/>
              <a:t>Noise</a:t>
            </a:r>
            <a:endParaRPr kumimoji="1" lang="en-US" altLang="ja-JP" dirty="0"/>
          </a:p>
          <a:p>
            <a:r>
              <a:rPr lang="en-US" altLang="ja-JP" dirty="0"/>
              <a:t>From HP of HERSCHEL</a:t>
            </a:r>
            <a:endParaRPr kumimoji="1" lang="ja-JP" altLang="en-US" dirty="0"/>
          </a:p>
        </p:txBody>
      </p:sp>
      <p:sp>
        <p:nvSpPr>
          <p:cNvPr id="14" name="テキスト ボックス 13"/>
          <p:cNvSpPr txBox="1"/>
          <p:nvPr/>
        </p:nvSpPr>
        <p:spPr>
          <a:xfrm>
            <a:off x="6792794" y="2370957"/>
            <a:ext cx="1419684" cy="369332"/>
          </a:xfrm>
          <a:prstGeom prst="rect">
            <a:avLst/>
          </a:prstGeom>
          <a:solidFill>
            <a:schemeClr val="bg1"/>
          </a:solidFill>
        </p:spPr>
        <p:txBody>
          <a:bodyPr wrap="none" rtlCol="0">
            <a:spAutoFit/>
          </a:bodyPr>
          <a:lstStyle/>
          <a:p>
            <a:r>
              <a:rPr kumimoji="1" lang="en-US" altLang="ja-JP" dirty="0"/>
              <a:t>Zodiacal light</a:t>
            </a:r>
            <a:endParaRPr kumimoji="1" lang="ja-JP" altLang="en-US" dirty="0"/>
          </a:p>
        </p:txBody>
      </p:sp>
      <p:sp>
        <p:nvSpPr>
          <p:cNvPr id="15" name="テキスト ボックス 14"/>
          <p:cNvSpPr txBox="1"/>
          <p:nvPr/>
        </p:nvSpPr>
        <p:spPr>
          <a:xfrm>
            <a:off x="5226367" y="4315173"/>
            <a:ext cx="1327608" cy="369332"/>
          </a:xfrm>
          <a:prstGeom prst="rect">
            <a:avLst/>
          </a:prstGeom>
          <a:solidFill>
            <a:schemeClr val="bg1"/>
          </a:solidFill>
        </p:spPr>
        <p:txBody>
          <a:bodyPr wrap="none" rtlCol="0">
            <a:spAutoFit/>
          </a:bodyPr>
          <a:lstStyle/>
          <a:p>
            <a:r>
              <a:rPr kumimoji="1" lang="en-US" altLang="ja-JP" dirty="0"/>
              <a:t>Cirrus Cloud</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275808136"/>
              </p:ext>
            </p:extLst>
          </p:nvPr>
        </p:nvGraphicFramePr>
        <p:xfrm>
          <a:off x="35496" y="2489347"/>
          <a:ext cx="4284248" cy="2643802"/>
        </p:xfrm>
        <a:graphic>
          <a:graphicData uri="http://schemas.openxmlformats.org/drawingml/2006/table">
            <a:tbl>
              <a:tblPr>
                <a:tableStyleId>{3C2FFA5D-87B4-456A-9821-1D502468CF0F}</a:tableStyleId>
              </a:tblPr>
              <a:tblGrid>
                <a:gridCol w="2713090">
                  <a:extLst>
                    <a:ext uri="{9D8B030D-6E8A-4147-A177-3AD203B41FA5}">
                      <a16:colId xmlns:a16="http://schemas.microsoft.com/office/drawing/2014/main" val="1836975443"/>
                    </a:ext>
                  </a:extLst>
                </a:gridCol>
                <a:gridCol w="635053">
                  <a:extLst>
                    <a:ext uri="{9D8B030D-6E8A-4147-A177-3AD203B41FA5}">
                      <a16:colId xmlns:a16="http://schemas.microsoft.com/office/drawing/2014/main" val="20000"/>
                    </a:ext>
                  </a:extLst>
                </a:gridCol>
                <a:gridCol w="936105">
                  <a:extLst>
                    <a:ext uri="{9D8B030D-6E8A-4147-A177-3AD203B41FA5}">
                      <a16:colId xmlns:a16="http://schemas.microsoft.com/office/drawing/2014/main" val="20001"/>
                    </a:ext>
                  </a:extLst>
                </a:gridCol>
              </a:tblGrid>
              <a:tr h="248020">
                <a:tc>
                  <a:txBody>
                    <a:bodyPr/>
                    <a:lstStyle/>
                    <a:p>
                      <a:r>
                        <a:rPr lang="en-US" altLang="ja-JP" sz="1200" dirty="0"/>
                        <a:t>Component</a:t>
                      </a:r>
                      <a:endParaRPr lang="ja-JP" altLang="en-US" sz="1200" dirty="0"/>
                    </a:p>
                  </a:txBody>
                  <a:tcPr marL="32570" marR="32570" marT="32570" marB="32570" anchor="ctr"/>
                </a:tc>
                <a:tc>
                  <a:txBody>
                    <a:bodyPr/>
                    <a:lstStyle/>
                    <a:p>
                      <a:r>
                        <a:rPr lang="en-US" altLang="ja-JP" sz="1200" dirty="0"/>
                        <a:t>Temp.</a:t>
                      </a:r>
                      <a:endParaRPr lang="ja-JP" altLang="en-US" sz="1200" dirty="0"/>
                    </a:p>
                  </a:txBody>
                  <a:tcPr marL="32570" marR="32570" marT="32570" marB="32570" anchor="ctr"/>
                </a:tc>
                <a:tc>
                  <a:txBody>
                    <a:bodyPr/>
                    <a:lstStyle/>
                    <a:p>
                      <a:r>
                        <a:rPr lang="en-US" sz="1200" dirty="0"/>
                        <a:t>Emissivity</a:t>
                      </a:r>
                    </a:p>
                  </a:txBody>
                  <a:tcPr marL="32570" marR="32570" marT="32570" marB="32570" anchor="ctr"/>
                </a:tc>
                <a:extLst>
                  <a:ext uri="{0D108BD9-81ED-4DB2-BD59-A6C34878D82A}">
                    <a16:rowId xmlns:a16="http://schemas.microsoft.com/office/drawing/2014/main" val="10000"/>
                  </a:ext>
                </a:extLst>
              </a:tr>
              <a:tr h="248020">
                <a:tc>
                  <a:txBody>
                    <a:bodyPr/>
                    <a:lstStyle/>
                    <a:p>
                      <a:r>
                        <a:rPr lang="en-US" altLang="ja-JP" sz="1200" dirty="0" err="1"/>
                        <a:t>Thermalr</a:t>
                      </a:r>
                      <a:r>
                        <a:rPr lang="en-US" altLang="ja-JP" sz="1200" dirty="0"/>
                        <a:t> </a:t>
                      </a:r>
                      <a:r>
                        <a:rPr lang="en-US" altLang="ja-JP" sz="1200" dirty="0" err="1"/>
                        <a:t>adiaion</a:t>
                      </a:r>
                      <a:r>
                        <a:rPr lang="ja-JP" altLang="en-US" sz="1200" dirty="0"/>
                        <a:t> </a:t>
                      </a:r>
                      <a:r>
                        <a:rPr lang="en-US" altLang="ja-JP" sz="1200" dirty="0"/>
                        <a:t>from</a:t>
                      </a:r>
                      <a:r>
                        <a:rPr lang="ja-JP" altLang="en-US" sz="1200" dirty="0"/>
                        <a:t> </a:t>
                      </a:r>
                      <a:r>
                        <a:rPr lang="en-US" altLang="ja-JP" sz="1200" dirty="0"/>
                        <a:t>telescope</a:t>
                      </a:r>
                      <a:endParaRPr lang="ja-JP" altLang="en-US" sz="1200" dirty="0"/>
                    </a:p>
                  </a:txBody>
                  <a:tcPr marL="32570" marR="32570" marT="32570" marB="32570" anchor="ctr"/>
                </a:tc>
                <a:tc>
                  <a:txBody>
                    <a:bodyPr/>
                    <a:lstStyle/>
                    <a:p>
                      <a:r>
                        <a:rPr lang="en-US" sz="1200"/>
                        <a:t>273 K</a:t>
                      </a:r>
                    </a:p>
                  </a:txBody>
                  <a:tcPr marL="32570" marR="32570" marT="32570" marB="32570" anchor="ctr"/>
                </a:tc>
                <a:tc>
                  <a:txBody>
                    <a:bodyPr/>
                    <a:lstStyle/>
                    <a:p>
                      <a:r>
                        <a:rPr lang="en-US" altLang="ja-JP" sz="1200"/>
                        <a:t>0.1</a:t>
                      </a:r>
                    </a:p>
                  </a:txBody>
                  <a:tcPr marL="32570" marR="32570" marT="32570" marB="32570" anchor="ctr"/>
                </a:tc>
                <a:extLst>
                  <a:ext uri="{0D108BD9-81ED-4DB2-BD59-A6C34878D82A}">
                    <a16:rowId xmlns:a16="http://schemas.microsoft.com/office/drawing/2014/main" val="10001"/>
                  </a:ext>
                </a:extLst>
              </a:tr>
              <a:tr h="248020">
                <a:tc>
                  <a:txBody>
                    <a:bodyPr/>
                    <a:lstStyle/>
                    <a:p>
                      <a:r>
                        <a:rPr lang="en-US" altLang="ja-JP" sz="1200" dirty="0"/>
                        <a:t>Thermal radiation from atmosphere</a:t>
                      </a:r>
                      <a:endParaRPr lang="ja-JP" altLang="en-US" sz="1200" dirty="0"/>
                    </a:p>
                  </a:txBody>
                  <a:tcPr marL="32570" marR="32570" marT="32570" marB="32570" anchor="ctr"/>
                </a:tc>
                <a:tc>
                  <a:txBody>
                    <a:bodyPr/>
                    <a:lstStyle/>
                    <a:p>
                      <a:r>
                        <a:rPr lang="en-US" sz="1200"/>
                        <a:t>～ 273 K</a:t>
                      </a:r>
                    </a:p>
                  </a:txBody>
                  <a:tcPr marL="32570" marR="32570" marT="32570" marB="32570" anchor="ctr"/>
                </a:tc>
                <a:tc>
                  <a:txBody>
                    <a:bodyPr/>
                    <a:lstStyle/>
                    <a:p>
                      <a:r>
                        <a:rPr lang="en-US" altLang="ja-JP" sz="1200"/>
                        <a:t>1 - </a:t>
                      </a:r>
                      <a:r>
                        <a:rPr lang="ja-JP" altLang="en-US" sz="1200"/>
                        <a:t>透過率</a:t>
                      </a:r>
                    </a:p>
                  </a:txBody>
                  <a:tcPr marL="32570" marR="32570" marT="32570" marB="32570" anchor="ctr"/>
                </a:tc>
                <a:extLst>
                  <a:ext uri="{0D108BD9-81ED-4DB2-BD59-A6C34878D82A}">
                    <a16:rowId xmlns:a16="http://schemas.microsoft.com/office/drawing/2014/main" val="10002"/>
                  </a:ext>
                </a:extLst>
              </a:tr>
              <a:tr h="248020">
                <a:tc>
                  <a:txBody>
                    <a:bodyPr/>
                    <a:lstStyle/>
                    <a:p>
                      <a:r>
                        <a:rPr lang="en-US" altLang="ja-JP" sz="1200" dirty="0"/>
                        <a:t>Non thermal emission from atmosphere</a:t>
                      </a:r>
                      <a:endParaRPr lang="ja-JP" altLang="en-US" sz="1200" dirty="0"/>
                    </a:p>
                  </a:txBody>
                  <a:tcPr marL="32570" marR="32570" marT="32570" marB="32570" anchor="ctr"/>
                </a:tc>
                <a:tc>
                  <a:txBody>
                    <a:bodyPr/>
                    <a:lstStyle/>
                    <a:p>
                      <a:r>
                        <a:rPr lang="en-US" altLang="ja-JP" sz="1200"/>
                        <a:t>---</a:t>
                      </a:r>
                    </a:p>
                  </a:txBody>
                  <a:tcPr marL="32570" marR="32570" marT="32570" marB="32570" anchor="ctr"/>
                </a:tc>
                <a:tc>
                  <a:txBody>
                    <a:bodyPr/>
                    <a:lstStyle/>
                    <a:p>
                      <a:r>
                        <a:rPr lang="en-US" altLang="ja-JP" sz="1200"/>
                        <a:t>---</a:t>
                      </a:r>
                    </a:p>
                  </a:txBody>
                  <a:tcPr marL="32570" marR="32570" marT="32570" marB="32570" anchor="ctr"/>
                </a:tc>
                <a:extLst>
                  <a:ext uri="{0D108BD9-81ED-4DB2-BD59-A6C34878D82A}">
                    <a16:rowId xmlns:a16="http://schemas.microsoft.com/office/drawing/2014/main" val="10003"/>
                  </a:ext>
                </a:extLst>
              </a:tr>
              <a:tr h="270951">
                <a:tc>
                  <a:txBody>
                    <a:bodyPr/>
                    <a:lstStyle/>
                    <a:p>
                      <a:r>
                        <a:rPr lang="en-US" altLang="ja-JP" sz="1200" dirty="0"/>
                        <a:t>Scattering light of sun light by dust in zodiacal plane</a:t>
                      </a:r>
                      <a:endParaRPr lang="ja-JP" altLang="en-US" sz="1200" dirty="0"/>
                    </a:p>
                  </a:txBody>
                  <a:tcPr marL="32570" marR="32570" marT="32570" marB="32570" anchor="ctr"/>
                </a:tc>
                <a:tc>
                  <a:txBody>
                    <a:bodyPr/>
                    <a:lstStyle/>
                    <a:p>
                      <a:r>
                        <a:rPr lang="en-US" sz="1200"/>
                        <a:t>5800 K</a:t>
                      </a:r>
                    </a:p>
                  </a:txBody>
                  <a:tcPr marL="32570" marR="32570" marT="32570" marB="32570" anchor="ctr"/>
                </a:tc>
                <a:tc>
                  <a:txBody>
                    <a:bodyPr/>
                    <a:lstStyle/>
                    <a:p>
                      <a:r>
                        <a:rPr lang="en-US" altLang="ja-JP" sz="1200"/>
                        <a:t>3×10</a:t>
                      </a:r>
                      <a:r>
                        <a:rPr lang="en-US" altLang="ja-JP" sz="1200" baseline="30000"/>
                        <a:t>-14</a:t>
                      </a:r>
                      <a:endParaRPr lang="ja-JP" altLang="en-US" sz="1200"/>
                    </a:p>
                  </a:txBody>
                  <a:tcPr marL="32570" marR="32570" marT="32570" marB="32570" anchor="ctr"/>
                </a:tc>
                <a:extLst>
                  <a:ext uri="{0D108BD9-81ED-4DB2-BD59-A6C34878D82A}">
                    <a16:rowId xmlns:a16="http://schemas.microsoft.com/office/drawing/2014/main" val="10004"/>
                  </a:ext>
                </a:extLst>
              </a:tr>
              <a:tr h="270951">
                <a:tc>
                  <a:txBody>
                    <a:bodyPr/>
                    <a:lstStyle/>
                    <a:p>
                      <a:r>
                        <a:rPr lang="en-US" altLang="ja-JP" sz="1200" dirty="0"/>
                        <a:t>Thermal radiation from zodiacal dust</a:t>
                      </a:r>
                      <a:endParaRPr lang="ja-JP" altLang="en-US" sz="1200" dirty="0"/>
                    </a:p>
                  </a:txBody>
                  <a:tcPr marL="32570" marR="32570" marT="32570" marB="32570" anchor="ctr"/>
                </a:tc>
                <a:tc>
                  <a:txBody>
                    <a:bodyPr/>
                    <a:lstStyle/>
                    <a:p>
                      <a:r>
                        <a:rPr lang="en-US" sz="1200"/>
                        <a:t>275 K</a:t>
                      </a:r>
                    </a:p>
                  </a:txBody>
                  <a:tcPr marL="32570" marR="32570" marT="32570" marB="32570" anchor="ctr"/>
                </a:tc>
                <a:tc>
                  <a:txBody>
                    <a:bodyPr/>
                    <a:lstStyle/>
                    <a:p>
                      <a:r>
                        <a:rPr lang="en-US" altLang="ja-JP" sz="1200"/>
                        <a:t>7.1×10</a:t>
                      </a:r>
                      <a:r>
                        <a:rPr lang="en-US" altLang="ja-JP" sz="1200" baseline="30000"/>
                        <a:t>-8</a:t>
                      </a:r>
                      <a:endParaRPr lang="ja-JP" altLang="en-US" sz="1200"/>
                    </a:p>
                  </a:txBody>
                  <a:tcPr marL="32570" marR="32570" marT="32570" marB="32570" anchor="ctr"/>
                </a:tc>
                <a:extLst>
                  <a:ext uri="{0D108BD9-81ED-4DB2-BD59-A6C34878D82A}">
                    <a16:rowId xmlns:a16="http://schemas.microsoft.com/office/drawing/2014/main" val="10005"/>
                  </a:ext>
                </a:extLst>
              </a:tr>
              <a:tr h="270951">
                <a:tc>
                  <a:txBody>
                    <a:bodyPr/>
                    <a:lstStyle/>
                    <a:p>
                      <a:r>
                        <a:rPr lang="en-US" altLang="ja-JP" sz="1200" dirty="0"/>
                        <a:t>Thermal radiation from dust in galactic plane</a:t>
                      </a:r>
                      <a:endParaRPr lang="ja-JP" altLang="en-US" sz="1200" dirty="0"/>
                    </a:p>
                  </a:txBody>
                  <a:tcPr marL="32570" marR="32570" marT="32570" marB="32570" anchor="ctr"/>
                </a:tc>
                <a:tc>
                  <a:txBody>
                    <a:bodyPr/>
                    <a:lstStyle/>
                    <a:p>
                      <a:r>
                        <a:rPr lang="en-US" sz="1200" dirty="0"/>
                        <a:t>17 K</a:t>
                      </a:r>
                    </a:p>
                  </a:txBody>
                  <a:tcPr marL="32570" marR="32570" marT="32570" marB="32570" anchor="ctr"/>
                </a:tc>
                <a:tc>
                  <a:txBody>
                    <a:bodyPr/>
                    <a:lstStyle/>
                    <a:p>
                      <a:r>
                        <a:rPr lang="en-US" altLang="ja-JP" sz="1200"/>
                        <a:t>10</a:t>
                      </a:r>
                      <a:r>
                        <a:rPr lang="en-US" altLang="ja-JP" sz="1200" baseline="30000"/>
                        <a:t>-3</a:t>
                      </a:r>
                      <a:endParaRPr lang="ja-JP" altLang="en-US" sz="1200"/>
                    </a:p>
                  </a:txBody>
                  <a:tcPr marL="32570" marR="32570" marT="32570" marB="32570" anchor="ctr"/>
                </a:tc>
                <a:extLst>
                  <a:ext uri="{0D108BD9-81ED-4DB2-BD59-A6C34878D82A}">
                    <a16:rowId xmlns:a16="http://schemas.microsoft.com/office/drawing/2014/main" val="10006"/>
                  </a:ext>
                </a:extLst>
              </a:tr>
              <a:tr h="248020">
                <a:tc>
                  <a:txBody>
                    <a:bodyPr/>
                    <a:lstStyle/>
                    <a:p>
                      <a:r>
                        <a:rPr lang="en-US" altLang="ja-JP" sz="1200" dirty="0"/>
                        <a:t>Thermal radiation from a space telescope</a:t>
                      </a:r>
                      <a:endParaRPr lang="ja-JP" altLang="en-US" sz="1200" dirty="0"/>
                    </a:p>
                  </a:txBody>
                  <a:tcPr marL="32570" marR="32570" marT="32570" marB="32570" anchor="ctr"/>
                </a:tc>
                <a:tc>
                  <a:txBody>
                    <a:bodyPr/>
                    <a:lstStyle/>
                    <a:p>
                      <a:r>
                        <a:rPr lang="en-US" sz="1200" dirty="0"/>
                        <a:t>10 K</a:t>
                      </a:r>
                    </a:p>
                  </a:txBody>
                  <a:tcPr marL="32570" marR="32570" marT="32570" marB="32570" anchor="ctr"/>
                </a:tc>
                <a:tc>
                  <a:txBody>
                    <a:bodyPr/>
                    <a:lstStyle/>
                    <a:p>
                      <a:r>
                        <a:rPr lang="en-US" altLang="ja-JP" sz="1200"/>
                        <a:t>0.05</a:t>
                      </a:r>
                    </a:p>
                  </a:txBody>
                  <a:tcPr marL="32570" marR="32570" marT="32570" marB="32570" anchor="ctr"/>
                </a:tc>
                <a:extLst>
                  <a:ext uri="{0D108BD9-81ED-4DB2-BD59-A6C34878D82A}">
                    <a16:rowId xmlns:a16="http://schemas.microsoft.com/office/drawing/2014/main" val="10007"/>
                  </a:ext>
                </a:extLst>
              </a:tr>
              <a:tr h="270951">
                <a:tc>
                  <a:txBody>
                    <a:bodyPr/>
                    <a:lstStyle/>
                    <a:p>
                      <a:r>
                        <a:rPr lang="en-US" altLang="ja-JP" sz="1200" dirty="0"/>
                        <a:t>CMB</a:t>
                      </a:r>
                      <a:endParaRPr lang="ja-JP" altLang="en-US" sz="1200" dirty="0"/>
                    </a:p>
                  </a:txBody>
                  <a:tcPr marL="32570" marR="32570" marT="32570" marB="32570" anchor="ctr"/>
                </a:tc>
                <a:tc>
                  <a:txBody>
                    <a:bodyPr/>
                    <a:lstStyle/>
                    <a:p>
                      <a:r>
                        <a:rPr lang="en-US" sz="1200" dirty="0"/>
                        <a:t>2.73 K</a:t>
                      </a:r>
                    </a:p>
                  </a:txBody>
                  <a:tcPr marL="32570" marR="32570" marT="32570" marB="32570" anchor="ctr"/>
                </a:tc>
                <a:tc>
                  <a:txBody>
                    <a:bodyPr/>
                    <a:lstStyle/>
                    <a:p>
                      <a:r>
                        <a:rPr lang="en-US" altLang="ja-JP" sz="1200" dirty="0"/>
                        <a:t>1.0</a:t>
                      </a:r>
                    </a:p>
                  </a:txBody>
                  <a:tcPr marL="32570" marR="32570" marT="32570" marB="32570" anchor="ctr"/>
                </a:tc>
                <a:extLst>
                  <a:ext uri="{0D108BD9-81ED-4DB2-BD59-A6C34878D82A}">
                    <a16:rowId xmlns:a16="http://schemas.microsoft.com/office/drawing/2014/main" val="10008"/>
                  </a:ext>
                </a:extLst>
              </a:tr>
            </a:tbl>
          </a:graphicData>
        </a:graphic>
      </p:graphicFrame>
      <p:sp>
        <p:nvSpPr>
          <p:cNvPr id="8" name="テキスト ボックス 7">
            <a:extLst>
              <a:ext uri="{FF2B5EF4-FFF2-40B4-BE49-F238E27FC236}">
                <a16:creationId xmlns:a16="http://schemas.microsoft.com/office/drawing/2014/main" id="{854F37A7-CBF8-3D15-E7A2-ECCB612613C7}"/>
              </a:ext>
            </a:extLst>
          </p:cNvPr>
          <p:cNvSpPr txBox="1"/>
          <p:nvPr/>
        </p:nvSpPr>
        <p:spPr>
          <a:xfrm>
            <a:off x="55275" y="1647755"/>
            <a:ext cx="4579882" cy="369332"/>
          </a:xfrm>
          <a:prstGeom prst="rect">
            <a:avLst/>
          </a:prstGeom>
          <a:noFill/>
        </p:spPr>
        <p:txBody>
          <a:bodyPr wrap="square">
            <a:spAutoFit/>
          </a:bodyPr>
          <a:lstStyle/>
          <a:p>
            <a:r>
              <a:rPr lang="ja-JP" altLang="en-US" dirty="0"/>
              <a:t>The night sky appears dark, but it is glowing.</a:t>
            </a:r>
          </a:p>
        </p:txBody>
      </p:sp>
    </p:spTree>
    <p:extLst>
      <p:ext uri="{BB962C8B-B14F-4D97-AF65-F5344CB8AC3E}">
        <p14:creationId xmlns:p14="http://schemas.microsoft.com/office/powerpoint/2010/main" val="2665279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Excellent Site</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a:t>Good seeing </a:t>
            </a:r>
            <a:r>
              <a:rPr kumimoji="1" lang="ja-JP" altLang="en-US" dirty="0"/>
              <a:t>（</a:t>
            </a:r>
            <a:r>
              <a:rPr kumimoji="1" lang="en-US" altLang="ja-JP" dirty="0"/>
              <a:t>Stable atmosphere</a:t>
            </a:r>
            <a:r>
              <a:rPr kumimoji="1" lang="ja-JP" altLang="en-US" dirty="0"/>
              <a:t>）</a:t>
            </a:r>
            <a:endParaRPr kumimoji="1" lang="en-US" altLang="ja-JP" dirty="0"/>
          </a:p>
          <a:p>
            <a:r>
              <a:rPr lang="en-US" altLang="ja-JP" dirty="0"/>
              <a:t>High</a:t>
            </a:r>
            <a:r>
              <a:rPr lang="ja-JP" altLang="en-US" dirty="0"/>
              <a:t> </a:t>
            </a:r>
            <a:r>
              <a:rPr lang="en-US" altLang="ja-JP" dirty="0"/>
              <a:t>fraction</a:t>
            </a:r>
            <a:r>
              <a:rPr lang="ja-JP" altLang="en-US" dirty="0"/>
              <a:t> </a:t>
            </a:r>
            <a:r>
              <a:rPr lang="en-US" altLang="ja-JP" dirty="0"/>
              <a:t>of</a:t>
            </a:r>
            <a:r>
              <a:rPr lang="ja-JP" altLang="en-US" dirty="0"/>
              <a:t> </a:t>
            </a:r>
            <a:r>
              <a:rPr lang="en-US" altLang="ja-JP" dirty="0"/>
              <a:t>clear</a:t>
            </a:r>
            <a:r>
              <a:rPr lang="ja-JP" altLang="en-US" dirty="0"/>
              <a:t> </a:t>
            </a:r>
            <a:r>
              <a:rPr lang="en-US" altLang="ja-JP" dirty="0"/>
              <a:t>night </a:t>
            </a:r>
            <a:r>
              <a:rPr kumimoji="1" lang="ja-JP" altLang="en-US" dirty="0"/>
              <a:t>（</a:t>
            </a:r>
            <a:r>
              <a:rPr kumimoji="1" lang="en-US" altLang="ja-JP" dirty="0"/>
              <a:t>Western side of the continents</a:t>
            </a:r>
            <a:r>
              <a:rPr kumimoji="1" lang="ja-JP" altLang="en-US" dirty="0"/>
              <a:t>）</a:t>
            </a:r>
            <a:endParaRPr kumimoji="1" lang="en-US" altLang="ja-JP" dirty="0"/>
          </a:p>
          <a:p>
            <a:r>
              <a:rPr lang="en-US" altLang="ja-JP" dirty="0"/>
              <a:t>High transparency </a:t>
            </a:r>
            <a:r>
              <a:rPr lang="ja-JP" altLang="en-US" dirty="0"/>
              <a:t>（</a:t>
            </a:r>
            <a:r>
              <a:rPr lang="en-US" altLang="ja-JP" dirty="0"/>
              <a:t>High altitude mountain</a:t>
            </a:r>
            <a:r>
              <a:rPr lang="ja-JP" altLang="en-US" dirty="0"/>
              <a:t>）</a:t>
            </a:r>
            <a:endParaRPr lang="en-US" altLang="ja-JP" dirty="0"/>
          </a:p>
          <a:p>
            <a:r>
              <a:rPr kumimoji="1" lang="en-US" altLang="ja-JP" dirty="0"/>
              <a:t>Dark sky </a:t>
            </a:r>
            <a:r>
              <a:rPr kumimoji="1" lang="ja-JP" altLang="en-US" dirty="0"/>
              <a:t>（</a:t>
            </a:r>
            <a:r>
              <a:rPr kumimoji="1" lang="en-US" altLang="ja-JP" dirty="0"/>
              <a:t>Cold and distant place from human activity</a:t>
            </a:r>
            <a:r>
              <a:rPr kumimoji="1" lang="ja-JP" altLang="en-US" dirty="0"/>
              <a:t>）</a:t>
            </a:r>
            <a:endParaRPr kumimoji="1" lang="en-US" altLang="ja-JP" dirty="0"/>
          </a:p>
        </p:txBody>
      </p:sp>
      <p:sp>
        <p:nvSpPr>
          <p:cNvPr id="4" name="テキスト ボックス 3"/>
          <p:cNvSpPr txBox="1"/>
          <p:nvPr/>
        </p:nvSpPr>
        <p:spPr>
          <a:xfrm>
            <a:off x="457200" y="5268173"/>
            <a:ext cx="8105232" cy="461665"/>
          </a:xfrm>
          <a:prstGeom prst="rect">
            <a:avLst/>
          </a:prstGeom>
          <a:noFill/>
        </p:spPr>
        <p:txBody>
          <a:bodyPr wrap="none" rtlCol="0">
            <a:spAutoFit/>
          </a:bodyPr>
          <a:lstStyle/>
          <a:p>
            <a:r>
              <a:rPr lang="en-US" altLang="ja-JP" sz="2400" dirty="0"/>
              <a:t>A good observatory is unpopular, cold, dry, thin air, barren land.</a:t>
            </a:r>
            <a:endParaRPr kumimoji="1" lang="ja-JP" altLang="en-US" sz="2400" dirty="0"/>
          </a:p>
        </p:txBody>
      </p:sp>
    </p:spTree>
    <p:extLst>
      <p:ext uri="{BB962C8B-B14F-4D97-AF65-F5344CB8AC3E}">
        <p14:creationId xmlns:p14="http://schemas.microsoft.com/office/powerpoint/2010/main" val="3049575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Popular Observatory in the World</a:t>
            </a:r>
            <a:endParaRPr kumimoji="1" lang="ja-JP" altLang="en-US" dirty="0"/>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410365064"/>
              </p:ext>
            </p:extLst>
          </p:nvPr>
        </p:nvGraphicFramePr>
        <p:xfrm>
          <a:off x="-15037" y="1136258"/>
          <a:ext cx="9175012" cy="2966720"/>
        </p:xfrm>
        <a:graphic>
          <a:graphicData uri="http://schemas.openxmlformats.org/drawingml/2006/table">
            <a:tbl>
              <a:tblPr firstRow="1" bandRow="1">
                <a:tableStyleId>{5C22544A-7EE6-4342-B048-85BDC9FD1C3A}</a:tableStyleId>
              </a:tblPr>
              <a:tblGrid>
                <a:gridCol w="2304256">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4710516">
                  <a:extLst>
                    <a:ext uri="{9D8B030D-6E8A-4147-A177-3AD203B41FA5}">
                      <a16:colId xmlns:a16="http://schemas.microsoft.com/office/drawing/2014/main" val="20003"/>
                    </a:ext>
                  </a:extLst>
                </a:gridCol>
              </a:tblGrid>
              <a:tr h="370840">
                <a:tc>
                  <a:txBody>
                    <a:bodyPr/>
                    <a:lstStyle/>
                    <a:p>
                      <a:r>
                        <a:rPr kumimoji="1" lang="en-US" altLang="ja-JP" dirty="0"/>
                        <a:t>Location</a:t>
                      </a:r>
                      <a:endParaRPr kumimoji="1" lang="ja-JP" altLang="en-US" dirty="0"/>
                    </a:p>
                  </a:txBody>
                  <a:tcPr/>
                </a:tc>
                <a:tc>
                  <a:txBody>
                    <a:bodyPr/>
                    <a:lstStyle/>
                    <a:p>
                      <a:r>
                        <a:rPr kumimoji="1" lang="en-US" altLang="ja-JP" dirty="0"/>
                        <a:t>Height(m)</a:t>
                      </a:r>
                      <a:endParaRPr kumimoji="1" lang="ja-JP" altLang="en-US" dirty="0"/>
                    </a:p>
                  </a:txBody>
                  <a:tcPr/>
                </a:tc>
                <a:tc>
                  <a:txBody>
                    <a:bodyPr/>
                    <a:lstStyle/>
                    <a:p>
                      <a:r>
                        <a:rPr kumimoji="1" lang="en-US" altLang="ja-JP" dirty="0" err="1"/>
                        <a:t>Spehere</a:t>
                      </a:r>
                      <a:endParaRPr kumimoji="1" lang="ja-JP" altLang="en-US" dirty="0"/>
                    </a:p>
                  </a:txBody>
                  <a:tcPr/>
                </a:tc>
                <a:tc>
                  <a:txBody>
                    <a:bodyPr/>
                    <a:lstStyle/>
                    <a:p>
                      <a:r>
                        <a:rPr kumimoji="1" lang="ja-JP" altLang="en-US" dirty="0"/>
                        <a:t>主な望遠鏡</a:t>
                      </a:r>
                    </a:p>
                  </a:txBody>
                  <a:tcPr/>
                </a:tc>
                <a:extLst>
                  <a:ext uri="{0D108BD9-81ED-4DB2-BD59-A6C34878D82A}">
                    <a16:rowId xmlns:a16="http://schemas.microsoft.com/office/drawing/2014/main" val="10000"/>
                  </a:ext>
                </a:extLst>
              </a:tr>
              <a:tr h="370840">
                <a:tc>
                  <a:txBody>
                    <a:bodyPr/>
                    <a:lstStyle/>
                    <a:p>
                      <a:r>
                        <a:rPr kumimoji="1" lang="en-US" altLang="ja-JP" dirty="0"/>
                        <a:t>Mauna Kea</a:t>
                      </a:r>
                      <a:r>
                        <a:rPr kumimoji="1" lang="ja-JP" altLang="en-US" dirty="0"/>
                        <a:t>（</a:t>
                      </a:r>
                      <a:r>
                        <a:rPr kumimoji="1" lang="en-US" altLang="ja-JP" dirty="0"/>
                        <a:t>USA</a:t>
                      </a:r>
                      <a:r>
                        <a:rPr kumimoji="1" lang="ja-JP" altLang="en-US" dirty="0"/>
                        <a:t>）</a:t>
                      </a:r>
                    </a:p>
                  </a:txBody>
                  <a:tcPr/>
                </a:tc>
                <a:tc>
                  <a:txBody>
                    <a:bodyPr/>
                    <a:lstStyle/>
                    <a:p>
                      <a:r>
                        <a:rPr kumimoji="1" lang="en-US" altLang="ja-JP" dirty="0"/>
                        <a:t>4,200</a:t>
                      </a:r>
                      <a:endParaRPr kumimoji="1" lang="ja-JP" altLang="en-US" dirty="0"/>
                    </a:p>
                  </a:txBody>
                  <a:tcPr/>
                </a:tc>
                <a:tc>
                  <a:txBody>
                    <a:bodyPr/>
                    <a:lstStyle/>
                    <a:p>
                      <a:r>
                        <a:rPr kumimoji="1" lang="en-US" altLang="ja-JP" dirty="0"/>
                        <a:t>N</a:t>
                      </a:r>
                      <a:endParaRPr kumimoji="1" lang="ja-JP" altLang="en-US" dirty="0"/>
                    </a:p>
                  </a:txBody>
                  <a:tcPr/>
                </a:tc>
                <a:tc>
                  <a:txBody>
                    <a:bodyPr/>
                    <a:lstStyle/>
                    <a:p>
                      <a:r>
                        <a:rPr kumimoji="1" lang="en-US" altLang="ja-JP" dirty="0"/>
                        <a:t>Keck 10mx2,</a:t>
                      </a:r>
                      <a:r>
                        <a:rPr kumimoji="1" lang="ja-JP" altLang="en-US" dirty="0"/>
                        <a:t> </a:t>
                      </a:r>
                      <a:r>
                        <a:rPr kumimoji="1" lang="en-US" altLang="ja-JP" dirty="0"/>
                        <a:t>Subaru 8m</a:t>
                      </a:r>
                      <a:r>
                        <a:rPr kumimoji="1" lang="ja-JP" altLang="en-US" dirty="0" err="1"/>
                        <a:t>、</a:t>
                      </a:r>
                      <a:r>
                        <a:rPr kumimoji="1" lang="en-US" altLang="ja-JP" dirty="0"/>
                        <a:t>GEMINI 8m,</a:t>
                      </a:r>
                      <a:r>
                        <a:rPr kumimoji="1" lang="ja-JP" altLang="en-US" dirty="0"/>
                        <a:t> </a:t>
                      </a:r>
                      <a:r>
                        <a:rPr kumimoji="1" lang="en-US" altLang="ja-JP" dirty="0"/>
                        <a:t>(TMT30m)</a:t>
                      </a:r>
                    </a:p>
                  </a:txBody>
                  <a:tcPr/>
                </a:tc>
                <a:extLst>
                  <a:ext uri="{0D108BD9-81ED-4DB2-BD59-A6C34878D82A}">
                    <a16:rowId xmlns:a16="http://schemas.microsoft.com/office/drawing/2014/main" val="10001"/>
                  </a:ext>
                </a:extLst>
              </a:tr>
              <a:tr h="370840">
                <a:tc>
                  <a:txBody>
                    <a:bodyPr/>
                    <a:lstStyle/>
                    <a:p>
                      <a:r>
                        <a:rPr kumimoji="1" lang="en-US" altLang="ja-JP" dirty="0"/>
                        <a:t>Atacama</a:t>
                      </a:r>
                      <a:r>
                        <a:rPr kumimoji="1" lang="ja-JP" altLang="en-US" dirty="0"/>
                        <a:t>（</a:t>
                      </a:r>
                      <a:r>
                        <a:rPr kumimoji="1" lang="en-US" altLang="ja-JP" dirty="0"/>
                        <a:t>Chillie</a:t>
                      </a:r>
                      <a:r>
                        <a:rPr kumimoji="1" lang="ja-JP" altLang="en-US" dirty="0"/>
                        <a:t>）</a:t>
                      </a:r>
                    </a:p>
                  </a:txBody>
                  <a:tcPr/>
                </a:tc>
                <a:tc>
                  <a:txBody>
                    <a:bodyPr/>
                    <a:lstStyle/>
                    <a:p>
                      <a:r>
                        <a:rPr kumimoji="1" lang="en-US" altLang="ja-JP" dirty="0"/>
                        <a:t>4,800</a:t>
                      </a:r>
                      <a:endParaRPr kumimoji="1" lang="ja-JP" altLang="en-US" dirty="0"/>
                    </a:p>
                  </a:txBody>
                  <a:tcPr/>
                </a:tc>
                <a:tc>
                  <a:txBody>
                    <a:bodyPr/>
                    <a:lstStyle/>
                    <a:p>
                      <a:r>
                        <a:rPr kumimoji="1" lang="en-US" altLang="ja-JP" dirty="0"/>
                        <a:t>S</a:t>
                      </a:r>
                      <a:endParaRPr kumimoji="1" lang="ja-JP" altLang="en-US" dirty="0"/>
                    </a:p>
                  </a:txBody>
                  <a:tcPr/>
                </a:tc>
                <a:tc>
                  <a:txBody>
                    <a:bodyPr/>
                    <a:lstStyle/>
                    <a:p>
                      <a:r>
                        <a:rPr kumimoji="1" lang="en-US" altLang="ja-JP" dirty="0"/>
                        <a:t>ALMA (TAO 6.5m, ELT 39m)</a:t>
                      </a:r>
                      <a:endParaRPr kumimoji="1" lang="ja-JP" altLang="en-US" dirty="0"/>
                    </a:p>
                  </a:txBody>
                  <a:tcPr/>
                </a:tc>
                <a:extLst>
                  <a:ext uri="{0D108BD9-81ED-4DB2-BD59-A6C34878D82A}">
                    <a16:rowId xmlns:a16="http://schemas.microsoft.com/office/drawing/2014/main" val="10002"/>
                  </a:ext>
                </a:extLst>
              </a:tr>
              <a:tr h="370840">
                <a:tc>
                  <a:txBody>
                    <a:bodyPr/>
                    <a:lstStyle/>
                    <a:p>
                      <a:r>
                        <a:rPr kumimoji="1" lang="en-US" altLang="ja-JP" dirty="0"/>
                        <a:t>Mt. Graham</a:t>
                      </a:r>
                      <a:r>
                        <a:rPr kumimoji="1" lang="ja-JP" altLang="en-US" dirty="0"/>
                        <a:t>（</a:t>
                      </a:r>
                      <a:r>
                        <a:rPr kumimoji="1" lang="en-US" altLang="ja-JP" dirty="0"/>
                        <a:t>USA</a:t>
                      </a:r>
                      <a:r>
                        <a:rPr kumimoji="1" lang="ja-JP" altLang="en-US" dirty="0"/>
                        <a:t>）</a:t>
                      </a:r>
                    </a:p>
                  </a:txBody>
                  <a:tcPr/>
                </a:tc>
                <a:tc>
                  <a:txBody>
                    <a:bodyPr/>
                    <a:lstStyle/>
                    <a:p>
                      <a:r>
                        <a:rPr kumimoji="1" lang="en-US" altLang="ja-JP" dirty="0"/>
                        <a:t>3,200</a:t>
                      </a:r>
                      <a:endParaRPr kumimoji="1" lang="ja-JP" altLang="en-US" dirty="0"/>
                    </a:p>
                  </a:txBody>
                  <a:tcPr/>
                </a:tc>
                <a:tc>
                  <a:txBody>
                    <a:bodyPr/>
                    <a:lstStyle/>
                    <a:p>
                      <a:r>
                        <a:rPr kumimoji="1" lang="en-US" altLang="ja-JP" dirty="0"/>
                        <a:t>N</a:t>
                      </a:r>
                      <a:endParaRPr kumimoji="1" lang="ja-JP" altLang="en-US" dirty="0"/>
                    </a:p>
                  </a:txBody>
                  <a:tcPr/>
                </a:tc>
                <a:tc>
                  <a:txBody>
                    <a:bodyPr/>
                    <a:lstStyle/>
                    <a:p>
                      <a:r>
                        <a:rPr kumimoji="1" lang="en-US" altLang="ja-JP" dirty="0"/>
                        <a:t>LBT8.4mx2</a:t>
                      </a:r>
                      <a:endParaRPr kumimoji="1" lang="ja-JP" altLang="en-US" dirty="0"/>
                    </a:p>
                  </a:txBody>
                  <a:tcPr/>
                </a:tc>
                <a:extLst>
                  <a:ext uri="{0D108BD9-81ED-4DB2-BD59-A6C34878D82A}">
                    <a16:rowId xmlns:a16="http://schemas.microsoft.com/office/drawing/2014/main" val="10003"/>
                  </a:ext>
                </a:extLst>
              </a:tr>
              <a:tr h="370840">
                <a:tc>
                  <a:txBody>
                    <a:bodyPr/>
                    <a:lstStyle/>
                    <a:p>
                      <a:r>
                        <a:rPr kumimoji="1" lang="en-US" altLang="ja-JP" dirty="0" err="1"/>
                        <a:t>LaPalma</a:t>
                      </a:r>
                      <a:r>
                        <a:rPr kumimoji="1" lang="ja-JP" altLang="en-US" dirty="0"/>
                        <a:t>（</a:t>
                      </a:r>
                      <a:r>
                        <a:rPr kumimoji="1" lang="en-US" altLang="ja-JP" dirty="0"/>
                        <a:t>Spain</a:t>
                      </a:r>
                      <a:r>
                        <a:rPr kumimoji="1" lang="ja-JP" altLang="en-US" dirty="0"/>
                        <a:t>）</a:t>
                      </a:r>
                    </a:p>
                  </a:txBody>
                  <a:tcPr/>
                </a:tc>
                <a:tc>
                  <a:txBody>
                    <a:bodyPr/>
                    <a:lstStyle/>
                    <a:p>
                      <a:r>
                        <a:rPr kumimoji="1" lang="en-US" altLang="ja-JP" dirty="0"/>
                        <a:t>2,400</a:t>
                      </a:r>
                      <a:endParaRPr kumimoji="1" lang="ja-JP" altLang="en-US" dirty="0"/>
                    </a:p>
                  </a:txBody>
                  <a:tcPr/>
                </a:tc>
                <a:tc>
                  <a:txBody>
                    <a:bodyPr/>
                    <a:lstStyle/>
                    <a:p>
                      <a:r>
                        <a:rPr kumimoji="1" lang="en-US" altLang="ja-JP" dirty="0"/>
                        <a:t>N</a:t>
                      </a:r>
                      <a:endParaRPr kumimoji="1" lang="ja-JP" altLang="en-US" dirty="0"/>
                    </a:p>
                  </a:txBody>
                  <a:tcPr/>
                </a:tc>
                <a:tc>
                  <a:txBody>
                    <a:bodyPr/>
                    <a:lstStyle/>
                    <a:p>
                      <a:r>
                        <a:rPr kumimoji="1" lang="en-US" altLang="ja-JP" dirty="0"/>
                        <a:t>GTC 10m</a:t>
                      </a:r>
                      <a:endParaRPr kumimoji="1" lang="ja-JP" altLang="en-US" dirty="0"/>
                    </a:p>
                  </a:txBody>
                  <a:tcPr/>
                </a:tc>
                <a:extLst>
                  <a:ext uri="{0D108BD9-81ED-4DB2-BD59-A6C34878D82A}">
                    <a16:rowId xmlns:a16="http://schemas.microsoft.com/office/drawing/2014/main" val="10004"/>
                  </a:ext>
                </a:extLst>
              </a:tr>
              <a:tr h="370840">
                <a:tc>
                  <a:txBody>
                    <a:bodyPr/>
                    <a:lstStyle/>
                    <a:p>
                      <a:r>
                        <a:rPr kumimoji="1" lang="en-US" altLang="ja-JP" sz="1800" b="0" i="0" kern="1200" dirty="0">
                          <a:solidFill>
                            <a:schemeClr val="dk1"/>
                          </a:solidFill>
                          <a:effectLst/>
                          <a:latin typeface="+mn-lt"/>
                          <a:ea typeface="+mn-ea"/>
                          <a:cs typeface="+mn-cs"/>
                        </a:rPr>
                        <a:t>Las Campanas</a:t>
                      </a:r>
                      <a:r>
                        <a:rPr kumimoji="1" lang="ja-JP" altLang="en-US" dirty="0"/>
                        <a:t>（</a:t>
                      </a:r>
                      <a:r>
                        <a:rPr kumimoji="1" lang="en-US" altLang="ja-JP" dirty="0"/>
                        <a:t>Chillie</a:t>
                      </a:r>
                      <a:r>
                        <a:rPr kumimoji="1" lang="ja-JP" altLang="en-US" dirty="0"/>
                        <a:t>）</a:t>
                      </a:r>
                    </a:p>
                  </a:txBody>
                  <a:tcPr/>
                </a:tc>
                <a:tc>
                  <a:txBody>
                    <a:bodyPr/>
                    <a:lstStyle/>
                    <a:p>
                      <a:r>
                        <a:rPr kumimoji="1" lang="en-US" altLang="ja-JP" dirty="0"/>
                        <a:t>2,300</a:t>
                      </a:r>
                      <a:endParaRPr kumimoji="1" lang="ja-JP" altLang="en-US" dirty="0"/>
                    </a:p>
                  </a:txBody>
                  <a:tcPr/>
                </a:tc>
                <a:tc>
                  <a:txBody>
                    <a:bodyPr/>
                    <a:lstStyle/>
                    <a:p>
                      <a:r>
                        <a:rPr kumimoji="1" lang="en-US" altLang="ja-JP" dirty="0"/>
                        <a:t>S</a:t>
                      </a:r>
                      <a:endParaRPr kumimoji="1" lang="ja-JP" altLang="en-US" dirty="0"/>
                    </a:p>
                  </a:txBody>
                  <a:tcPr/>
                </a:tc>
                <a:tc>
                  <a:txBody>
                    <a:bodyPr/>
                    <a:lstStyle/>
                    <a:p>
                      <a:r>
                        <a:rPr kumimoji="1" lang="en-US" altLang="ja-JP" dirty="0"/>
                        <a:t>Magellan 6.5m</a:t>
                      </a:r>
                      <a:endParaRPr kumimoji="1" lang="ja-JP" altLang="en-US" dirty="0"/>
                    </a:p>
                  </a:txBody>
                  <a:tcPr/>
                </a:tc>
                <a:extLst>
                  <a:ext uri="{0D108BD9-81ED-4DB2-BD59-A6C34878D82A}">
                    <a16:rowId xmlns:a16="http://schemas.microsoft.com/office/drawing/2014/main" val="10005"/>
                  </a:ext>
                </a:extLst>
              </a:tr>
              <a:tr h="370840">
                <a:tc>
                  <a:txBody>
                    <a:bodyPr/>
                    <a:lstStyle/>
                    <a:p>
                      <a:r>
                        <a:rPr kumimoji="1" lang="en-US" altLang="ja-JP" dirty="0"/>
                        <a:t>Kit Peak</a:t>
                      </a:r>
                      <a:r>
                        <a:rPr kumimoji="1" lang="ja-JP" altLang="en-US" dirty="0"/>
                        <a:t>（</a:t>
                      </a:r>
                      <a:r>
                        <a:rPr kumimoji="1" lang="en-US" altLang="ja-JP" dirty="0"/>
                        <a:t>USA</a:t>
                      </a:r>
                      <a:r>
                        <a:rPr kumimoji="1" lang="ja-JP" altLang="en-US" dirty="0"/>
                        <a:t>）</a:t>
                      </a:r>
                    </a:p>
                  </a:txBody>
                  <a:tcPr/>
                </a:tc>
                <a:tc>
                  <a:txBody>
                    <a:bodyPr/>
                    <a:lstStyle/>
                    <a:p>
                      <a:r>
                        <a:rPr kumimoji="1" lang="en-US" altLang="ja-JP" dirty="0"/>
                        <a:t>2,100</a:t>
                      </a:r>
                      <a:endParaRPr kumimoji="1" lang="ja-JP" altLang="en-US" dirty="0"/>
                    </a:p>
                  </a:txBody>
                  <a:tcPr/>
                </a:tc>
                <a:tc>
                  <a:txBody>
                    <a:bodyPr/>
                    <a:lstStyle/>
                    <a:p>
                      <a:r>
                        <a:rPr kumimoji="1" lang="en-US" altLang="ja-JP" dirty="0"/>
                        <a:t>N</a:t>
                      </a:r>
                      <a:endParaRPr kumimoji="1" lang="ja-JP" altLang="en-US" dirty="0"/>
                    </a:p>
                  </a:txBody>
                  <a:tcPr/>
                </a:tc>
                <a:tc>
                  <a:txBody>
                    <a:bodyPr/>
                    <a:lstStyle/>
                    <a:p>
                      <a:r>
                        <a:rPr kumimoji="1" lang="en-US" altLang="ja-JP" dirty="0"/>
                        <a:t>Mayall 4m, WIYN3.5m</a:t>
                      </a:r>
                      <a:endParaRPr kumimoji="1" lang="ja-JP" altLang="en-US" dirty="0"/>
                    </a:p>
                  </a:txBody>
                  <a:tcPr/>
                </a:tc>
                <a:extLst>
                  <a:ext uri="{0D108BD9-81ED-4DB2-BD59-A6C34878D82A}">
                    <a16:rowId xmlns:a16="http://schemas.microsoft.com/office/drawing/2014/main" val="10006"/>
                  </a:ext>
                </a:extLst>
              </a:tr>
              <a:tr h="370840">
                <a:tc>
                  <a:txBody>
                    <a:bodyPr/>
                    <a:lstStyle/>
                    <a:p>
                      <a:r>
                        <a:rPr kumimoji="1" lang="en-US" altLang="ja-JP" dirty="0"/>
                        <a:t>Karoo</a:t>
                      </a:r>
                      <a:r>
                        <a:rPr kumimoji="1" lang="ja-JP" altLang="en-US" dirty="0"/>
                        <a:t> （</a:t>
                      </a:r>
                      <a:r>
                        <a:rPr kumimoji="1" lang="en-US" altLang="ja-JP" dirty="0"/>
                        <a:t>South Africa</a:t>
                      </a:r>
                      <a:r>
                        <a:rPr kumimoji="1" lang="ja-JP" altLang="en-US" dirty="0"/>
                        <a:t>）</a:t>
                      </a:r>
                    </a:p>
                  </a:txBody>
                  <a:tcPr/>
                </a:tc>
                <a:tc>
                  <a:txBody>
                    <a:bodyPr/>
                    <a:lstStyle/>
                    <a:p>
                      <a:r>
                        <a:rPr kumimoji="1" lang="en-US" altLang="ja-JP" dirty="0"/>
                        <a:t>1,800</a:t>
                      </a:r>
                      <a:endParaRPr kumimoji="1" lang="ja-JP" altLang="en-US" dirty="0"/>
                    </a:p>
                  </a:txBody>
                  <a:tcPr/>
                </a:tc>
                <a:tc>
                  <a:txBody>
                    <a:bodyPr/>
                    <a:lstStyle/>
                    <a:p>
                      <a:r>
                        <a:rPr kumimoji="1" lang="en-US" altLang="ja-JP"/>
                        <a:t>S</a:t>
                      </a:r>
                      <a:endParaRPr kumimoji="1" lang="ja-JP" altLang="en-US" dirty="0"/>
                    </a:p>
                  </a:txBody>
                  <a:tcPr/>
                </a:tc>
                <a:tc>
                  <a:txBody>
                    <a:bodyPr/>
                    <a:lstStyle/>
                    <a:p>
                      <a:r>
                        <a:rPr kumimoji="1" lang="en-US" altLang="ja-JP" dirty="0"/>
                        <a:t>SALT10m</a:t>
                      </a:r>
                      <a:endParaRPr kumimoji="1" lang="ja-JP" altLang="en-US" dirty="0"/>
                    </a:p>
                  </a:txBody>
                  <a:tcPr/>
                </a:tc>
                <a:extLst>
                  <a:ext uri="{0D108BD9-81ED-4DB2-BD59-A6C34878D82A}">
                    <a16:rowId xmlns:a16="http://schemas.microsoft.com/office/drawing/2014/main" val="10007"/>
                  </a:ext>
                </a:extLst>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627268403"/>
              </p:ext>
            </p:extLst>
          </p:nvPr>
        </p:nvGraphicFramePr>
        <p:xfrm>
          <a:off x="179512" y="4111495"/>
          <a:ext cx="7748620" cy="370840"/>
        </p:xfrm>
        <a:graphic>
          <a:graphicData uri="http://schemas.openxmlformats.org/drawingml/2006/table">
            <a:tbl>
              <a:tblPr firstRow="1" bandRow="1">
                <a:tableStyleId>{5FD0F851-EC5A-4D38-B0AD-8093EC10F338}</a:tableStyleId>
              </a:tblPr>
              <a:tblGrid>
                <a:gridCol w="2268855">
                  <a:extLst>
                    <a:ext uri="{9D8B030D-6E8A-4147-A177-3AD203B41FA5}">
                      <a16:colId xmlns:a16="http://schemas.microsoft.com/office/drawing/2014/main" val="20000"/>
                    </a:ext>
                  </a:extLst>
                </a:gridCol>
                <a:gridCol w="1024255">
                  <a:extLst>
                    <a:ext uri="{9D8B030D-6E8A-4147-A177-3AD203B41FA5}">
                      <a16:colId xmlns:a16="http://schemas.microsoft.com/office/drawing/2014/main" val="20001"/>
                    </a:ext>
                  </a:extLst>
                </a:gridCol>
                <a:gridCol w="668370">
                  <a:extLst>
                    <a:ext uri="{9D8B030D-6E8A-4147-A177-3AD203B41FA5}">
                      <a16:colId xmlns:a16="http://schemas.microsoft.com/office/drawing/2014/main" val="20002"/>
                    </a:ext>
                  </a:extLst>
                </a:gridCol>
                <a:gridCol w="3787140">
                  <a:extLst>
                    <a:ext uri="{9D8B030D-6E8A-4147-A177-3AD203B41FA5}">
                      <a16:colId xmlns:a16="http://schemas.microsoft.com/office/drawing/2014/main" val="20003"/>
                    </a:ext>
                  </a:extLst>
                </a:gridCol>
              </a:tblGrid>
              <a:tr h="370840">
                <a:tc>
                  <a:txBody>
                    <a:bodyPr/>
                    <a:lstStyle/>
                    <a:p>
                      <a:r>
                        <a:rPr kumimoji="1" lang="en-US" altLang="ja-JP" dirty="0"/>
                        <a:t>Antarctica</a:t>
                      </a:r>
                      <a:endParaRPr kumimoji="1" lang="ja-JP" altLang="en-US" dirty="0"/>
                    </a:p>
                  </a:txBody>
                  <a:tcPr/>
                </a:tc>
                <a:tc>
                  <a:txBody>
                    <a:bodyPr/>
                    <a:lstStyle/>
                    <a:p>
                      <a:r>
                        <a:rPr kumimoji="1" lang="ja-JP" altLang="en-US" dirty="0"/>
                        <a:t>（</a:t>
                      </a:r>
                      <a:r>
                        <a:rPr kumimoji="1" lang="en-US" altLang="ja-JP" dirty="0"/>
                        <a:t>3,800</a:t>
                      </a:r>
                      <a:r>
                        <a:rPr kumimoji="1" lang="ja-JP" altLang="en-US" dirty="0"/>
                        <a:t>）</a:t>
                      </a:r>
                    </a:p>
                  </a:txBody>
                  <a:tcPr/>
                </a:tc>
                <a:tc>
                  <a:txBody>
                    <a:bodyPr/>
                    <a:lstStyle/>
                    <a:p>
                      <a:r>
                        <a:rPr kumimoji="1" lang="en-US" altLang="ja-JP" dirty="0"/>
                        <a:t>S</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0000"/>
                  </a:ext>
                </a:extLst>
              </a:tr>
            </a:tbl>
          </a:graphicData>
        </a:graphic>
      </p:graphicFrame>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15816" y="4869160"/>
            <a:ext cx="3350146" cy="1846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円/楕円 7"/>
          <p:cNvSpPr/>
          <p:nvPr/>
        </p:nvSpPr>
        <p:spPr>
          <a:xfrm>
            <a:off x="3084260" y="5360263"/>
            <a:ext cx="216024" cy="21602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p:cNvCxnSpPr/>
          <p:nvPr/>
        </p:nvCxnSpPr>
        <p:spPr>
          <a:xfrm>
            <a:off x="2195736" y="5949280"/>
            <a:ext cx="446449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円/楕円 11"/>
          <p:cNvSpPr/>
          <p:nvPr/>
        </p:nvSpPr>
        <p:spPr>
          <a:xfrm>
            <a:off x="5796136" y="6205123"/>
            <a:ext cx="216024" cy="21602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p:nvSpPr>
        <p:spPr>
          <a:xfrm>
            <a:off x="5364088" y="5445224"/>
            <a:ext cx="216024" cy="21602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p:nvSpPr>
        <p:spPr>
          <a:xfrm>
            <a:off x="4932040" y="5684299"/>
            <a:ext cx="216024" cy="21602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p:nvSpPr>
        <p:spPr>
          <a:xfrm>
            <a:off x="3275856" y="6097111"/>
            <a:ext cx="216024" cy="21602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6296" y="5622866"/>
            <a:ext cx="1800200" cy="11979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6296" y="4368939"/>
            <a:ext cx="1800200" cy="1126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65" y="5849710"/>
            <a:ext cx="1239764" cy="9286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0" name="Picture 8"/>
          <p:cNvPicPr>
            <a:picLocks noChangeAspect="1" noChangeArrowheads="1"/>
          </p:cNvPicPr>
          <p:nvPr/>
        </p:nvPicPr>
        <p:blipFill rotWithShape="1">
          <a:blip r:embed="rId6">
            <a:extLst>
              <a:ext uri="{28A0092B-C50C-407E-A947-70E740481C1C}">
                <a14:useLocalDpi xmlns:a14="http://schemas.microsoft.com/office/drawing/2010/main" val="0"/>
              </a:ext>
            </a:extLst>
          </a:blip>
          <a:srcRect t="29463"/>
          <a:stretch/>
        </p:blipFill>
        <p:spPr bwMode="auto">
          <a:xfrm>
            <a:off x="20926" y="4776553"/>
            <a:ext cx="1330211" cy="9382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0839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Apparent Magnitude</a:t>
            </a:r>
            <a:br>
              <a:rPr lang="en-US" altLang="ja-JP" dirty="0"/>
            </a:br>
            <a:r>
              <a:rPr lang="ja-JP" altLang="en-US" dirty="0"/>
              <a:t>（</a:t>
            </a:r>
            <a:r>
              <a:rPr lang="en-US" altLang="ja-JP" dirty="0"/>
              <a:t>Definition of Brightness</a:t>
            </a:r>
            <a:r>
              <a:rPr lang="ja-JP" altLang="en-US" dirty="0"/>
              <a:t>）</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0" y="1600200"/>
                <a:ext cx="9144000" cy="4525963"/>
              </a:xfrm>
            </p:spPr>
            <p:txBody>
              <a:bodyPr>
                <a:normAutofit fontScale="92500" lnSpcReduction="20000"/>
              </a:bodyPr>
              <a:lstStyle/>
              <a:p>
                <a:pPr marL="0" indent="0">
                  <a:buNone/>
                </a:pPr>
                <a:r>
                  <a:rPr kumimoji="0" lang="en-US" altLang="ja-JP" sz="2800" dirty="0">
                    <a:solidFill>
                      <a:srgbClr val="202122"/>
                    </a:solidFill>
                    <a:latin typeface="Arial" panose="020B0604020202020204" pitchFamily="34" charset="0"/>
                    <a:ea typeface="Arial" panose="020B0604020202020204" pitchFamily="34" charset="0"/>
                  </a:rPr>
                  <a:t>A m</a:t>
                </a:r>
                <a:r>
                  <a:rPr kumimoji="0" lang="ja-JP" altLang="ja-JP" sz="2800" dirty="0">
                    <a:solidFill>
                      <a:srgbClr val="202122"/>
                    </a:solidFill>
                    <a:latin typeface="Arial" panose="020B0604020202020204" pitchFamily="34" charset="0"/>
                    <a:ea typeface="Arial" panose="020B0604020202020204" pitchFamily="34" charset="0"/>
                  </a:rPr>
                  <a:t>agnitude 1 star is exactly 100 times brighter than a magnitude 6 star. </a:t>
                </a:r>
                <a:r>
                  <a:rPr kumimoji="0" lang="en-US" altLang="ja-JP" sz="2800" dirty="0">
                    <a:solidFill>
                      <a:srgbClr val="202122"/>
                    </a:solidFill>
                    <a:latin typeface="Arial" panose="020B0604020202020204" pitchFamily="34" charset="0"/>
                    <a:ea typeface="Arial" panose="020B0604020202020204" pitchFamily="34" charset="0"/>
                  </a:rPr>
                  <a:t>E</a:t>
                </a:r>
                <a:r>
                  <a:rPr kumimoji="0" lang="ja-JP" altLang="ja-JP" sz="2800" dirty="0">
                    <a:solidFill>
                      <a:srgbClr val="202122"/>
                    </a:solidFill>
                    <a:latin typeface="Arial" panose="020B0604020202020204" pitchFamily="34" charset="0"/>
                    <a:ea typeface="Arial" panose="020B0604020202020204" pitchFamily="34" charset="0"/>
                  </a:rPr>
                  <a:t>ach step of one magnitude</a:t>
                </a:r>
                <a:r>
                  <a:rPr kumimoji="0" lang="en-US" altLang="ja-JP" sz="2800" dirty="0">
                    <a:solidFill>
                      <a:srgbClr val="202122"/>
                    </a:solidFill>
                    <a:latin typeface="Arial" panose="020B0604020202020204" pitchFamily="34" charset="0"/>
                    <a:ea typeface="Arial" panose="020B0604020202020204" pitchFamily="34" charset="0"/>
                  </a:rPr>
                  <a:t> </a:t>
                </a:r>
                <a:r>
                  <a:rPr kumimoji="0" lang="ja-JP" altLang="ja-JP" sz="2800" dirty="0">
                    <a:solidFill>
                      <a:srgbClr val="202122"/>
                    </a:solidFill>
                    <a:latin typeface="Arial" panose="020B0604020202020204" pitchFamily="34" charset="0"/>
                    <a:ea typeface="Arial" panose="020B0604020202020204" pitchFamily="34" charset="0"/>
                  </a:rPr>
                  <a:t>is</a:t>
                </a:r>
                <a:r>
                  <a:rPr kumimoji="0" lang="ja-JP" altLang="ja-JP" sz="2800" dirty="0">
                    <a:solidFill>
                      <a:srgbClr val="202122"/>
                    </a:solidFill>
                    <a:latin typeface="Arial" panose="020B0604020202020204" pitchFamily="34" charset="0"/>
                    <a:cs typeface="Arial" panose="020B0604020202020204" pitchFamily="34" charset="0"/>
                  </a:rPr>
                  <a:t> </a:t>
                </a:r>
                <a14:m>
                  <m:oMath xmlns:m="http://schemas.openxmlformats.org/officeDocument/2006/math">
                    <m:rad>
                      <m:radPr>
                        <m:ctrlPr>
                          <a:rPr kumimoji="0" lang="ja-JP" altLang="en-US" sz="2800" i="1" smtClean="0">
                            <a:solidFill>
                              <a:srgbClr val="202122"/>
                            </a:solidFill>
                            <a:latin typeface="Cambria Math" panose="02040503050406030204" pitchFamily="18" charset="0"/>
                            <a:cs typeface="Arial" panose="020B0604020202020204" pitchFamily="34" charset="0"/>
                          </a:rPr>
                        </m:ctrlPr>
                      </m:radPr>
                      <m:deg>
                        <m:r>
                          <m:rPr>
                            <m:brk m:alnAt="7"/>
                          </m:rPr>
                          <a:rPr kumimoji="0" lang="en-US" altLang="ja-JP" sz="2800" b="0" i="1" smtClean="0">
                            <a:solidFill>
                              <a:srgbClr val="202122"/>
                            </a:solidFill>
                            <a:latin typeface="Cambria Math" panose="02040503050406030204" pitchFamily="18" charset="0"/>
                            <a:cs typeface="Arial" panose="020B0604020202020204" pitchFamily="34" charset="0"/>
                          </a:rPr>
                          <m:t>5</m:t>
                        </m:r>
                      </m:deg>
                      <m:e>
                        <m:r>
                          <a:rPr kumimoji="0" lang="en-US" altLang="ja-JP" sz="2800" b="0" i="1" smtClean="0">
                            <a:solidFill>
                              <a:srgbClr val="202122"/>
                            </a:solidFill>
                            <a:latin typeface="Cambria Math" panose="02040503050406030204" pitchFamily="18" charset="0"/>
                            <a:cs typeface="Arial" panose="020B0604020202020204" pitchFamily="34" charset="0"/>
                          </a:rPr>
                          <m:t>100</m:t>
                        </m:r>
                      </m:e>
                    </m:rad>
                    <m:r>
                      <a:rPr kumimoji="0" lang="en-US" altLang="ja-JP" sz="2800" b="0" i="1" smtClean="0">
                        <a:solidFill>
                          <a:srgbClr val="202122"/>
                        </a:solidFill>
                        <a:latin typeface="Cambria Math" panose="02040503050406030204" pitchFamily="18" charset="0"/>
                        <a:cs typeface="Arial" panose="020B0604020202020204" pitchFamily="34" charset="0"/>
                      </a:rPr>
                      <m:t>≃2.51</m:t>
                    </m:r>
                  </m:oMath>
                </a14:m>
                <a:r>
                  <a:rPr kumimoji="0" lang="en-US" altLang="ja-JP" sz="2800" dirty="0">
                    <a:solidFill>
                      <a:srgbClr val="202122"/>
                    </a:solidFill>
                    <a:latin typeface="Arial" panose="020B0604020202020204" pitchFamily="34" charset="0"/>
                    <a:cs typeface="Arial" panose="020B0604020202020204" pitchFamily="34" charset="0"/>
                  </a:rPr>
                  <a:t> </a:t>
                </a:r>
                <a:r>
                  <a:rPr kumimoji="0" lang="ja-JP" altLang="ja-JP" sz="2800" dirty="0">
                    <a:solidFill>
                      <a:srgbClr val="202122"/>
                    </a:solidFill>
                    <a:latin typeface="Arial" panose="020B0604020202020204" pitchFamily="34" charset="0"/>
                    <a:cs typeface="Arial" panose="020B0604020202020204" pitchFamily="34" charset="0"/>
                  </a:rPr>
                  <a:t>times brighter.</a:t>
                </a:r>
                <a:endParaRPr kumimoji="0" lang="en-US" altLang="ja-JP" sz="2800" dirty="0">
                  <a:solidFill>
                    <a:srgbClr val="202122"/>
                  </a:solidFill>
                  <a:latin typeface="Arial" panose="020B0604020202020204" pitchFamily="34" charset="0"/>
                  <a:cs typeface="Arial" panose="020B0604020202020204" pitchFamily="34" charset="0"/>
                </a:endParaRPr>
              </a:p>
              <a:p>
                <a:pPr marL="0" indent="0">
                  <a:buNone/>
                </a:pPr>
                <a:r>
                  <a:rPr kumimoji="0" lang="ja-JP" altLang="ja-JP" sz="2800" dirty="0"/>
                  <a:t> </a:t>
                </a:r>
                <a:endParaRPr kumimoji="0" lang="en-US" altLang="ja-JP" sz="2800" dirty="0"/>
              </a:p>
              <a:p>
                <a:pPr marL="0" indent="0">
                  <a:buNone/>
                </a:pPr>
                <a:r>
                  <a:rPr kumimoji="0" lang="en-US" altLang="ja-JP" sz="2800" dirty="0">
                    <a:latin typeface="Arial" panose="020B0604020202020204" pitchFamily="34" charset="0"/>
                  </a:rPr>
                  <a:t>Two objects, fluxes (W/m</a:t>
                </a:r>
                <a:r>
                  <a:rPr kumimoji="0" lang="en-US" altLang="ja-JP" sz="2800" baseline="30000" dirty="0">
                    <a:latin typeface="Arial" panose="020B0604020202020204" pitchFamily="34" charset="0"/>
                  </a:rPr>
                  <a:t>2</a:t>
                </a:r>
                <a:r>
                  <a:rPr kumimoji="0" lang="en-US" altLang="ja-JP" sz="2800" dirty="0">
                    <a:latin typeface="Arial" panose="020B0604020202020204" pitchFamily="34" charset="0"/>
                  </a:rPr>
                  <a:t>) are </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𝐹</m:t>
                        </m:r>
                      </m:e>
                      <m:sub>
                        <m:r>
                          <a:rPr lang="en-US" altLang="ja-JP" sz="2800" b="0" i="1" smtClean="0">
                            <a:latin typeface="Cambria Math" panose="02040503050406030204" pitchFamily="18" charset="0"/>
                          </a:rPr>
                          <m:t>1</m:t>
                        </m:r>
                      </m:sub>
                    </m:sSub>
                  </m:oMath>
                </a14:m>
                <a:r>
                  <a:rPr kumimoji="0" lang="en-US" altLang="ja-JP" sz="2800" dirty="0">
                    <a:latin typeface="Arial" panose="020B0604020202020204" pitchFamily="34" charset="0"/>
                  </a:rPr>
                  <a:t> and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𝐹</m:t>
                        </m:r>
                      </m:e>
                      <m:sub>
                        <m:r>
                          <a:rPr lang="en-US" altLang="ja-JP" sz="2800" i="1">
                            <a:latin typeface="Cambria Math" panose="02040503050406030204" pitchFamily="18" charset="0"/>
                          </a:rPr>
                          <m:t>2</m:t>
                        </m:r>
                      </m:sub>
                    </m:sSub>
                  </m:oMath>
                </a14:m>
                <a:r>
                  <a:rPr kumimoji="0" lang="en-US" altLang="ja-JP" sz="2800" dirty="0">
                    <a:latin typeface="Arial" panose="020B0604020202020204" pitchFamily="34" charset="0"/>
                  </a:rPr>
                  <a:t>, will have magnitudes </a:t>
                </a:r>
                <a14:m>
                  <m:oMath xmlns:m="http://schemas.openxmlformats.org/officeDocument/2006/math">
                    <m:sSub>
                      <m:sSubPr>
                        <m:ctrlPr>
                          <a:rPr lang="en-US" altLang="ja-JP" sz="2800" i="1">
                            <a:latin typeface="Cambria Math" panose="02040503050406030204" pitchFamily="18" charset="0"/>
                            <a:ea typeface="Cambria Math" panose="02040503050406030204" pitchFamily="18" charset="0"/>
                          </a:rPr>
                        </m:ctrlPr>
                      </m:sSubPr>
                      <m:e>
                        <m:r>
                          <a:rPr lang="en-US" altLang="ja-JP" sz="2800" i="1">
                            <a:latin typeface="Cambria Math" panose="02040503050406030204" pitchFamily="18" charset="0"/>
                            <a:ea typeface="Cambria Math" panose="02040503050406030204" pitchFamily="18" charset="0"/>
                          </a:rPr>
                          <m:t>𝑚</m:t>
                        </m:r>
                      </m:e>
                      <m:sub>
                        <m:r>
                          <a:rPr lang="en-US" altLang="ja-JP" sz="2800" i="1">
                            <a:latin typeface="Cambria Math" panose="02040503050406030204" pitchFamily="18" charset="0"/>
                            <a:ea typeface="Cambria Math" panose="02040503050406030204" pitchFamily="18" charset="0"/>
                          </a:rPr>
                          <m:t>1</m:t>
                        </m:r>
                      </m:sub>
                    </m:sSub>
                  </m:oMath>
                </a14:m>
                <a:r>
                  <a:rPr kumimoji="0" lang="en-US" altLang="ja-JP" sz="2800" dirty="0">
                    <a:latin typeface="Arial" panose="020B0604020202020204" pitchFamily="34" charset="0"/>
                  </a:rPr>
                  <a:t> and </a:t>
                </a:r>
                <a14:m>
                  <m:oMath xmlns:m="http://schemas.openxmlformats.org/officeDocument/2006/math">
                    <m:sSub>
                      <m:sSubPr>
                        <m:ctrlPr>
                          <a:rPr lang="en-US" altLang="ja-JP" sz="2800" i="1">
                            <a:latin typeface="Cambria Math" panose="02040503050406030204" pitchFamily="18" charset="0"/>
                            <a:ea typeface="Cambria Math" panose="02040503050406030204" pitchFamily="18" charset="0"/>
                          </a:rPr>
                        </m:ctrlPr>
                      </m:sSubPr>
                      <m:e>
                        <m:r>
                          <a:rPr lang="en-US" altLang="ja-JP" sz="2800" i="1">
                            <a:latin typeface="Cambria Math" panose="02040503050406030204" pitchFamily="18" charset="0"/>
                            <a:ea typeface="Cambria Math" panose="02040503050406030204" pitchFamily="18" charset="0"/>
                          </a:rPr>
                          <m:t>𝑚</m:t>
                        </m:r>
                      </m:e>
                      <m:sub>
                        <m:r>
                          <a:rPr lang="en-US" altLang="ja-JP" sz="2800" i="1">
                            <a:latin typeface="Cambria Math" panose="02040503050406030204" pitchFamily="18" charset="0"/>
                            <a:ea typeface="Cambria Math" panose="02040503050406030204" pitchFamily="18" charset="0"/>
                          </a:rPr>
                          <m:t>2</m:t>
                        </m:r>
                      </m:sub>
                    </m:sSub>
                  </m:oMath>
                </a14:m>
                <a:r>
                  <a:rPr kumimoji="0" lang="en-US" altLang="ja-JP" sz="2800" dirty="0">
                    <a:latin typeface="Arial" panose="020B0604020202020204" pitchFamily="34" charset="0"/>
                  </a:rPr>
                  <a:t> related by</a:t>
                </a:r>
                <a:endParaRPr kumimoji="0" lang="ja-JP" altLang="ja-JP" sz="2800" dirty="0">
                  <a:latin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ja-JP" sz="2800" b="0" i="1" smtClean="0">
                              <a:latin typeface="Cambria Math" panose="02040503050406030204" pitchFamily="18" charset="0"/>
                            </a:rPr>
                          </m:ctrlPr>
                        </m:fPr>
                        <m:num>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𝐹</m:t>
                              </m:r>
                            </m:e>
                            <m:sub>
                              <m:r>
                                <a:rPr lang="en-US" altLang="ja-JP" sz="2800" b="0" i="1" smtClean="0">
                                  <a:latin typeface="Cambria Math" panose="02040503050406030204" pitchFamily="18" charset="0"/>
                                </a:rPr>
                                <m:t>1</m:t>
                              </m:r>
                            </m:sub>
                          </m:sSub>
                        </m:num>
                        <m:den>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𝐹</m:t>
                              </m:r>
                            </m:e>
                            <m:sub>
                              <m:r>
                                <a:rPr lang="en-US" altLang="ja-JP" sz="2800" b="0" i="1" smtClean="0">
                                  <a:latin typeface="Cambria Math" panose="02040503050406030204" pitchFamily="18" charset="0"/>
                                </a:rPr>
                                <m:t>2</m:t>
                              </m:r>
                            </m:sub>
                          </m:sSub>
                        </m:den>
                      </m:f>
                      <m:r>
                        <a:rPr lang="en-US" altLang="ja-JP" sz="2800" b="0" i="1" smtClean="0">
                          <a:latin typeface="Cambria Math" panose="02040503050406030204" pitchFamily="18" charset="0"/>
                          <a:ea typeface="Cambria Math" panose="02040503050406030204" pitchFamily="18" charset="0"/>
                        </a:rPr>
                        <m:t>≡</m:t>
                      </m:r>
                      <m:sSup>
                        <m:sSupPr>
                          <m:ctrlPr>
                            <a:rPr lang="en-US" altLang="ja-JP" sz="2800" b="0" i="1" smtClean="0">
                              <a:latin typeface="Cambria Math" panose="02040503050406030204" pitchFamily="18" charset="0"/>
                              <a:ea typeface="Cambria Math" panose="02040503050406030204" pitchFamily="18" charset="0"/>
                            </a:rPr>
                          </m:ctrlPr>
                        </m:sSupPr>
                        <m:e>
                          <m:d>
                            <m:dPr>
                              <m:ctrlPr>
                                <a:rPr lang="en-US" altLang="ja-JP" sz="2800" b="0" i="1" smtClean="0">
                                  <a:latin typeface="Cambria Math" panose="02040503050406030204" pitchFamily="18" charset="0"/>
                                  <a:ea typeface="Cambria Math" panose="02040503050406030204" pitchFamily="18" charset="0"/>
                                </a:rPr>
                              </m:ctrlPr>
                            </m:dPr>
                            <m:e>
                              <m:rad>
                                <m:radPr>
                                  <m:ctrlPr>
                                    <a:rPr lang="en-US" altLang="ja-JP" sz="2800" b="0" i="1" smtClean="0">
                                      <a:latin typeface="Cambria Math" panose="02040503050406030204" pitchFamily="18" charset="0"/>
                                      <a:ea typeface="Cambria Math" panose="02040503050406030204" pitchFamily="18" charset="0"/>
                                    </a:rPr>
                                  </m:ctrlPr>
                                </m:radPr>
                                <m:deg>
                                  <m:r>
                                    <m:rPr>
                                      <m:brk m:alnAt="7"/>
                                    </m:rPr>
                                    <a:rPr lang="en-US" altLang="ja-JP" sz="2800" b="0" i="1" smtClean="0">
                                      <a:latin typeface="Cambria Math" panose="02040503050406030204" pitchFamily="18" charset="0"/>
                                      <a:ea typeface="Cambria Math" panose="02040503050406030204" pitchFamily="18" charset="0"/>
                                    </a:rPr>
                                    <m:t>5</m:t>
                                  </m:r>
                                </m:deg>
                                <m:e>
                                  <m:r>
                                    <a:rPr lang="en-US" altLang="ja-JP" sz="2800" b="0" i="1" smtClean="0">
                                      <a:latin typeface="Cambria Math" panose="02040503050406030204" pitchFamily="18" charset="0"/>
                                      <a:ea typeface="Cambria Math" panose="02040503050406030204" pitchFamily="18" charset="0"/>
                                    </a:rPr>
                                    <m:t>100</m:t>
                                  </m:r>
                                </m:e>
                              </m:rad>
                            </m:e>
                          </m:d>
                        </m:e>
                        <m:sup>
                          <m:sSub>
                            <m:sSubPr>
                              <m:ctrlPr>
                                <a:rPr lang="en-US" altLang="ja-JP" sz="2800" b="0" i="1" smtClean="0">
                                  <a:latin typeface="Cambria Math" panose="02040503050406030204" pitchFamily="18" charset="0"/>
                                  <a:ea typeface="Cambria Math" panose="02040503050406030204" pitchFamily="18" charset="0"/>
                                </a:rPr>
                              </m:ctrlPr>
                            </m:sSubPr>
                            <m:e>
                              <m:r>
                                <a:rPr lang="en-US" altLang="ja-JP" sz="2800" b="0" i="1" smtClean="0">
                                  <a:latin typeface="Cambria Math" panose="02040503050406030204" pitchFamily="18" charset="0"/>
                                  <a:ea typeface="Cambria Math" panose="02040503050406030204" pitchFamily="18" charset="0"/>
                                </a:rPr>
                                <m:t>𝑚</m:t>
                              </m:r>
                            </m:e>
                            <m:sub>
                              <m:r>
                                <a:rPr lang="en-US" altLang="ja-JP" sz="2800" b="0" i="1" smtClean="0">
                                  <a:latin typeface="Cambria Math" panose="02040503050406030204" pitchFamily="18" charset="0"/>
                                  <a:ea typeface="Cambria Math" panose="02040503050406030204" pitchFamily="18" charset="0"/>
                                </a:rPr>
                                <m:t>2</m:t>
                              </m:r>
                            </m:sub>
                          </m:sSub>
                          <m:r>
                            <a:rPr lang="en-US" altLang="ja-JP" sz="2800" b="0" i="1" smtClean="0">
                              <a:latin typeface="Cambria Math" panose="02040503050406030204" pitchFamily="18" charset="0"/>
                              <a:ea typeface="Cambria Math" panose="02040503050406030204" pitchFamily="18" charset="0"/>
                            </a:rPr>
                            <m:t>−</m:t>
                          </m:r>
                          <m:sSub>
                            <m:sSubPr>
                              <m:ctrlPr>
                                <a:rPr lang="en-US" altLang="ja-JP" sz="2800" b="0" i="1" smtClean="0">
                                  <a:latin typeface="Cambria Math" panose="02040503050406030204" pitchFamily="18" charset="0"/>
                                  <a:ea typeface="Cambria Math" panose="02040503050406030204" pitchFamily="18" charset="0"/>
                                </a:rPr>
                              </m:ctrlPr>
                            </m:sSubPr>
                            <m:e>
                              <m:r>
                                <a:rPr lang="en-US" altLang="ja-JP" sz="2800" b="0" i="1" smtClean="0">
                                  <a:latin typeface="Cambria Math" panose="02040503050406030204" pitchFamily="18" charset="0"/>
                                  <a:ea typeface="Cambria Math" panose="02040503050406030204" pitchFamily="18" charset="0"/>
                                </a:rPr>
                                <m:t>𝑚</m:t>
                              </m:r>
                            </m:e>
                            <m:sub>
                              <m:r>
                                <a:rPr lang="en-US" altLang="ja-JP" sz="2800" b="0" i="1" smtClean="0">
                                  <a:latin typeface="Cambria Math" panose="02040503050406030204" pitchFamily="18" charset="0"/>
                                  <a:ea typeface="Cambria Math" panose="02040503050406030204" pitchFamily="18" charset="0"/>
                                </a:rPr>
                                <m:t>1</m:t>
                              </m:r>
                            </m:sub>
                          </m:sSub>
                        </m:sup>
                      </m:sSup>
                      <m:r>
                        <a:rPr lang="en-US" altLang="ja-JP" sz="2800" b="0" i="1" smtClean="0">
                          <a:latin typeface="Cambria Math" panose="02040503050406030204" pitchFamily="18" charset="0"/>
                          <a:ea typeface="Cambria Math" panose="02040503050406030204" pitchFamily="18" charset="0"/>
                        </a:rPr>
                        <m:t>≅</m:t>
                      </m:r>
                      <m:sSup>
                        <m:sSupPr>
                          <m:ctrlPr>
                            <a:rPr lang="en-US" altLang="ja-JP" sz="2800" b="0" i="1" smtClean="0">
                              <a:latin typeface="Cambria Math" panose="02040503050406030204" pitchFamily="18" charset="0"/>
                              <a:ea typeface="Cambria Math" panose="02040503050406030204" pitchFamily="18" charset="0"/>
                            </a:rPr>
                          </m:ctrlPr>
                        </m:sSupPr>
                        <m:e>
                          <m:r>
                            <a:rPr lang="en-US" altLang="ja-JP" sz="2800" i="1">
                              <a:latin typeface="Cambria Math" panose="02040503050406030204" pitchFamily="18" charset="0"/>
                              <a:ea typeface="Cambria Math" panose="02040503050406030204" pitchFamily="18" charset="0"/>
                            </a:rPr>
                            <m:t>2.51</m:t>
                          </m:r>
                        </m:e>
                        <m:sup>
                          <m:sSub>
                            <m:sSubPr>
                              <m:ctrlPr>
                                <a:rPr lang="en-US" altLang="ja-JP" sz="2800" b="0" i="1" smtClean="0">
                                  <a:latin typeface="Cambria Math" panose="02040503050406030204" pitchFamily="18" charset="0"/>
                                  <a:ea typeface="Cambria Math" panose="02040503050406030204" pitchFamily="18" charset="0"/>
                                </a:rPr>
                              </m:ctrlPr>
                            </m:sSubPr>
                            <m:e>
                              <m:r>
                                <a:rPr lang="en-US" altLang="ja-JP" sz="2800" b="0" i="1" smtClean="0">
                                  <a:latin typeface="Cambria Math" panose="02040503050406030204" pitchFamily="18" charset="0"/>
                                  <a:ea typeface="Cambria Math" panose="02040503050406030204" pitchFamily="18" charset="0"/>
                                </a:rPr>
                                <m:t>𝑚</m:t>
                              </m:r>
                            </m:e>
                            <m:sub>
                              <m:r>
                                <a:rPr lang="en-US" altLang="ja-JP" sz="2800" b="0" i="1" smtClean="0">
                                  <a:latin typeface="Cambria Math" panose="02040503050406030204" pitchFamily="18" charset="0"/>
                                  <a:ea typeface="Cambria Math" panose="02040503050406030204" pitchFamily="18" charset="0"/>
                                </a:rPr>
                                <m:t>2</m:t>
                              </m:r>
                            </m:sub>
                          </m:sSub>
                          <m:r>
                            <a:rPr lang="en-US" altLang="ja-JP" sz="2800" b="0" i="1" smtClean="0">
                              <a:latin typeface="Cambria Math" panose="02040503050406030204" pitchFamily="18" charset="0"/>
                              <a:ea typeface="Cambria Math" panose="02040503050406030204" pitchFamily="18" charset="0"/>
                            </a:rPr>
                            <m:t>−</m:t>
                          </m:r>
                          <m:sSub>
                            <m:sSubPr>
                              <m:ctrlPr>
                                <a:rPr lang="en-US" altLang="ja-JP" sz="2800" b="0" i="1" smtClean="0">
                                  <a:latin typeface="Cambria Math" panose="02040503050406030204" pitchFamily="18" charset="0"/>
                                  <a:ea typeface="Cambria Math" panose="02040503050406030204" pitchFamily="18" charset="0"/>
                                </a:rPr>
                              </m:ctrlPr>
                            </m:sSubPr>
                            <m:e>
                              <m:r>
                                <a:rPr lang="en-US" altLang="ja-JP" sz="2800" b="0" i="1" smtClean="0">
                                  <a:latin typeface="Cambria Math" panose="02040503050406030204" pitchFamily="18" charset="0"/>
                                  <a:ea typeface="Cambria Math" panose="02040503050406030204" pitchFamily="18" charset="0"/>
                                </a:rPr>
                                <m:t>𝑚</m:t>
                              </m:r>
                            </m:e>
                            <m:sub>
                              <m:r>
                                <a:rPr lang="en-US" altLang="ja-JP" sz="2800" b="0" i="1" smtClean="0">
                                  <a:latin typeface="Cambria Math" panose="02040503050406030204" pitchFamily="18" charset="0"/>
                                  <a:ea typeface="Cambria Math" panose="02040503050406030204" pitchFamily="18" charset="0"/>
                                </a:rPr>
                                <m:t>1</m:t>
                              </m:r>
                            </m:sub>
                          </m:sSub>
                        </m:sup>
                      </m:sSup>
                    </m:oMath>
                  </m:oMathPara>
                </a14:m>
                <a:endParaRPr lang="en-US" altLang="ja-JP" sz="2800" dirty="0"/>
              </a:p>
              <a:p>
                <a:pPr marL="0" indent="0">
                  <a:buNone/>
                </a:pPr>
                <a:endParaRPr kumimoji="1" lang="en-US" altLang="ja-JP" dirty="0"/>
              </a:p>
              <a:p>
                <a:r>
                  <a:rPr lang="en-US" altLang="ja-JP" sz="2600" dirty="0"/>
                  <a:t>A brighter star is smaller magnitude.</a:t>
                </a:r>
              </a:p>
              <a:p>
                <a:r>
                  <a:rPr kumimoji="1" lang="en-US" altLang="ja-JP" sz="2600" dirty="0"/>
                  <a:t>The brightest star Sirius is magnitude of ‐1.46.</a:t>
                </a:r>
              </a:p>
              <a:p>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0" y="1600200"/>
                <a:ext cx="9144000" cy="4525963"/>
              </a:xfrm>
              <a:blipFill>
                <a:blip r:embed="rId2"/>
                <a:stretch>
                  <a:fillRect l="-1200" t="-3100"/>
                </a:stretch>
              </a:blipFill>
            </p:spPr>
            <p:txBody>
              <a:bodyPr/>
              <a:lstStyle/>
              <a:p>
                <a:r>
                  <a:rPr lang="ja-JP" altLang="en-US">
                    <a:noFill/>
                  </a:rPr>
                  <a:t> </a:t>
                </a:r>
              </a:p>
            </p:txBody>
          </p:sp>
        </mc:Fallback>
      </mc:AlternateContent>
      <p:sp>
        <p:nvSpPr>
          <p:cNvPr id="5" name="AutoShape 2" descr="{\sqrt[{5}]{100}}\approx 2.512">
            <a:extLst>
              <a:ext uri="{FF2B5EF4-FFF2-40B4-BE49-F238E27FC236}">
                <a16:creationId xmlns:a16="http://schemas.microsoft.com/office/drawing/2014/main" id="{CACF9739-0A4B-6E7B-DF98-3861256265A0}"/>
              </a:ext>
            </a:extLst>
          </p:cNvPr>
          <p:cNvSpPr>
            <a:spLocks noChangeAspect="1" noChangeArrowheads="1"/>
          </p:cNvSpPr>
          <p:nvPr/>
        </p:nvSpPr>
        <p:spPr bwMode="auto">
          <a:xfrm>
            <a:off x="607218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2505347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a:t>Vega</a:t>
            </a:r>
            <a:r>
              <a:rPr kumimoji="1" lang="ja-JP" altLang="en-US" dirty="0"/>
              <a:t>　</a:t>
            </a:r>
            <a:r>
              <a:rPr kumimoji="1" lang="en-US" altLang="ja-JP" dirty="0"/>
              <a:t>Magnitude</a:t>
            </a:r>
            <a:endParaRPr kumimoji="1"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24A14F1-3FFF-E82E-9F30-4197887CB49B}"/>
                  </a:ext>
                </a:extLst>
              </p:cNvPr>
              <p:cNvSpPr txBox="1"/>
              <p:nvPr/>
            </p:nvSpPr>
            <p:spPr>
              <a:xfrm>
                <a:off x="251520" y="1383420"/>
                <a:ext cx="8712968" cy="3465692"/>
              </a:xfrm>
              <a:prstGeom prst="rect">
                <a:avLst/>
              </a:prstGeom>
              <a:noFill/>
            </p:spPr>
            <p:txBody>
              <a:bodyPr wrap="square">
                <a:spAutoFit/>
              </a:bodyPr>
              <a:lstStyle/>
              <a:p>
                <a:r>
                  <a:rPr lang="en-US" altLang="ja-JP" sz="1800" dirty="0">
                    <a:latin typeface="Cambria Math" panose="02040503050406030204" pitchFamily="18" charset="0"/>
                  </a:rPr>
                  <a:t>Flux </a:t>
                </a:r>
                <a:r>
                  <a:rPr lang="en-US" altLang="ja-JP" dirty="0">
                    <a:latin typeface="Cambria Math" panose="02040503050406030204" pitchFamily="18" charset="0"/>
                  </a:rPr>
                  <a:t>depends on the wavelength. </a:t>
                </a:r>
              </a:p>
              <a:p>
                <a:r>
                  <a:rPr lang="en-US" altLang="ja-JP" dirty="0">
                    <a:latin typeface="Cambria Math" panose="02040503050406030204" pitchFamily="18" charset="0"/>
                  </a:rPr>
                  <a:t>Flux per unit wavelength is “spectral flux density” [W/</a:t>
                </a:r>
                <a:r>
                  <a:rPr kumimoji="0" lang="en-US" altLang="ja-JP" sz="1800" dirty="0">
                    <a:latin typeface="Arial" panose="020B0604020202020204" pitchFamily="34" charset="0"/>
                  </a:rPr>
                  <a:t> m</a:t>
                </a:r>
                <a:r>
                  <a:rPr kumimoji="0" lang="en-US" altLang="ja-JP" sz="1800" baseline="30000" dirty="0">
                    <a:latin typeface="Arial" panose="020B0604020202020204" pitchFamily="34" charset="0"/>
                  </a:rPr>
                  <a:t>2 </a:t>
                </a:r>
                <a:r>
                  <a:rPr lang="en-US" altLang="ja-JP" dirty="0">
                    <a:latin typeface="Cambria Math" panose="02040503050406030204" pitchFamily="18" charset="0"/>
                  </a:rPr>
                  <a:t>/Hz]</a:t>
                </a:r>
                <a:endParaRPr lang="en-US" altLang="ja-JP" sz="180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altLang="ja-JP" sz="1800" i="1" smtClean="0">
                              <a:latin typeface="Cambria Math" panose="02040503050406030204" pitchFamily="18" charset="0"/>
                            </a:rPr>
                          </m:ctrlPr>
                        </m:fPr>
                        <m:num>
                          <m:sSub>
                            <m:sSubPr>
                              <m:ctrlPr>
                                <a:rPr lang="en-US" altLang="ja-JP" sz="1800" i="1" smtClean="0">
                                  <a:latin typeface="Cambria Math" panose="02040503050406030204" pitchFamily="18" charset="0"/>
                                </a:rPr>
                              </m:ctrlPr>
                            </m:sSubPr>
                            <m:e>
                              <m:r>
                                <a:rPr lang="en-US" altLang="ja-JP" sz="1800" b="0" i="1" smtClean="0">
                                  <a:latin typeface="Cambria Math" panose="02040503050406030204" pitchFamily="18" charset="0"/>
                                </a:rPr>
                                <m:t>𝐹</m:t>
                              </m:r>
                            </m:e>
                            <m:sub>
                              <m:r>
                                <a:rPr lang="en-US" altLang="ja-JP" sz="1800" b="0" i="1" smtClean="0">
                                  <a:latin typeface="Cambria Math" panose="02040503050406030204" pitchFamily="18" charset="0"/>
                                </a:rPr>
                                <m:t>1</m:t>
                              </m:r>
                              <m:r>
                                <a:rPr lang="en-US" altLang="ja-JP" sz="1800" b="0" i="1" smtClean="0">
                                  <a:latin typeface="Cambria Math" panose="02040503050406030204" pitchFamily="18" charset="0"/>
                                </a:rPr>
                                <m:t>𝜆</m:t>
                              </m:r>
                            </m:sub>
                          </m:sSub>
                        </m:num>
                        <m:den>
                          <m:sSub>
                            <m:sSubPr>
                              <m:ctrlPr>
                                <a:rPr lang="en-US" altLang="ja-JP" sz="1800" i="1" smtClean="0">
                                  <a:latin typeface="Cambria Math" panose="02040503050406030204" pitchFamily="18" charset="0"/>
                                </a:rPr>
                              </m:ctrlPr>
                            </m:sSubPr>
                            <m:e>
                              <m:r>
                                <a:rPr lang="en-US" altLang="ja-JP" sz="1800" b="0" i="1" smtClean="0">
                                  <a:latin typeface="Cambria Math" panose="02040503050406030204" pitchFamily="18" charset="0"/>
                                </a:rPr>
                                <m:t>𝐹</m:t>
                              </m:r>
                            </m:e>
                            <m:sub>
                              <m:r>
                                <a:rPr lang="en-US" altLang="ja-JP" sz="1800" b="0" i="1" smtClean="0">
                                  <a:latin typeface="Cambria Math" panose="02040503050406030204" pitchFamily="18" charset="0"/>
                                </a:rPr>
                                <m:t>2</m:t>
                              </m:r>
                              <m:r>
                                <a:rPr lang="en-US" altLang="ja-JP" sz="1800" b="0" i="1" smtClean="0">
                                  <a:latin typeface="Cambria Math" panose="02040503050406030204" pitchFamily="18" charset="0"/>
                                </a:rPr>
                                <m:t>𝜆</m:t>
                              </m:r>
                            </m:sub>
                          </m:sSub>
                        </m:den>
                      </m:f>
                      <m:r>
                        <a:rPr lang="en-US" altLang="ja-JP" sz="1800" b="0" i="1" smtClean="0">
                          <a:latin typeface="Cambria Math" panose="02040503050406030204" pitchFamily="18" charset="0"/>
                          <a:ea typeface="Cambria Math" panose="02040503050406030204" pitchFamily="18" charset="0"/>
                        </a:rPr>
                        <m:t>≡</m:t>
                      </m:r>
                      <m:sSup>
                        <m:sSupPr>
                          <m:ctrlPr>
                            <a:rPr lang="en-US" altLang="ja-JP" sz="1800" i="1" smtClean="0">
                              <a:latin typeface="Cambria Math" panose="02040503050406030204" pitchFamily="18" charset="0"/>
                              <a:ea typeface="Cambria Math" panose="02040503050406030204" pitchFamily="18" charset="0"/>
                            </a:rPr>
                          </m:ctrlPr>
                        </m:sSupPr>
                        <m:e>
                          <m:d>
                            <m:dPr>
                              <m:ctrlPr>
                                <a:rPr lang="en-US" altLang="ja-JP" sz="1800" i="1" smtClean="0">
                                  <a:latin typeface="Cambria Math" panose="02040503050406030204" pitchFamily="18" charset="0"/>
                                  <a:ea typeface="Cambria Math" panose="02040503050406030204" pitchFamily="18" charset="0"/>
                                </a:rPr>
                              </m:ctrlPr>
                            </m:dPr>
                            <m:e>
                              <m:rad>
                                <m:radPr>
                                  <m:ctrlPr>
                                    <a:rPr lang="en-US" altLang="ja-JP" sz="1800" i="1" smtClean="0">
                                      <a:latin typeface="Cambria Math" panose="02040503050406030204" pitchFamily="18" charset="0"/>
                                      <a:ea typeface="Cambria Math" panose="02040503050406030204" pitchFamily="18" charset="0"/>
                                    </a:rPr>
                                  </m:ctrlPr>
                                </m:radPr>
                                <m:deg>
                                  <m:r>
                                    <m:rPr>
                                      <m:brk m:alnAt="7"/>
                                    </m:rPr>
                                    <a:rPr lang="en-US" altLang="ja-JP" sz="1800" b="0" i="1" smtClean="0">
                                      <a:latin typeface="Cambria Math" panose="02040503050406030204" pitchFamily="18" charset="0"/>
                                      <a:ea typeface="Cambria Math" panose="02040503050406030204" pitchFamily="18" charset="0"/>
                                    </a:rPr>
                                    <m:t>5</m:t>
                                  </m:r>
                                </m:deg>
                                <m:e>
                                  <m:r>
                                    <a:rPr lang="en-US" altLang="ja-JP" sz="1800" b="0" i="1" smtClean="0">
                                      <a:latin typeface="Cambria Math" panose="02040503050406030204" pitchFamily="18" charset="0"/>
                                      <a:ea typeface="Cambria Math" panose="02040503050406030204" pitchFamily="18" charset="0"/>
                                    </a:rPr>
                                    <m:t>100</m:t>
                                  </m:r>
                                </m:e>
                              </m:rad>
                            </m:e>
                          </m:d>
                        </m:e>
                        <m:sup>
                          <m:sSub>
                            <m:sSubPr>
                              <m:ctrlPr>
                                <a:rPr lang="en-US" altLang="ja-JP" sz="1800" i="1" smtClean="0">
                                  <a:latin typeface="Cambria Math" panose="02040503050406030204" pitchFamily="18" charset="0"/>
                                  <a:ea typeface="Cambria Math" panose="02040503050406030204" pitchFamily="18" charset="0"/>
                                </a:rPr>
                              </m:ctrlPr>
                            </m:sSubPr>
                            <m:e>
                              <m:r>
                                <a:rPr lang="en-US" altLang="ja-JP" sz="1800" b="0" i="1" smtClean="0">
                                  <a:latin typeface="Cambria Math" panose="02040503050406030204" pitchFamily="18" charset="0"/>
                                  <a:ea typeface="Cambria Math" panose="02040503050406030204" pitchFamily="18" charset="0"/>
                                </a:rPr>
                                <m:t>𝑚</m:t>
                              </m:r>
                            </m:e>
                            <m:sub>
                              <m:r>
                                <a:rPr lang="en-US" altLang="ja-JP" sz="1800" b="0" i="1" smtClean="0">
                                  <a:latin typeface="Cambria Math" panose="02040503050406030204" pitchFamily="18" charset="0"/>
                                  <a:ea typeface="Cambria Math" panose="02040503050406030204" pitchFamily="18" charset="0"/>
                                </a:rPr>
                                <m:t>2</m:t>
                              </m:r>
                              <m:r>
                                <a:rPr lang="en-US" altLang="ja-JP" sz="1800" b="0" i="1" smtClean="0">
                                  <a:latin typeface="Cambria Math" panose="02040503050406030204" pitchFamily="18" charset="0"/>
                                  <a:ea typeface="Cambria Math" panose="02040503050406030204" pitchFamily="18" charset="0"/>
                                </a:rPr>
                                <m:t>𝜆</m:t>
                              </m:r>
                            </m:sub>
                          </m:sSub>
                          <m:r>
                            <a:rPr lang="en-US" altLang="ja-JP" sz="1800" b="0" i="1" smtClean="0">
                              <a:latin typeface="Cambria Math" panose="02040503050406030204" pitchFamily="18" charset="0"/>
                              <a:ea typeface="Cambria Math" panose="02040503050406030204" pitchFamily="18" charset="0"/>
                            </a:rPr>
                            <m:t>−</m:t>
                          </m:r>
                          <m:sSub>
                            <m:sSubPr>
                              <m:ctrlPr>
                                <a:rPr lang="en-US" altLang="ja-JP" sz="1800" i="1" smtClean="0">
                                  <a:latin typeface="Cambria Math" panose="02040503050406030204" pitchFamily="18" charset="0"/>
                                  <a:ea typeface="Cambria Math" panose="02040503050406030204" pitchFamily="18" charset="0"/>
                                </a:rPr>
                              </m:ctrlPr>
                            </m:sSubPr>
                            <m:e>
                              <m:r>
                                <a:rPr lang="en-US" altLang="ja-JP" sz="1800" b="0" i="1" smtClean="0">
                                  <a:latin typeface="Cambria Math" panose="02040503050406030204" pitchFamily="18" charset="0"/>
                                  <a:ea typeface="Cambria Math" panose="02040503050406030204" pitchFamily="18" charset="0"/>
                                </a:rPr>
                                <m:t>𝑚</m:t>
                              </m:r>
                            </m:e>
                            <m:sub>
                              <m:r>
                                <a:rPr lang="en-US" altLang="ja-JP" sz="1800" b="0" i="1" smtClean="0">
                                  <a:latin typeface="Cambria Math" panose="02040503050406030204" pitchFamily="18" charset="0"/>
                                  <a:ea typeface="Cambria Math" panose="02040503050406030204" pitchFamily="18" charset="0"/>
                                </a:rPr>
                                <m:t>1</m:t>
                              </m:r>
                              <m:r>
                                <a:rPr lang="en-US" altLang="ja-JP" sz="1800" b="0" i="1" smtClean="0">
                                  <a:latin typeface="Cambria Math" panose="02040503050406030204" pitchFamily="18" charset="0"/>
                                  <a:ea typeface="Cambria Math" panose="02040503050406030204" pitchFamily="18" charset="0"/>
                                </a:rPr>
                                <m:t>𝜆</m:t>
                              </m:r>
                            </m:sub>
                          </m:sSub>
                        </m:sup>
                      </m:sSup>
                    </m:oMath>
                  </m:oMathPara>
                </a14:m>
                <a:endParaRPr lang="en-US" altLang="ja-JP" sz="180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sz="1800" i="1" smtClean="0">
                              <a:latin typeface="Cambria Math" panose="02040503050406030204" pitchFamily="18" charset="0"/>
                            </a:rPr>
                          </m:ctrlPr>
                        </m:sSubPr>
                        <m:e>
                          <m:r>
                            <a:rPr lang="en-US" altLang="ja-JP" sz="1800" b="0" i="1">
                              <a:latin typeface="Cambria Math"/>
                            </a:rPr>
                            <m:t>𝑚</m:t>
                          </m:r>
                        </m:e>
                        <m:sub>
                          <m:r>
                            <a:rPr lang="en-US" altLang="ja-JP" sz="1800" b="0" i="1">
                              <a:latin typeface="Cambria Math" panose="02040503050406030204" pitchFamily="18" charset="0"/>
                            </a:rPr>
                            <m:t>1</m:t>
                          </m:r>
                          <m:r>
                            <a:rPr lang="en-US" altLang="ja-JP" sz="1800" b="0" i="1" smtClean="0">
                              <a:latin typeface="Cambria Math" panose="02040503050406030204" pitchFamily="18" charset="0"/>
                            </a:rPr>
                            <m:t>𝜆</m:t>
                          </m:r>
                        </m:sub>
                      </m:sSub>
                      <m:r>
                        <a:rPr lang="en-US" altLang="ja-JP" sz="1800" b="0" i="1">
                          <a:latin typeface="Cambria Math"/>
                        </a:rPr>
                        <m:t>=</m:t>
                      </m:r>
                      <m:sSub>
                        <m:sSubPr>
                          <m:ctrlPr>
                            <a:rPr lang="en-US" altLang="ja-JP" sz="1800" i="1">
                              <a:latin typeface="Cambria Math" panose="02040503050406030204" pitchFamily="18" charset="0"/>
                            </a:rPr>
                          </m:ctrlPr>
                        </m:sSubPr>
                        <m:e>
                          <m:r>
                            <a:rPr lang="en-US" altLang="ja-JP" sz="1800" b="0" i="1">
                              <a:latin typeface="Cambria Math"/>
                            </a:rPr>
                            <m:t>𝑚</m:t>
                          </m:r>
                        </m:e>
                        <m:sub>
                          <m:r>
                            <a:rPr lang="en-US" altLang="ja-JP" sz="1800" b="0" i="1">
                              <a:latin typeface="Cambria Math" panose="02040503050406030204" pitchFamily="18" charset="0"/>
                            </a:rPr>
                            <m:t>2</m:t>
                          </m:r>
                          <m:r>
                            <a:rPr lang="en-US" altLang="ja-JP" sz="1800" b="0" i="1" smtClean="0">
                              <a:latin typeface="Cambria Math" panose="02040503050406030204" pitchFamily="18" charset="0"/>
                            </a:rPr>
                            <m:t>𝜆</m:t>
                          </m:r>
                        </m:sub>
                      </m:sSub>
                      <m:r>
                        <a:rPr lang="en-US" altLang="ja-JP" sz="1800" b="0" i="1">
                          <a:latin typeface="Cambria Math" panose="02040503050406030204" pitchFamily="18" charset="0"/>
                        </a:rPr>
                        <m:t>−2.5</m:t>
                      </m:r>
                      <m:func>
                        <m:funcPr>
                          <m:ctrlPr>
                            <a:rPr lang="en-US" altLang="ja-JP" sz="1800" i="1">
                              <a:latin typeface="Cambria Math" panose="02040503050406030204" pitchFamily="18" charset="0"/>
                            </a:rPr>
                          </m:ctrlPr>
                        </m:funcPr>
                        <m:fName>
                          <m:sSub>
                            <m:sSubPr>
                              <m:ctrlPr>
                                <a:rPr lang="en-US" altLang="ja-JP" sz="1800" i="1">
                                  <a:latin typeface="Cambria Math" panose="02040503050406030204" pitchFamily="18" charset="0"/>
                                </a:rPr>
                              </m:ctrlPr>
                            </m:sSubPr>
                            <m:e>
                              <m:r>
                                <a:rPr lang="en-US" altLang="ja-JP" sz="1800" b="0" i="1">
                                  <a:latin typeface="Cambria Math"/>
                                </a:rPr>
                                <m:t>𝑙𝑜𝑔</m:t>
                              </m:r>
                            </m:e>
                            <m:sub>
                              <m:r>
                                <a:rPr lang="en-US" altLang="ja-JP" sz="1800" b="0" i="1">
                                  <a:latin typeface="Cambria Math"/>
                                </a:rPr>
                                <m:t>10</m:t>
                              </m:r>
                            </m:sub>
                          </m:sSub>
                        </m:fName>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b="0" i="1">
                                      <a:latin typeface="Cambria Math" panose="02040503050406030204" pitchFamily="18" charset="0"/>
                                    </a:rPr>
                                    <m:t>𝐹</m:t>
                                  </m:r>
                                </m:e>
                                <m:sub>
                                  <m:r>
                                    <a:rPr lang="en-US" altLang="ja-JP" sz="1800" b="0" i="1">
                                      <a:latin typeface="Cambria Math" panose="02040503050406030204" pitchFamily="18" charset="0"/>
                                    </a:rPr>
                                    <m:t>1</m:t>
                                  </m:r>
                                  <m:r>
                                    <a:rPr lang="en-US" altLang="ja-JP" sz="1800" b="0" i="1" smtClean="0">
                                      <a:latin typeface="Cambria Math" panose="02040503050406030204" pitchFamily="18" charset="0"/>
                                    </a:rPr>
                                    <m:t>𝜆</m:t>
                                  </m:r>
                                </m:sub>
                              </m:sSub>
                            </m:num>
                            <m:den>
                              <m:sSub>
                                <m:sSubPr>
                                  <m:ctrlPr>
                                    <a:rPr lang="en-US" altLang="ja-JP" sz="1800" i="1">
                                      <a:latin typeface="Cambria Math" panose="02040503050406030204" pitchFamily="18" charset="0"/>
                                    </a:rPr>
                                  </m:ctrlPr>
                                </m:sSubPr>
                                <m:e>
                                  <m:r>
                                    <a:rPr lang="en-US" altLang="ja-JP" sz="1800" b="0" i="1">
                                      <a:latin typeface="Cambria Math" panose="02040503050406030204" pitchFamily="18" charset="0"/>
                                    </a:rPr>
                                    <m:t>𝐹</m:t>
                                  </m:r>
                                </m:e>
                                <m:sub>
                                  <m:r>
                                    <a:rPr lang="en-US" altLang="ja-JP" sz="1800" b="0" i="1">
                                      <a:latin typeface="Cambria Math" panose="02040503050406030204" pitchFamily="18" charset="0"/>
                                    </a:rPr>
                                    <m:t>2</m:t>
                                  </m:r>
                                  <m:r>
                                    <a:rPr lang="en-US" altLang="ja-JP" sz="1800" b="0" i="1" smtClean="0">
                                      <a:latin typeface="Cambria Math" panose="02040503050406030204" pitchFamily="18" charset="0"/>
                                    </a:rPr>
                                    <m:t>𝜆</m:t>
                                  </m:r>
                                </m:sub>
                              </m:sSub>
                            </m:den>
                          </m:f>
                        </m:e>
                      </m:func>
                    </m:oMath>
                  </m:oMathPara>
                </a14:m>
                <a:endParaRPr lang="en-US" altLang="ja-JP" dirty="0"/>
              </a:p>
              <a:p>
                <a:r>
                  <a:rPr lang="en-US" altLang="ja-JP" dirty="0"/>
                  <a:t>Here zero magnitude defined by the average flux of northern six bright stars including Vega. </a:t>
                </a:r>
              </a:p>
              <a:p>
                <a:pPr/>
                <a14:m>
                  <m:oMathPara xmlns:m="http://schemas.openxmlformats.org/officeDocument/2006/math">
                    <m:oMathParaPr>
                      <m:jc m:val="centerGroup"/>
                    </m:oMathParaPr>
                    <m:oMath xmlns:m="http://schemas.openxmlformats.org/officeDocument/2006/math">
                      <m:sSub>
                        <m:sSubPr>
                          <m:ctrlPr>
                            <a:rPr lang="en-US" altLang="ja-JP" sz="1800" i="1" smtClean="0">
                              <a:latin typeface="Cambria Math" panose="02040503050406030204" pitchFamily="18" charset="0"/>
                            </a:rPr>
                          </m:ctrlPr>
                        </m:sSubPr>
                        <m:e>
                          <m:r>
                            <a:rPr lang="en-US" altLang="ja-JP" sz="1800" b="0" i="1">
                              <a:latin typeface="Cambria Math"/>
                            </a:rPr>
                            <m:t>𝑚</m:t>
                          </m:r>
                        </m:e>
                        <m:sub>
                          <m:r>
                            <a:rPr lang="en-US" altLang="ja-JP" sz="1800" b="0" i="1" smtClean="0">
                              <a:latin typeface="Cambria Math" panose="02040503050406030204" pitchFamily="18" charset="0"/>
                            </a:rPr>
                            <m:t>𝜆</m:t>
                          </m:r>
                        </m:sub>
                      </m:sSub>
                      <m:r>
                        <a:rPr lang="en-US" altLang="ja-JP" sz="1800" b="0" i="1">
                          <a:latin typeface="Cambria Math"/>
                        </a:rPr>
                        <m:t>=</m:t>
                      </m:r>
                      <m:r>
                        <a:rPr lang="en-US" altLang="ja-JP" sz="1800" b="0" i="1" smtClean="0">
                          <a:latin typeface="Cambria Math" panose="02040503050406030204" pitchFamily="18" charset="0"/>
                        </a:rPr>
                        <m:t>0</m:t>
                      </m:r>
                      <m:r>
                        <a:rPr lang="en-US" altLang="ja-JP" sz="1800" b="0" i="1">
                          <a:latin typeface="Cambria Math" panose="02040503050406030204" pitchFamily="18" charset="0"/>
                        </a:rPr>
                        <m:t>−2.5</m:t>
                      </m:r>
                      <m:func>
                        <m:funcPr>
                          <m:ctrlPr>
                            <a:rPr lang="en-US" altLang="ja-JP" sz="1800" i="1">
                              <a:latin typeface="Cambria Math" panose="02040503050406030204" pitchFamily="18" charset="0"/>
                            </a:rPr>
                          </m:ctrlPr>
                        </m:funcPr>
                        <m:fName>
                          <m:r>
                            <a:rPr lang="en-US" altLang="ja-JP" sz="1800" b="0" i="1" smtClean="0">
                              <a:latin typeface="Cambria Math" panose="02040503050406030204" pitchFamily="18" charset="0"/>
                            </a:rPr>
                            <m:t>(</m:t>
                          </m:r>
                          <m:sSub>
                            <m:sSubPr>
                              <m:ctrlPr>
                                <a:rPr lang="en-US" altLang="ja-JP" sz="1800" i="1" smtClean="0">
                                  <a:latin typeface="Cambria Math" panose="02040503050406030204" pitchFamily="18" charset="0"/>
                                </a:rPr>
                              </m:ctrlPr>
                            </m:sSubPr>
                            <m:e>
                              <m:r>
                                <a:rPr lang="en-US" altLang="ja-JP" sz="1800" b="0" i="1">
                                  <a:latin typeface="Cambria Math"/>
                                </a:rPr>
                                <m:t>𝑙𝑜𝑔</m:t>
                              </m:r>
                            </m:e>
                            <m:sub>
                              <m:r>
                                <a:rPr lang="en-US" altLang="ja-JP" sz="1800" b="0" i="1" smtClean="0">
                                  <a:latin typeface="Cambria Math"/>
                                </a:rPr>
                                <m:t>10</m:t>
                              </m:r>
                            </m:sub>
                          </m:sSub>
                        </m:fName>
                        <m:e>
                          <m:sSub>
                            <m:sSubPr>
                              <m:ctrlPr>
                                <a:rPr lang="en-US" altLang="ja-JP" sz="1800" i="1" smtClean="0">
                                  <a:latin typeface="Cambria Math" panose="02040503050406030204" pitchFamily="18" charset="0"/>
                                </a:rPr>
                              </m:ctrlPr>
                            </m:sSubPr>
                            <m:e>
                              <m:r>
                                <a:rPr lang="en-US" altLang="ja-JP" sz="1800" b="0" i="1" smtClean="0">
                                  <a:latin typeface="Cambria Math" panose="02040503050406030204" pitchFamily="18" charset="0"/>
                                </a:rPr>
                                <m:t>𝐹</m:t>
                              </m:r>
                            </m:e>
                            <m:sub>
                              <m:r>
                                <a:rPr lang="en-US" altLang="ja-JP" sz="1800" b="0" i="1">
                                  <a:latin typeface="Cambria Math" panose="02040503050406030204" pitchFamily="18" charset="0"/>
                                </a:rPr>
                                <m:t>𝜆</m:t>
                              </m:r>
                            </m:sub>
                          </m:sSub>
                        </m:e>
                      </m:func>
                      <m:r>
                        <a:rPr lang="en-US" altLang="ja-JP" sz="1800" b="0" i="1" smtClean="0">
                          <a:latin typeface="Cambria Math" panose="02040503050406030204" pitchFamily="18" charset="0"/>
                        </a:rPr>
                        <m:t>−</m:t>
                      </m:r>
                      <m:func>
                        <m:funcPr>
                          <m:ctrlPr>
                            <a:rPr lang="en-US" altLang="ja-JP" sz="1800" i="1">
                              <a:latin typeface="Cambria Math" panose="02040503050406030204" pitchFamily="18" charset="0"/>
                            </a:rPr>
                          </m:ctrlPr>
                        </m:funcPr>
                        <m:fName>
                          <m:sSub>
                            <m:sSubPr>
                              <m:ctrlPr>
                                <a:rPr lang="en-US" altLang="ja-JP" sz="1800" i="1">
                                  <a:latin typeface="Cambria Math" panose="02040503050406030204" pitchFamily="18" charset="0"/>
                                </a:rPr>
                              </m:ctrlPr>
                            </m:sSubPr>
                            <m:e>
                              <m:r>
                                <a:rPr lang="en-US" altLang="ja-JP" sz="1800" b="0" i="1">
                                  <a:latin typeface="Cambria Math"/>
                                </a:rPr>
                                <m:t>𝑙𝑜𝑔</m:t>
                              </m:r>
                            </m:e>
                            <m:sub>
                              <m:r>
                                <a:rPr lang="en-US" altLang="ja-JP" sz="1800" b="0" i="1">
                                  <a:latin typeface="Cambria Math"/>
                                </a:rPr>
                                <m:t>10</m:t>
                              </m:r>
                            </m:sub>
                          </m:sSub>
                        </m:fName>
                        <m:e>
                          <m:sSub>
                            <m:sSubPr>
                              <m:ctrlPr>
                                <a:rPr lang="en-US" altLang="ja-JP" sz="1800" i="1">
                                  <a:latin typeface="Cambria Math" panose="02040503050406030204" pitchFamily="18" charset="0"/>
                                </a:rPr>
                              </m:ctrlPr>
                            </m:sSubPr>
                            <m:e>
                              <m:r>
                                <a:rPr lang="en-US" altLang="ja-JP" sz="1800" b="0" i="1">
                                  <a:latin typeface="Cambria Math" panose="02040503050406030204" pitchFamily="18" charset="0"/>
                                </a:rPr>
                                <m:t>𝐹</m:t>
                              </m:r>
                            </m:e>
                            <m:sub>
                              <m:r>
                                <a:rPr lang="en-US" altLang="ja-JP" sz="1800" b="0" i="0" smtClean="0">
                                  <a:latin typeface="Cambria Math" panose="02040503050406030204" pitchFamily="18" charset="0"/>
                                </a:rPr>
                                <m:t>(</m:t>
                              </m:r>
                              <m:r>
                                <m:rPr>
                                  <m:sty m:val="p"/>
                                </m:rPr>
                                <a:rPr lang="en-US" altLang="ja-JP" sz="1800" b="0" i="0" smtClean="0">
                                  <a:latin typeface="Cambria Math" panose="02040503050406030204" pitchFamily="18" charset="0"/>
                                </a:rPr>
                                <m:t>Vega</m:t>
                              </m:r>
                              <m:r>
                                <a:rPr lang="en-US" altLang="ja-JP" sz="1800" b="0" i="0" smtClean="0">
                                  <a:latin typeface="Cambria Math" panose="02040503050406030204" pitchFamily="18" charset="0"/>
                                </a:rPr>
                                <m:t>)</m:t>
                              </m:r>
                              <m:r>
                                <a:rPr lang="en-US" altLang="ja-JP" sz="1800" b="0" i="1">
                                  <a:latin typeface="Cambria Math" panose="02040503050406030204" pitchFamily="18" charset="0"/>
                                </a:rPr>
                                <m:t>𝜆</m:t>
                              </m:r>
                            </m:sub>
                          </m:sSub>
                        </m:e>
                      </m:func>
                      <m:r>
                        <a:rPr lang="en-US" altLang="ja-JP" sz="1800" b="0" i="0" smtClean="0">
                          <a:latin typeface="Cambria Math" panose="02040503050406030204" pitchFamily="18" charset="0"/>
                        </a:rPr>
                        <m:t>)</m:t>
                      </m:r>
                    </m:oMath>
                  </m:oMathPara>
                </a14:m>
                <a:endParaRPr kumimoji="1" lang="en-US" altLang="ja-JP" sz="1800" dirty="0"/>
              </a:p>
              <a:p>
                <a:endParaRPr lang="en-US" altLang="ja-JP" dirty="0"/>
              </a:p>
              <a:p>
                <a:pPr marL="285750" indent="-285750">
                  <a:buFont typeface="Arial" panose="020B0604020202020204" pitchFamily="34" charset="0"/>
                  <a:buChar char="•"/>
                </a:pPr>
                <a:r>
                  <a:rPr kumimoji="1" lang="en-US" altLang="ja-JP" sz="1800" dirty="0"/>
                  <a:t>Vega: 0.03 mag.</a:t>
                </a:r>
              </a:p>
              <a:p>
                <a:pPr marL="285750" indent="-285750">
                  <a:buFont typeface="Arial" panose="020B0604020202020204" pitchFamily="34" charset="0"/>
                  <a:buChar char="•"/>
                </a:pPr>
                <a:r>
                  <a:rPr lang="en-US" altLang="ja-JP" dirty="0"/>
                  <a:t>The brightest star Sirius: -1.46mag</a:t>
                </a:r>
                <a:endParaRPr kumimoji="1" lang="en-US" altLang="ja-JP" sz="1800" dirty="0"/>
              </a:p>
              <a:p>
                <a:endParaRPr lang="ja-JP" altLang="en-US" dirty="0"/>
              </a:p>
            </p:txBody>
          </p:sp>
        </mc:Choice>
        <mc:Fallback xmlns="">
          <p:sp>
            <p:nvSpPr>
              <p:cNvPr id="5" name="テキスト ボックス 4">
                <a:extLst>
                  <a:ext uri="{FF2B5EF4-FFF2-40B4-BE49-F238E27FC236}">
                    <a16:creationId xmlns:a16="http://schemas.microsoft.com/office/drawing/2014/main" id="{B24A14F1-3FFF-E82E-9F30-4197887CB49B}"/>
                  </a:ext>
                </a:extLst>
              </p:cNvPr>
              <p:cNvSpPr txBox="1">
                <a:spLocks noRot="1" noChangeAspect="1" noMove="1" noResize="1" noEditPoints="1" noAdjustHandles="1" noChangeArrowheads="1" noChangeShapeType="1" noTextEdit="1"/>
              </p:cNvSpPr>
              <p:nvPr/>
            </p:nvSpPr>
            <p:spPr>
              <a:xfrm>
                <a:off x="251520" y="1383420"/>
                <a:ext cx="8712968" cy="3465692"/>
              </a:xfrm>
              <a:prstGeom prst="rect">
                <a:avLst/>
              </a:prstGeom>
              <a:blipFill>
                <a:blip r:embed="rId2"/>
                <a:stretch>
                  <a:fillRect l="-559" t="-1232" r="-769"/>
                </a:stretch>
              </a:blipFill>
            </p:spPr>
            <p:txBody>
              <a:bodyPr/>
              <a:lstStyle/>
              <a:p>
                <a:r>
                  <a:rPr lang="ja-JP" altLang="en-US">
                    <a:noFill/>
                  </a:rPr>
                  <a:t> </a:t>
                </a:r>
              </a:p>
            </p:txBody>
          </p:sp>
        </mc:Fallback>
      </mc:AlternateContent>
      <p:grpSp>
        <p:nvGrpSpPr>
          <p:cNvPr id="13" name="グループ化 12">
            <a:extLst>
              <a:ext uri="{FF2B5EF4-FFF2-40B4-BE49-F238E27FC236}">
                <a16:creationId xmlns:a16="http://schemas.microsoft.com/office/drawing/2014/main" id="{26F8A136-B4BD-66B9-C8CD-A311C6AE84D1}"/>
              </a:ext>
            </a:extLst>
          </p:cNvPr>
          <p:cNvGrpSpPr/>
          <p:nvPr/>
        </p:nvGrpSpPr>
        <p:grpSpPr>
          <a:xfrm>
            <a:off x="4788024" y="3762008"/>
            <a:ext cx="4446118" cy="3063319"/>
            <a:chOff x="4135815" y="3501008"/>
            <a:chExt cx="4864169" cy="3351351"/>
          </a:xfrm>
        </p:grpSpPr>
        <p:pic>
          <p:nvPicPr>
            <p:cNvPr id="1026" name="Picture 2" descr="undefined">
              <a:extLst>
                <a:ext uri="{FF2B5EF4-FFF2-40B4-BE49-F238E27FC236}">
                  <a16:creationId xmlns:a16="http://schemas.microsoft.com/office/drawing/2014/main" id="{E9EBC868-0C64-BA1D-1867-DF0F6A91DD9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0480" y="3501008"/>
              <a:ext cx="4572000" cy="319405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E45D11E2-F1D5-90D8-492C-BAD04F6F4AD0}"/>
                </a:ext>
              </a:extLst>
            </p:cNvPr>
            <p:cNvSpPr txBox="1"/>
            <p:nvPr/>
          </p:nvSpPr>
          <p:spPr>
            <a:xfrm rot="16200000">
              <a:off x="3474127" y="4935361"/>
              <a:ext cx="1692707" cy="369332"/>
            </a:xfrm>
            <a:prstGeom prst="rect">
              <a:avLst/>
            </a:prstGeom>
            <a:solidFill>
              <a:schemeClr val="bg1"/>
            </a:solidFill>
          </p:spPr>
          <p:txBody>
            <a:bodyPr wrap="none" rtlCol="0">
              <a:spAutoFit/>
            </a:bodyPr>
            <a:lstStyle/>
            <a:p>
              <a:r>
                <a:rPr kumimoji="1" lang="en-US" altLang="ja-JP" dirty="0"/>
                <a:t>Normalized Flux</a:t>
              </a:r>
              <a:endParaRPr kumimoji="1" lang="ja-JP" altLang="en-US" dirty="0"/>
            </a:p>
          </p:txBody>
        </p:sp>
        <p:sp>
          <p:nvSpPr>
            <p:cNvPr id="11" name="テキスト ボックス 10">
              <a:extLst>
                <a:ext uri="{FF2B5EF4-FFF2-40B4-BE49-F238E27FC236}">
                  <a16:creationId xmlns:a16="http://schemas.microsoft.com/office/drawing/2014/main" id="{D102DE7D-AD64-3B59-4E33-DFAFE4C343E6}"/>
                </a:ext>
              </a:extLst>
            </p:cNvPr>
            <p:cNvSpPr txBox="1"/>
            <p:nvPr/>
          </p:nvSpPr>
          <p:spPr>
            <a:xfrm>
              <a:off x="4427984" y="3501008"/>
              <a:ext cx="380232" cy="2862322"/>
            </a:xfrm>
            <a:prstGeom prst="rect">
              <a:avLst/>
            </a:prstGeom>
            <a:solidFill>
              <a:schemeClr val="bg1"/>
            </a:solidFill>
          </p:spPr>
          <p:txBody>
            <a:bodyPr wrap="none" rtlCol="0">
              <a:spAutoFit/>
            </a:bodyPr>
            <a:lstStyle/>
            <a:p>
              <a:r>
                <a:rPr kumimoji="1" lang="en-US" altLang="ja-JP" sz="1200" dirty="0"/>
                <a:t>4</a:t>
              </a:r>
            </a:p>
            <a:p>
              <a:endParaRPr kumimoji="1" lang="en-US" altLang="ja-JP" sz="1200" dirty="0"/>
            </a:p>
            <a:p>
              <a:r>
                <a:rPr kumimoji="1" lang="en-US" altLang="ja-JP" sz="1200" dirty="0"/>
                <a:t>3.5</a:t>
              </a:r>
            </a:p>
            <a:p>
              <a:endParaRPr lang="en-US" altLang="ja-JP" sz="1200" dirty="0"/>
            </a:p>
            <a:p>
              <a:r>
                <a:rPr lang="en-US" altLang="ja-JP" sz="1200" dirty="0"/>
                <a:t>3</a:t>
              </a:r>
            </a:p>
            <a:p>
              <a:endParaRPr kumimoji="1" lang="en-US" altLang="ja-JP" sz="1200" dirty="0"/>
            </a:p>
            <a:p>
              <a:r>
                <a:rPr kumimoji="1" lang="en-US" altLang="ja-JP" sz="1200" dirty="0"/>
                <a:t>2.5</a:t>
              </a:r>
            </a:p>
            <a:p>
              <a:endParaRPr lang="en-US" altLang="ja-JP" sz="1200" dirty="0"/>
            </a:p>
            <a:p>
              <a:r>
                <a:rPr lang="en-US" altLang="ja-JP" sz="1200" dirty="0"/>
                <a:t>2</a:t>
              </a:r>
            </a:p>
            <a:p>
              <a:endParaRPr kumimoji="1" lang="en-US" altLang="ja-JP" sz="1200" dirty="0"/>
            </a:p>
            <a:p>
              <a:r>
                <a:rPr kumimoji="1" lang="en-US" altLang="ja-JP" sz="1200" dirty="0"/>
                <a:t>1</a:t>
              </a:r>
            </a:p>
            <a:p>
              <a:endParaRPr lang="en-US" altLang="ja-JP" sz="1200" dirty="0"/>
            </a:p>
            <a:p>
              <a:r>
                <a:rPr lang="en-US" altLang="ja-JP" sz="1200" dirty="0"/>
                <a:t>0.5</a:t>
              </a:r>
            </a:p>
            <a:p>
              <a:endParaRPr kumimoji="1" lang="en-US" altLang="ja-JP" sz="1200" dirty="0"/>
            </a:p>
            <a:p>
              <a:r>
                <a:rPr kumimoji="1" lang="en-US" altLang="ja-JP" sz="1200" dirty="0"/>
                <a:t>0</a:t>
              </a:r>
              <a:endParaRPr kumimoji="1" lang="ja-JP" altLang="en-US" sz="1200" dirty="0"/>
            </a:p>
          </p:txBody>
        </p:sp>
        <p:sp>
          <p:nvSpPr>
            <p:cNvPr id="12" name="テキスト ボックス 11">
              <a:extLst>
                <a:ext uri="{FF2B5EF4-FFF2-40B4-BE49-F238E27FC236}">
                  <a16:creationId xmlns:a16="http://schemas.microsoft.com/office/drawing/2014/main" id="{B673049B-D1AB-197F-353E-7C46D10A5B92}"/>
                </a:ext>
              </a:extLst>
            </p:cNvPr>
            <p:cNvSpPr txBox="1"/>
            <p:nvPr/>
          </p:nvSpPr>
          <p:spPr>
            <a:xfrm>
              <a:off x="4716016" y="6390694"/>
              <a:ext cx="4283968" cy="461665"/>
            </a:xfrm>
            <a:prstGeom prst="rect">
              <a:avLst/>
            </a:prstGeom>
            <a:solidFill>
              <a:schemeClr val="bg1"/>
            </a:solidFill>
          </p:spPr>
          <p:txBody>
            <a:bodyPr wrap="square" rtlCol="0">
              <a:spAutoFit/>
            </a:bodyPr>
            <a:lstStyle/>
            <a:p>
              <a:pPr marL="228600" indent="-228600">
                <a:buAutoNum type="arabicPlain" startAt="400"/>
              </a:pPr>
              <a:r>
                <a:rPr kumimoji="1" lang="en-US" altLang="ja-JP" sz="1200" dirty="0"/>
                <a:t>500          600          700           800           900          1000</a:t>
              </a:r>
            </a:p>
            <a:p>
              <a:pPr algn="ctr"/>
              <a:r>
                <a:rPr lang="en-US" altLang="ja-JP" sz="1200" dirty="0"/>
                <a:t>Wavelength</a:t>
              </a:r>
              <a:endParaRPr kumimoji="1" lang="ja-JP" altLang="en-US" sz="1200" dirty="0"/>
            </a:p>
          </p:txBody>
        </p:sp>
      </p:grpSp>
      <p:sp>
        <p:nvSpPr>
          <p:cNvPr id="15" name="テキスト ボックス 14">
            <a:extLst>
              <a:ext uri="{FF2B5EF4-FFF2-40B4-BE49-F238E27FC236}">
                <a16:creationId xmlns:a16="http://schemas.microsoft.com/office/drawing/2014/main" id="{1319F435-757A-5CC8-1E9F-13A198A1DD93}"/>
              </a:ext>
            </a:extLst>
          </p:cNvPr>
          <p:cNvSpPr txBox="1"/>
          <p:nvPr/>
        </p:nvSpPr>
        <p:spPr>
          <a:xfrm>
            <a:off x="6876256" y="5111978"/>
            <a:ext cx="1948323" cy="369332"/>
          </a:xfrm>
          <a:prstGeom prst="rect">
            <a:avLst/>
          </a:prstGeom>
          <a:noFill/>
        </p:spPr>
        <p:txBody>
          <a:bodyPr wrap="square">
            <a:spAutoFit/>
          </a:bodyPr>
          <a:lstStyle/>
          <a:p>
            <a:r>
              <a:rPr lang="en-US" altLang="ja-JP"/>
              <a:t>Spectrum of Vega</a:t>
            </a:r>
            <a:endParaRPr lang="ja-JP" altLang="en-US" dirty="0"/>
          </a:p>
        </p:txBody>
      </p:sp>
    </p:spTree>
    <p:extLst>
      <p:ext uri="{BB962C8B-B14F-4D97-AF65-F5344CB8AC3E}">
        <p14:creationId xmlns:p14="http://schemas.microsoft.com/office/powerpoint/2010/main" val="4243264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Absolute Magnitude and Distance</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fontScale="92500" lnSpcReduction="20000"/>
              </a:bodyPr>
              <a:lstStyle/>
              <a:p>
                <a:r>
                  <a:rPr lang="en-US" altLang="ja-JP" dirty="0"/>
                  <a:t>As a star is far, the apparent magnitude of the star gets large. Absolute magnitude is required to compare the actual brightness of stars.</a:t>
                </a:r>
              </a:p>
              <a:p>
                <a:r>
                  <a:rPr lang="en-US" altLang="ja-JP" dirty="0"/>
                  <a:t>Definition: Absolute magnitude </a:t>
                </a:r>
                <a14:m>
                  <m:oMath xmlns:m="http://schemas.openxmlformats.org/officeDocument/2006/math">
                    <m:r>
                      <a:rPr lang="en-US" altLang="ja-JP" i="1" dirty="0" smtClean="0">
                        <a:latin typeface="Cambria Math" panose="02040503050406030204" pitchFamily="18" charset="0"/>
                      </a:rPr>
                      <m:t>𝑀</m:t>
                    </m:r>
                  </m:oMath>
                </a14:m>
                <a:r>
                  <a:rPr lang="en-US" altLang="ja-JP" dirty="0"/>
                  <a:t> is apparent magnitude </a:t>
                </a:r>
                <a14:m>
                  <m:oMath xmlns:m="http://schemas.openxmlformats.org/officeDocument/2006/math">
                    <m:r>
                      <a:rPr lang="en-US" altLang="ja-JP" i="1">
                        <a:latin typeface="Cambria Math" panose="02040503050406030204" pitchFamily="18" charset="0"/>
                      </a:rPr>
                      <m:t>𝑚</m:t>
                    </m:r>
                  </m:oMath>
                </a14:m>
                <a:r>
                  <a:rPr lang="en-US" altLang="ja-JP" dirty="0"/>
                  <a:t> of a star when the star locates at 10 pc (32.6 light years) from the earth.</a:t>
                </a:r>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𝑚</m:t>
                      </m:r>
                      <m:r>
                        <a:rPr lang="en-US" altLang="ja-JP" b="0" i="1" smtClean="0">
                          <a:latin typeface="Cambria Math" panose="02040503050406030204" pitchFamily="18" charset="0"/>
                        </a:rPr>
                        <m:t>−</m:t>
                      </m:r>
                      <m:r>
                        <a:rPr lang="en-US" altLang="ja-JP" b="0" i="1" smtClean="0">
                          <a:latin typeface="Cambria Math" panose="02040503050406030204" pitchFamily="18" charset="0"/>
                        </a:rPr>
                        <m:t>𝑀</m:t>
                      </m:r>
                      <m:r>
                        <a:rPr lang="en-US" altLang="ja-JP" b="0" i="1" smtClean="0">
                          <a:latin typeface="Cambria Math" panose="02040503050406030204" pitchFamily="18" charset="0"/>
                        </a:rPr>
                        <m:t>=5</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𝑑</m:t>
                              </m:r>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pc</m:t>
                              </m:r>
                              <m:r>
                                <a:rPr lang="en-US" altLang="ja-JP" b="0" i="1" smtClean="0">
                                  <a:latin typeface="Cambria Math" panose="02040503050406030204" pitchFamily="18" charset="0"/>
                                </a:rPr>
                                <m:t>]</m:t>
                              </m:r>
                            </m:num>
                            <m:den>
                              <m:r>
                                <a:rPr lang="en-US" altLang="ja-JP" b="0" i="1" smtClean="0">
                                  <a:latin typeface="Cambria Math" panose="02040503050406030204" pitchFamily="18" charset="0"/>
                                </a:rPr>
                                <m:t>10[</m:t>
                              </m:r>
                              <m:r>
                                <m:rPr>
                                  <m:sty m:val="p"/>
                                </m:rPr>
                                <a:rPr lang="en-US" altLang="ja-JP" b="0" i="0" smtClean="0">
                                  <a:latin typeface="Cambria Math" panose="02040503050406030204" pitchFamily="18" charset="0"/>
                                </a:rPr>
                                <m:t>pc</m:t>
                              </m:r>
                              <m:r>
                                <a:rPr lang="en-US" altLang="ja-JP" b="0" i="1" smtClean="0">
                                  <a:latin typeface="Cambria Math" panose="02040503050406030204" pitchFamily="18" charset="0"/>
                                </a:rPr>
                                <m:t>]</m:t>
                              </m:r>
                            </m:den>
                          </m:f>
                        </m:e>
                      </m:func>
                      <m:r>
                        <a:rPr lang="en-US" altLang="ja-JP" b="0" i="1" smtClean="0">
                          <a:latin typeface="Cambria Math" panose="02040503050406030204" pitchFamily="18" charset="0"/>
                        </a:rPr>
                        <m:t>=5</m:t>
                      </m:r>
                      <m:r>
                        <m:rPr>
                          <m:sty m:val="p"/>
                        </m:rPr>
                        <a:rPr lang="en-US" altLang="ja-JP" b="0" i="0" smtClean="0">
                          <a:latin typeface="Cambria Math" panose="02040503050406030204" pitchFamily="18" charset="0"/>
                        </a:rPr>
                        <m:t>log</m:t>
                      </m:r>
                      <m:r>
                        <a:rPr lang="en-US" altLang="ja-JP" b="0" i="1" smtClean="0">
                          <a:latin typeface="Cambria Math" panose="02040503050406030204" pitchFamily="18" charset="0"/>
                        </a:rPr>
                        <m:t>𝑑</m:t>
                      </m:r>
                      <m:r>
                        <a:rPr lang="en-US" altLang="ja-JP" b="0" i="1" smtClean="0">
                          <a:latin typeface="Cambria Math" panose="02040503050406030204" pitchFamily="18" charset="0"/>
                        </a:rPr>
                        <m:t>−5</m:t>
                      </m:r>
                    </m:oMath>
                  </m:oMathPara>
                </a14:m>
                <a:endParaRPr lang="en-US" altLang="ja-JP" dirty="0"/>
              </a:p>
              <a:p>
                <a:pPr marL="0" indent="0">
                  <a:buNone/>
                </a:pPr>
                <a:r>
                  <a:rPr lang="en-US" altLang="ja-JP" dirty="0"/>
                  <a:t>Deneb/Cygnus: -8.7 mag</a:t>
                </a:r>
              </a:p>
              <a:p>
                <a:pPr marL="0" indent="0">
                  <a:buNone/>
                </a:pPr>
                <a:r>
                  <a:rPr lang="en-US" altLang="ja-JP" dirty="0"/>
                  <a:t>Sun</a:t>
                </a:r>
                <a:r>
                  <a:rPr lang="en-US" altLang="ja-JP"/>
                  <a:t>: 4.8 mag</a:t>
                </a:r>
                <a:endParaRPr lang="en-US" altLang="ja-JP" dirty="0"/>
              </a:p>
              <a:p>
                <a:pPr marL="0" indent="0">
                  <a:buNone/>
                </a:pPr>
                <a:endParaRPr lang="en-US" altLang="ja-JP" dirty="0"/>
              </a:p>
              <a:p>
                <a:pPr marL="0" indent="0">
                  <a:buNone/>
                </a:pPr>
                <a:endParaRPr lang="en-US" altLang="ja-JP" dirty="0"/>
              </a:p>
              <a:p>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l="-1704" t="-3504" r="-237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97971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B876E4-B9F3-A989-5F28-3325D25C5FD0}"/>
              </a:ext>
            </a:extLst>
          </p:cNvPr>
          <p:cNvSpPr>
            <a:spLocks noGrp="1"/>
          </p:cNvSpPr>
          <p:nvPr>
            <p:ph type="title"/>
          </p:nvPr>
        </p:nvSpPr>
        <p:spPr/>
        <p:txBody>
          <a:bodyPr/>
          <a:lstStyle/>
          <a:p>
            <a:r>
              <a:rPr kumimoji="1" lang="en-US" altLang="ja-JP" dirty="0"/>
              <a:t>Answer</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7609484-0E04-C29A-F8AE-DD8BC4D451F9}"/>
                  </a:ext>
                </a:extLst>
              </p:cNvPr>
              <p:cNvSpPr>
                <a:spLocks noGrp="1"/>
              </p:cNvSpPr>
              <p:nvPr>
                <p:ph idx="1"/>
              </p:nvPr>
            </p:nvSpPr>
            <p:spPr>
              <a:xfrm>
                <a:off x="457200" y="1268760"/>
                <a:ext cx="8229600" cy="4525963"/>
              </a:xfrm>
            </p:spPr>
            <p:txBody>
              <a:bodyPr>
                <a:normAutofit fontScale="92500" lnSpcReduction="10000"/>
              </a:bodyPr>
              <a:lstStyle/>
              <a:p>
                <a:pPr marL="0" indent="0">
                  <a:buNone/>
                </a:pPr>
                <a14:m>
                  <m:oMathPara xmlns:m="http://schemas.openxmlformats.org/officeDocument/2006/math">
                    <m:oMathParaPr>
                      <m:jc m:val="centerGroup"/>
                    </m:oMathParaPr>
                    <m:oMath xmlns:m="http://schemas.openxmlformats.org/officeDocument/2006/math">
                      <m:f>
                        <m:fPr>
                          <m:ctrlPr>
                            <a:rPr lang="en-US" altLang="ja-JP" sz="2400" b="0" i="1" smtClean="0">
                              <a:latin typeface="Cambria Math" panose="02040503050406030204" pitchFamily="18" charset="0"/>
                            </a:rPr>
                          </m:ctrlPr>
                        </m:fPr>
                        <m:num>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𝐹</m:t>
                              </m:r>
                            </m:e>
                            <m:sub>
                              <m:r>
                                <a:rPr lang="en-US" altLang="ja-JP" sz="2400" b="0" i="1" smtClean="0">
                                  <a:latin typeface="Cambria Math" panose="02040503050406030204" pitchFamily="18" charset="0"/>
                                </a:rPr>
                                <m:t>1</m:t>
                              </m:r>
                            </m:sub>
                          </m:sSub>
                        </m:num>
                        <m:den>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𝐹</m:t>
                              </m:r>
                            </m:e>
                            <m:sub>
                              <m:r>
                                <a:rPr lang="en-US" altLang="ja-JP" sz="2400" b="0" i="1" smtClean="0">
                                  <a:latin typeface="Cambria Math" panose="02040503050406030204" pitchFamily="18" charset="0"/>
                                </a:rPr>
                                <m:t>2</m:t>
                              </m:r>
                            </m:sub>
                          </m:sSub>
                        </m:den>
                      </m:f>
                      <m:r>
                        <a:rPr lang="en-US" altLang="ja-JP" sz="2400" b="0" i="1" smtClean="0">
                          <a:latin typeface="Cambria Math" panose="02040503050406030204" pitchFamily="18" charset="0"/>
                          <a:ea typeface="Cambria Math" panose="02040503050406030204" pitchFamily="18" charset="0"/>
                        </a:rPr>
                        <m:t>≡</m:t>
                      </m:r>
                      <m:sSup>
                        <m:sSupPr>
                          <m:ctrlPr>
                            <a:rPr lang="en-US" altLang="ja-JP" sz="2400" b="0" i="1" smtClean="0">
                              <a:latin typeface="Cambria Math" panose="02040503050406030204" pitchFamily="18" charset="0"/>
                              <a:ea typeface="Cambria Math" panose="02040503050406030204" pitchFamily="18" charset="0"/>
                            </a:rPr>
                          </m:ctrlPr>
                        </m:sSupPr>
                        <m:e>
                          <m:d>
                            <m:dPr>
                              <m:ctrlPr>
                                <a:rPr lang="en-US" altLang="ja-JP" sz="2400" b="0" i="1" smtClean="0">
                                  <a:latin typeface="Cambria Math" panose="02040503050406030204" pitchFamily="18" charset="0"/>
                                  <a:ea typeface="Cambria Math" panose="02040503050406030204" pitchFamily="18" charset="0"/>
                                </a:rPr>
                              </m:ctrlPr>
                            </m:dPr>
                            <m:e>
                              <m:rad>
                                <m:radPr>
                                  <m:ctrlPr>
                                    <a:rPr lang="en-US" altLang="ja-JP" sz="2400" b="0" i="1" smtClean="0">
                                      <a:latin typeface="Cambria Math" panose="02040503050406030204" pitchFamily="18" charset="0"/>
                                      <a:ea typeface="Cambria Math" panose="02040503050406030204" pitchFamily="18" charset="0"/>
                                    </a:rPr>
                                  </m:ctrlPr>
                                </m:radPr>
                                <m:deg>
                                  <m:r>
                                    <m:rPr>
                                      <m:brk m:alnAt="7"/>
                                    </m:rPr>
                                    <a:rPr lang="en-US" altLang="ja-JP" sz="2400" b="0" i="1" smtClean="0">
                                      <a:latin typeface="Cambria Math" panose="02040503050406030204" pitchFamily="18" charset="0"/>
                                      <a:ea typeface="Cambria Math" panose="02040503050406030204" pitchFamily="18" charset="0"/>
                                    </a:rPr>
                                    <m:t>5</m:t>
                                  </m:r>
                                </m:deg>
                                <m:e>
                                  <m:r>
                                    <a:rPr lang="en-US" altLang="ja-JP" sz="2400" b="0" i="1" smtClean="0">
                                      <a:latin typeface="Cambria Math" panose="02040503050406030204" pitchFamily="18" charset="0"/>
                                      <a:ea typeface="Cambria Math" panose="02040503050406030204" pitchFamily="18" charset="0"/>
                                    </a:rPr>
                                    <m:t>100</m:t>
                                  </m:r>
                                </m:e>
                              </m:rad>
                            </m:e>
                          </m:d>
                        </m:e>
                        <m:sup>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𝑚</m:t>
                              </m:r>
                            </m:e>
                            <m:sub>
                              <m:r>
                                <a:rPr lang="en-US" altLang="ja-JP" sz="2400" b="0" i="1" smtClean="0">
                                  <a:latin typeface="Cambria Math" panose="02040503050406030204" pitchFamily="18" charset="0"/>
                                  <a:ea typeface="Cambria Math" panose="02040503050406030204" pitchFamily="18" charset="0"/>
                                </a:rPr>
                                <m:t>2</m:t>
                              </m:r>
                            </m:sub>
                          </m:sSub>
                          <m:r>
                            <a:rPr lang="en-US" altLang="ja-JP" sz="2400" b="0" i="1" smtClean="0">
                              <a:latin typeface="Cambria Math" panose="02040503050406030204" pitchFamily="18" charset="0"/>
                              <a:ea typeface="Cambria Math" panose="02040503050406030204" pitchFamily="18" charset="0"/>
                            </a:rPr>
                            <m:t>−</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𝑚</m:t>
                              </m:r>
                            </m:e>
                            <m:sub>
                              <m:r>
                                <a:rPr lang="en-US" altLang="ja-JP" sz="2400" b="0" i="1" smtClean="0">
                                  <a:latin typeface="Cambria Math" panose="02040503050406030204" pitchFamily="18" charset="0"/>
                                  <a:ea typeface="Cambria Math" panose="02040503050406030204" pitchFamily="18" charset="0"/>
                                </a:rPr>
                                <m:t>1</m:t>
                              </m:r>
                            </m:sub>
                          </m:sSub>
                        </m:sup>
                      </m:sSup>
                    </m:oMath>
                  </m:oMathPara>
                </a14:m>
                <a:endParaRPr lang="en-US" altLang="ja-JP" sz="2400" b="0" dirty="0">
                  <a:ea typeface="Cambria Math" panose="02040503050406030204" pitchFamily="18" charset="0"/>
                </a:endParaRPr>
              </a:p>
              <a:p>
                <a:pPr marL="0" indent="0" algn="ctr">
                  <a:buNone/>
                </a:pPr>
                <a14:m>
                  <m:oMath xmlns:m="http://schemas.openxmlformats.org/officeDocument/2006/math">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log</m:t>
                        </m:r>
                      </m:fName>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𝐹</m:t>
                                </m:r>
                              </m:e>
                              <m:sub>
                                <m:r>
                                  <a:rPr lang="en-US" altLang="ja-JP" sz="2400" i="1">
                                    <a:latin typeface="Cambria Math" panose="02040503050406030204" pitchFamily="18" charset="0"/>
                                  </a:rPr>
                                  <m:t>1</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𝐹</m:t>
                                </m:r>
                              </m:e>
                              <m:sub>
                                <m:r>
                                  <a:rPr lang="en-US" altLang="ja-JP" sz="2400" i="1">
                                    <a:latin typeface="Cambria Math" panose="02040503050406030204" pitchFamily="18" charset="0"/>
                                  </a:rPr>
                                  <m:t>2</m:t>
                                </m:r>
                              </m:sub>
                            </m:sSub>
                          </m:den>
                        </m:f>
                      </m:e>
                    </m:func>
                    <m:r>
                      <a:rPr lang="en-US" altLang="ja-JP" sz="2400" b="0" i="1" smtClean="0">
                        <a:latin typeface="Cambria Math" panose="02040503050406030204" pitchFamily="18" charset="0"/>
                        <a:ea typeface="Cambria Math" panose="02040503050406030204" pitchFamily="18" charset="0"/>
                      </a:rPr>
                      <m:t>≡</m:t>
                    </m:r>
                    <m:func>
                      <m:funcPr>
                        <m:ctrlPr>
                          <a:rPr lang="en-US" altLang="ja-JP" sz="2400" b="0" i="1" smtClean="0">
                            <a:latin typeface="Cambria Math" panose="02040503050406030204" pitchFamily="18" charset="0"/>
                            <a:ea typeface="Cambria Math" panose="02040503050406030204" pitchFamily="18" charset="0"/>
                          </a:rPr>
                        </m:ctrlPr>
                      </m:funcPr>
                      <m:fName>
                        <m:r>
                          <m:rPr>
                            <m:sty m:val="p"/>
                          </m:rPr>
                          <a:rPr lang="en-US" altLang="ja-JP" sz="2400" b="0" i="0" smtClean="0">
                            <a:latin typeface="Cambria Math" panose="02040503050406030204" pitchFamily="18" charset="0"/>
                            <a:ea typeface="Cambria Math" panose="02040503050406030204" pitchFamily="18" charset="0"/>
                          </a:rPr>
                          <m:t>log</m:t>
                        </m:r>
                      </m:fName>
                      <m:e>
                        <m:sSup>
                          <m:sSupPr>
                            <m:ctrlPr>
                              <a:rPr lang="en-US" altLang="ja-JP" sz="2400" i="1">
                                <a:latin typeface="Cambria Math" panose="02040503050406030204" pitchFamily="18" charset="0"/>
                                <a:ea typeface="Cambria Math" panose="02040503050406030204" pitchFamily="18" charset="0"/>
                              </a:rPr>
                            </m:ctrlPr>
                          </m:sSupPr>
                          <m:e>
                            <m:d>
                              <m:dPr>
                                <m:ctrlPr>
                                  <a:rPr lang="en-US" altLang="ja-JP" sz="2400" i="1">
                                    <a:latin typeface="Cambria Math" panose="02040503050406030204" pitchFamily="18" charset="0"/>
                                    <a:ea typeface="Cambria Math" panose="02040503050406030204" pitchFamily="18" charset="0"/>
                                  </a:rPr>
                                </m:ctrlPr>
                              </m:dPr>
                              <m:e>
                                <m:rad>
                                  <m:radPr>
                                    <m:ctrlPr>
                                      <a:rPr lang="en-US" altLang="ja-JP" sz="2400" i="1">
                                        <a:latin typeface="Cambria Math" panose="02040503050406030204" pitchFamily="18" charset="0"/>
                                        <a:ea typeface="Cambria Math" panose="02040503050406030204" pitchFamily="18" charset="0"/>
                                      </a:rPr>
                                    </m:ctrlPr>
                                  </m:radPr>
                                  <m:deg>
                                    <m:r>
                                      <m:rPr>
                                        <m:brk m:alnAt="7"/>
                                      </m:rPr>
                                      <a:rPr lang="en-US" altLang="ja-JP" sz="2400" i="1">
                                        <a:latin typeface="Cambria Math" panose="02040503050406030204" pitchFamily="18" charset="0"/>
                                        <a:ea typeface="Cambria Math" panose="02040503050406030204" pitchFamily="18" charset="0"/>
                                      </a:rPr>
                                      <m:t>5</m:t>
                                    </m:r>
                                  </m:deg>
                                  <m:e>
                                    <m:r>
                                      <a:rPr lang="en-US" altLang="ja-JP" sz="2400" i="1">
                                        <a:latin typeface="Cambria Math" panose="02040503050406030204" pitchFamily="18" charset="0"/>
                                        <a:ea typeface="Cambria Math" panose="02040503050406030204" pitchFamily="18" charset="0"/>
                                      </a:rPr>
                                      <m:t>100</m:t>
                                    </m:r>
                                  </m:e>
                                </m:rad>
                              </m:e>
                            </m:d>
                          </m:e>
                          <m:sup>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𝑚</m:t>
                                </m:r>
                              </m:e>
                              <m:sub>
                                <m:r>
                                  <a:rPr lang="en-US" altLang="ja-JP" sz="2400" i="1">
                                    <a:latin typeface="Cambria Math" panose="02040503050406030204" pitchFamily="18" charset="0"/>
                                    <a:ea typeface="Cambria Math" panose="02040503050406030204" pitchFamily="18" charset="0"/>
                                  </a:rPr>
                                  <m:t>2</m:t>
                                </m:r>
                              </m:sub>
                            </m:sSub>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𝑚</m:t>
                                </m:r>
                              </m:e>
                              <m:sub>
                                <m:r>
                                  <a:rPr lang="en-US" altLang="ja-JP" sz="2400" i="1">
                                    <a:latin typeface="Cambria Math" panose="02040503050406030204" pitchFamily="18" charset="0"/>
                                    <a:ea typeface="Cambria Math" panose="02040503050406030204" pitchFamily="18" charset="0"/>
                                  </a:rPr>
                                  <m:t>1</m:t>
                                </m:r>
                              </m:sub>
                            </m:sSub>
                          </m:sup>
                        </m:sSup>
                      </m:e>
                    </m:func>
                  </m:oMath>
                </a14:m>
                <a:r>
                  <a:rPr lang="en-US" altLang="ja-JP" sz="2400" b="0" dirty="0">
                    <a:ea typeface="Cambria Math" panose="02040503050406030204" pitchFamily="18" charset="0"/>
                  </a:rPr>
                  <a:t>, </a:t>
                </a:r>
                <a14:m>
                  <m:oMath xmlns:m="http://schemas.openxmlformats.org/officeDocument/2006/math">
                    <m:r>
                      <a:rPr lang="en-US" altLang="ja-JP" sz="2400" i="1">
                        <a:latin typeface="Cambria Math" panose="02040503050406030204" pitchFamily="18" charset="0"/>
                        <a:ea typeface="Cambria Math" panose="02040503050406030204" pitchFamily="18" charset="0"/>
                      </a:rPr>
                      <m:t>𝐹</m:t>
                    </m:r>
                    <m:r>
                      <a:rPr lang="en-US" altLang="ja-JP" sz="2400" i="1">
                        <a:latin typeface="Cambria Math" panose="02040503050406030204" pitchFamily="18" charset="0"/>
                        <a:ea typeface="Cambria Math" panose="02040503050406030204" pitchFamily="18" charset="0"/>
                      </a:rPr>
                      <m:t>∝</m:t>
                    </m:r>
                    <m:sSup>
                      <m:sSupPr>
                        <m:ctrlPr>
                          <a:rPr lang="en-US" altLang="ja-JP" sz="2400" i="1">
                            <a:latin typeface="Cambria Math" panose="02040503050406030204" pitchFamily="18" charset="0"/>
                            <a:ea typeface="Cambria Math" panose="02040503050406030204" pitchFamily="18" charset="0"/>
                          </a:rPr>
                        </m:ctrlPr>
                      </m:sSupPr>
                      <m:e>
                        <m:r>
                          <a:rPr lang="en-US" altLang="ja-JP" sz="2400" i="1">
                            <a:latin typeface="Cambria Math" panose="02040503050406030204" pitchFamily="18" charset="0"/>
                            <a:ea typeface="Cambria Math" panose="02040503050406030204" pitchFamily="18" charset="0"/>
                          </a:rPr>
                          <m:t>𝑑</m:t>
                        </m:r>
                      </m:e>
                      <m:sup>
                        <m:r>
                          <a:rPr lang="en-US" altLang="ja-JP" sz="2400" i="1">
                            <a:latin typeface="Cambria Math" panose="02040503050406030204" pitchFamily="18" charset="0"/>
                            <a:ea typeface="Cambria Math" panose="02040503050406030204" pitchFamily="18" charset="0"/>
                          </a:rPr>
                          <m:t>−2</m:t>
                        </m:r>
                      </m:sup>
                    </m:sSup>
                  </m:oMath>
                </a14:m>
                <a:endParaRPr lang="en-US" altLang="ja-JP" sz="240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log</m:t>
                          </m:r>
                        </m:fName>
                        <m:e>
                          <m:f>
                            <m:fPr>
                              <m:ctrlPr>
                                <a:rPr lang="en-US" altLang="ja-JP" sz="2400" i="1">
                                  <a:latin typeface="Cambria Math" panose="02040503050406030204" pitchFamily="18" charset="0"/>
                                </a:rPr>
                              </m:ctrlPr>
                            </m:fPr>
                            <m:num>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𝑑</m:t>
                                  </m:r>
                                </m:e>
                                <m:sub>
                                  <m:r>
                                    <a:rPr lang="en-US" altLang="ja-JP" sz="2400" i="1">
                                      <a:latin typeface="Cambria Math" panose="02040503050406030204" pitchFamily="18" charset="0"/>
                                    </a:rPr>
                                    <m:t>1</m:t>
                                  </m:r>
                                </m:sub>
                                <m:sup>
                                  <m:r>
                                    <a:rPr lang="en-US" altLang="ja-JP" sz="2400" b="0" i="1" smtClean="0">
                                      <a:latin typeface="Cambria Math" panose="02040503050406030204" pitchFamily="18" charset="0"/>
                                    </a:rPr>
                                    <m:t>−2</m:t>
                                  </m:r>
                                </m:sup>
                              </m:sSubSup>
                            </m:num>
                            <m:den>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𝑑</m:t>
                                  </m:r>
                                </m:e>
                                <m:sub>
                                  <m:r>
                                    <a:rPr lang="en-US" altLang="ja-JP" sz="2400" i="1">
                                      <a:latin typeface="Cambria Math" panose="02040503050406030204" pitchFamily="18" charset="0"/>
                                    </a:rPr>
                                    <m:t>2</m:t>
                                  </m:r>
                                </m:sub>
                                <m:sup>
                                  <m:r>
                                    <a:rPr lang="en-US" altLang="ja-JP" sz="2400" b="0" i="1" smtClean="0">
                                      <a:latin typeface="Cambria Math" panose="02040503050406030204" pitchFamily="18" charset="0"/>
                                    </a:rPr>
                                    <m:t>−2</m:t>
                                  </m:r>
                                </m:sup>
                              </m:sSubSup>
                            </m:den>
                          </m:f>
                        </m:e>
                      </m:func>
                      <m:r>
                        <a:rPr lang="en-US" altLang="ja-JP" sz="2400" b="0" i="1" smtClean="0">
                          <a:latin typeface="Cambria Math" panose="02040503050406030204" pitchFamily="18" charset="0"/>
                          <a:ea typeface="Cambria Math" panose="02040503050406030204" pitchFamily="18" charset="0"/>
                        </a:rPr>
                        <m:t>≡</m:t>
                      </m:r>
                      <m:func>
                        <m:funcPr>
                          <m:ctrlPr>
                            <a:rPr lang="en-US" altLang="ja-JP" sz="2400" b="0" i="1" smtClean="0">
                              <a:latin typeface="Cambria Math" panose="02040503050406030204" pitchFamily="18" charset="0"/>
                              <a:ea typeface="Cambria Math" panose="02040503050406030204" pitchFamily="18" charset="0"/>
                            </a:rPr>
                          </m:ctrlPr>
                        </m:funcPr>
                        <m:fName>
                          <m:r>
                            <m:rPr>
                              <m:sty m:val="p"/>
                            </m:rPr>
                            <a:rPr lang="en-US" altLang="ja-JP" sz="2400" b="0" i="0" smtClean="0">
                              <a:latin typeface="Cambria Math" panose="02040503050406030204" pitchFamily="18" charset="0"/>
                              <a:ea typeface="Cambria Math" panose="02040503050406030204" pitchFamily="18" charset="0"/>
                            </a:rPr>
                            <m:t>log</m:t>
                          </m:r>
                        </m:fName>
                        <m:e>
                          <m:sSup>
                            <m:sSupPr>
                              <m:ctrlPr>
                                <a:rPr lang="en-US" altLang="ja-JP" sz="2400" i="1">
                                  <a:latin typeface="Cambria Math" panose="02040503050406030204" pitchFamily="18" charset="0"/>
                                  <a:ea typeface="Cambria Math" panose="02040503050406030204" pitchFamily="18" charset="0"/>
                                </a:rPr>
                              </m:ctrlPr>
                            </m:sSupPr>
                            <m:e>
                              <m:d>
                                <m:dPr>
                                  <m:ctrlPr>
                                    <a:rPr lang="en-US" altLang="ja-JP" sz="2400" i="1">
                                      <a:latin typeface="Cambria Math" panose="02040503050406030204" pitchFamily="18" charset="0"/>
                                      <a:ea typeface="Cambria Math" panose="02040503050406030204" pitchFamily="18" charset="0"/>
                                    </a:rPr>
                                  </m:ctrlPr>
                                </m:dPr>
                                <m:e>
                                  <m:rad>
                                    <m:radPr>
                                      <m:ctrlPr>
                                        <a:rPr lang="en-US" altLang="ja-JP" sz="2400" i="1">
                                          <a:latin typeface="Cambria Math" panose="02040503050406030204" pitchFamily="18" charset="0"/>
                                          <a:ea typeface="Cambria Math" panose="02040503050406030204" pitchFamily="18" charset="0"/>
                                        </a:rPr>
                                      </m:ctrlPr>
                                    </m:radPr>
                                    <m:deg>
                                      <m:r>
                                        <m:rPr>
                                          <m:brk m:alnAt="7"/>
                                        </m:rPr>
                                        <a:rPr lang="en-US" altLang="ja-JP" sz="2400" i="1">
                                          <a:latin typeface="Cambria Math" panose="02040503050406030204" pitchFamily="18" charset="0"/>
                                          <a:ea typeface="Cambria Math" panose="02040503050406030204" pitchFamily="18" charset="0"/>
                                        </a:rPr>
                                        <m:t>5</m:t>
                                      </m:r>
                                    </m:deg>
                                    <m:e>
                                      <m:r>
                                        <a:rPr lang="en-US" altLang="ja-JP" sz="2400" i="1">
                                          <a:latin typeface="Cambria Math" panose="02040503050406030204" pitchFamily="18" charset="0"/>
                                          <a:ea typeface="Cambria Math" panose="02040503050406030204" pitchFamily="18" charset="0"/>
                                        </a:rPr>
                                        <m:t>100</m:t>
                                      </m:r>
                                    </m:e>
                                  </m:rad>
                                </m:e>
                              </m:d>
                            </m:e>
                            <m:sup>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𝑚</m:t>
                                  </m:r>
                                </m:e>
                                <m:sub>
                                  <m:r>
                                    <a:rPr lang="en-US" altLang="ja-JP" sz="2400" i="1">
                                      <a:latin typeface="Cambria Math" panose="02040503050406030204" pitchFamily="18" charset="0"/>
                                      <a:ea typeface="Cambria Math" panose="02040503050406030204" pitchFamily="18" charset="0"/>
                                    </a:rPr>
                                    <m:t>2</m:t>
                                  </m:r>
                                </m:sub>
                              </m:sSub>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𝑚</m:t>
                                  </m:r>
                                </m:e>
                                <m:sub>
                                  <m:r>
                                    <a:rPr lang="en-US" altLang="ja-JP" sz="2400" i="1">
                                      <a:latin typeface="Cambria Math" panose="02040503050406030204" pitchFamily="18" charset="0"/>
                                      <a:ea typeface="Cambria Math" panose="02040503050406030204" pitchFamily="18" charset="0"/>
                                    </a:rPr>
                                    <m:t>1</m:t>
                                  </m:r>
                                </m:sub>
                              </m:sSub>
                            </m:sup>
                          </m:sSup>
                        </m:e>
                      </m:func>
                    </m:oMath>
                  </m:oMathPara>
                </a14:m>
                <a:endParaRPr kumimoji="1"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2(</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log</m:t>
                        </m:r>
                      </m:fName>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𝑑</m:t>
                            </m:r>
                          </m:e>
                          <m:sub>
                            <m:r>
                              <a:rPr lang="en-US" altLang="ja-JP" sz="2400" b="0" i="1" smtClean="0">
                                <a:latin typeface="Cambria Math" panose="02040503050406030204" pitchFamily="18" charset="0"/>
                              </a:rPr>
                              <m:t>2</m:t>
                            </m:r>
                          </m:sub>
                        </m:sSub>
                      </m:e>
                    </m:func>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log</m:t>
                        </m:r>
                      </m:fName>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𝑑</m:t>
                            </m:r>
                          </m:e>
                          <m:sub>
                            <m:r>
                              <a:rPr lang="en-US" altLang="ja-JP" sz="2400" b="0" i="1" smtClean="0">
                                <a:latin typeface="Cambria Math" panose="02040503050406030204" pitchFamily="18" charset="0"/>
                              </a:rPr>
                              <m:t>1</m:t>
                            </m:r>
                          </m:sub>
                        </m:sSub>
                      </m:e>
                    </m:func>
                    <m:r>
                      <a:rPr lang="en-US" altLang="ja-JP" sz="2400" b="0" i="1" smtClean="0">
                        <a:latin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m:t>
                    </m:r>
                    <m:f>
                      <m:fPr>
                        <m:ctrlPr>
                          <a:rPr lang="en-US" altLang="ja-JP" sz="2400" b="0" i="1" smtClean="0">
                            <a:latin typeface="Cambria Math" panose="02040503050406030204" pitchFamily="18" charset="0"/>
                            <a:ea typeface="Cambria Math" panose="02040503050406030204" pitchFamily="18" charset="0"/>
                          </a:rPr>
                        </m:ctrlPr>
                      </m:fPr>
                      <m:num>
                        <m:r>
                          <a:rPr lang="en-US" altLang="ja-JP" sz="2400" b="0" i="1" smtClean="0">
                            <a:latin typeface="Cambria Math" panose="02040503050406030204" pitchFamily="18" charset="0"/>
                            <a:ea typeface="Cambria Math" panose="02040503050406030204" pitchFamily="18" charset="0"/>
                          </a:rPr>
                          <m:t>2</m:t>
                        </m:r>
                      </m:num>
                      <m:den>
                        <m:r>
                          <a:rPr lang="en-US" altLang="ja-JP" sz="2400" b="0" i="1" smtClean="0">
                            <a:latin typeface="Cambria Math" panose="02040503050406030204" pitchFamily="18" charset="0"/>
                            <a:ea typeface="Cambria Math" panose="02040503050406030204" pitchFamily="18" charset="0"/>
                          </a:rPr>
                          <m:t>5</m:t>
                        </m:r>
                      </m:den>
                    </m:f>
                    <m:r>
                      <a:rPr lang="en-US" altLang="ja-JP" sz="2400" b="0" i="1" smtClean="0">
                        <a:latin typeface="Cambria Math" panose="02040503050406030204" pitchFamily="18" charset="0"/>
                        <a:ea typeface="Cambria Math" panose="02040503050406030204" pitchFamily="18" charset="0"/>
                      </a:rPr>
                      <m:t>(</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𝑚</m:t>
                        </m:r>
                      </m:e>
                      <m:sub>
                        <m:r>
                          <a:rPr lang="en-US" altLang="ja-JP" sz="2400" b="0" i="1" smtClean="0">
                            <a:latin typeface="Cambria Math" panose="02040503050406030204" pitchFamily="18" charset="0"/>
                            <a:ea typeface="Cambria Math" panose="02040503050406030204" pitchFamily="18" charset="0"/>
                          </a:rPr>
                          <m:t>2</m:t>
                        </m:r>
                      </m:sub>
                    </m:sSub>
                    <m:r>
                      <a:rPr lang="en-US" altLang="ja-JP" sz="2400" b="0" i="1" smtClean="0">
                        <a:latin typeface="Cambria Math" panose="02040503050406030204" pitchFamily="18" charset="0"/>
                        <a:ea typeface="Cambria Math" panose="02040503050406030204" pitchFamily="18" charset="0"/>
                      </a:rPr>
                      <m:t>−</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𝑚</m:t>
                        </m:r>
                      </m:e>
                      <m:sub>
                        <m:r>
                          <a:rPr lang="en-US" altLang="ja-JP" sz="2400" b="0" i="1" smtClean="0">
                            <a:latin typeface="Cambria Math" panose="02040503050406030204" pitchFamily="18" charset="0"/>
                            <a:ea typeface="Cambria Math" panose="02040503050406030204" pitchFamily="18" charset="0"/>
                          </a:rPr>
                          <m:t>1</m:t>
                        </m:r>
                      </m:sub>
                    </m:sSub>
                    <m:r>
                      <a:rPr lang="en-US" altLang="ja-JP" sz="2400" b="0" i="1" smtClean="0">
                        <a:latin typeface="Cambria Math" panose="02040503050406030204" pitchFamily="18" charset="0"/>
                        <a:ea typeface="Cambria Math" panose="02040503050406030204" pitchFamily="18" charset="0"/>
                      </a:rPr>
                      <m:t>)</m:t>
                    </m:r>
                  </m:oMath>
                </a14:m>
                <a:r>
                  <a:rPr kumimoji="1"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𝑑</m:t>
                        </m:r>
                      </m:e>
                      <m:sub>
                        <m:r>
                          <a:rPr lang="en-US" altLang="ja-JP" sz="2400" i="1">
                            <a:latin typeface="Cambria Math" panose="02040503050406030204" pitchFamily="18" charset="0"/>
                          </a:rPr>
                          <m:t>1</m:t>
                        </m:r>
                      </m:sub>
                    </m:sSub>
                    <m:r>
                      <a:rPr lang="en-US" altLang="ja-JP" sz="2400" b="0" i="1" smtClean="0">
                        <a:latin typeface="Cambria Math" panose="02040503050406030204" pitchFamily="18" charset="0"/>
                      </a:rPr>
                      <m:t>=</m:t>
                    </m:r>
                  </m:oMath>
                </a14:m>
                <a:r>
                  <a:rPr kumimoji="1" lang="en-US" altLang="ja-JP" sz="2400" dirty="0"/>
                  <a:t>10pc and </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𝑚</m:t>
                        </m:r>
                      </m:e>
                      <m:sub>
                        <m:r>
                          <a:rPr lang="en-US" altLang="ja-JP" sz="2400" i="1">
                            <a:latin typeface="Cambria Math" panose="02040503050406030204" pitchFamily="18" charset="0"/>
                            <a:ea typeface="Cambria Math" panose="02040503050406030204" pitchFamily="18" charset="0"/>
                          </a:rPr>
                          <m:t>1</m:t>
                        </m:r>
                      </m:sub>
                    </m:sSub>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𝑀</m:t>
                    </m:r>
                  </m:oMath>
                </a14:m>
                <a:endParaRPr kumimoji="1" lang="en-US" altLang="ja-JP" sz="2400" dirty="0"/>
              </a:p>
              <a:p>
                <a:pPr marL="0" indent="0">
                  <a:buNone/>
                </a:pPr>
                <a:endParaRPr kumimoji="1" lang="en-US" altLang="ja-JP" sz="2400" dirty="0"/>
              </a:p>
              <a:p>
                <a:pPr marL="0" indent="0" algn="ctr">
                  <a:buNone/>
                </a:pPr>
                <a:r>
                  <a:rPr kumimoji="1" lang="en-US" altLang="ja-JP" sz="2400" dirty="0"/>
                  <a:t> </a:t>
                </a:r>
                <a14:m>
                  <m:oMath xmlns:m="http://schemas.openxmlformats.org/officeDocument/2006/math">
                    <m:r>
                      <a:rPr lang="en-US" altLang="ja-JP" sz="2400" i="1">
                        <a:latin typeface="Cambria Math" panose="02040503050406030204" pitchFamily="18" charset="0"/>
                      </a:rPr>
                      <m:t>5</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log</m:t>
                        </m:r>
                      </m:fName>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𝑑</m:t>
                            </m:r>
                          </m:e>
                          <m:sub>
                            <m:r>
                              <a:rPr lang="en-US" altLang="ja-JP" sz="2400" b="0" i="1" smtClean="0">
                                <a:latin typeface="Cambria Math" panose="02040503050406030204" pitchFamily="18" charset="0"/>
                              </a:rPr>
                              <m:t>2</m:t>
                            </m:r>
                          </m:sub>
                        </m:sSub>
                      </m:e>
                    </m:func>
                    <m:r>
                      <a:rPr lang="en-US" altLang="ja-JP" sz="2400" b="0" i="1" smtClean="0">
                        <a:latin typeface="Cambria Math" panose="02040503050406030204" pitchFamily="18" charset="0"/>
                      </a:rPr>
                      <m:t>−5</m:t>
                    </m:r>
                    <m:r>
                      <a:rPr lang="en-US" altLang="ja-JP" sz="2400" b="0" i="1" smtClean="0">
                        <a:latin typeface="Cambria Math" panose="02040503050406030204" pitchFamily="18" charset="0"/>
                        <a:ea typeface="Cambria Math" panose="02040503050406030204" pitchFamily="18" charset="0"/>
                      </a:rPr>
                      <m:t>≡</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𝑚</m:t>
                        </m:r>
                      </m:e>
                      <m:sub>
                        <m:r>
                          <a:rPr lang="en-US" altLang="ja-JP" sz="2400" b="0" i="1" smtClean="0">
                            <a:latin typeface="Cambria Math" panose="02040503050406030204" pitchFamily="18" charset="0"/>
                            <a:ea typeface="Cambria Math" panose="02040503050406030204" pitchFamily="18" charset="0"/>
                          </a:rPr>
                          <m:t>2</m:t>
                        </m:r>
                      </m:sub>
                    </m:sSub>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𝑀</m:t>
                    </m:r>
                  </m:oMath>
                </a14:m>
                <a:endParaRPr kumimoji="1" lang="en-US" altLang="ja-JP" sz="2400" dirty="0"/>
              </a:p>
              <a:p>
                <a:pPr marL="0" indent="0" algn="ctr">
                  <a:buNone/>
                </a:pPr>
                <a:r>
                  <a:rPr lang="en-US" altLang="ja-JP" sz="2400" dirty="0"/>
                  <a:t>Or</a:t>
                </a:r>
              </a:p>
              <a:p>
                <a:pPr marL="0" indent="0" algn="ctr">
                  <a:buNone/>
                </a:pPr>
                <a:r>
                  <a:rPr kumimoji="1" lang="en-US" altLang="ja-JP" sz="2400" dirty="0"/>
                  <a:t> </a:t>
                </a:r>
                <a14:m>
                  <m:oMath xmlns:m="http://schemas.openxmlformats.org/officeDocument/2006/math">
                    <m:r>
                      <a:rPr lang="en-US" altLang="ja-JP" sz="2400" i="1">
                        <a:latin typeface="Cambria Math" panose="02040503050406030204" pitchFamily="18" charset="0"/>
                      </a:rPr>
                      <m:t>5</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log</m:t>
                        </m:r>
                      </m:fName>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𝑑</m:t>
                            </m:r>
                          </m:e>
                          <m:sub>
                            <m:r>
                              <a:rPr lang="en-US" altLang="ja-JP" sz="2400" b="0" i="1" smtClean="0">
                                <a:latin typeface="Cambria Math" panose="02040503050406030204" pitchFamily="18" charset="0"/>
                              </a:rPr>
                              <m:t>2</m:t>
                            </m:r>
                          </m:sub>
                        </m:sSub>
                      </m:e>
                    </m:func>
                    <m:r>
                      <a:rPr lang="en-US" altLang="ja-JP" sz="2400" b="0" i="1" smtClean="0">
                        <a:latin typeface="Cambria Math" panose="02040503050406030204" pitchFamily="18" charset="0"/>
                      </a:rPr>
                      <m:t>−5+</m:t>
                    </m:r>
                    <m:r>
                      <a:rPr lang="en-US" altLang="ja-JP" sz="2400" b="0" i="1" smtClean="0">
                        <a:latin typeface="Cambria Math" panose="02040503050406030204" pitchFamily="18" charset="0"/>
                      </a:rPr>
                      <m:t>𝐴</m:t>
                    </m:r>
                    <m:r>
                      <a:rPr lang="en-US" altLang="ja-JP" sz="2400" b="0" i="1" smtClean="0">
                        <a:latin typeface="Cambria Math" panose="02040503050406030204" pitchFamily="18" charset="0"/>
                        <a:ea typeface="Cambria Math" panose="02040503050406030204" pitchFamily="18" charset="0"/>
                      </a:rPr>
                      <m:t>≡</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𝑚</m:t>
                        </m:r>
                      </m:e>
                      <m:sub>
                        <m:r>
                          <a:rPr lang="en-US" altLang="ja-JP" sz="2400" b="0" i="1" smtClean="0">
                            <a:latin typeface="Cambria Math" panose="02040503050406030204" pitchFamily="18" charset="0"/>
                            <a:ea typeface="Cambria Math" panose="02040503050406030204" pitchFamily="18" charset="0"/>
                          </a:rPr>
                          <m:t>2</m:t>
                        </m:r>
                      </m:sub>
                    </m:sSub>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𝑀</m:t>
                    </m:r>
                  </m:oMath>
                </a14:m>
                <a:endParaRPr kumimoji="1" lang="en-US" altLang="ja-JP" sz="2400" dirty="0"/>
              </a:p>
              <a:p>
                <a:pPr marL="0" indent="0" algn="ctr">
                  <a:buNone/>
                </a:pPr>
                <a14:m>
                  <m:oMath xmlns:m="http://schemas.openxmlformats.org/officeDocument/2006/math">
                    <m:r>
                      <a:rPr lang="en-US" altLang="ja-JP" sz="2400" b="0" i="1" smtClean="0">
                        <a:latin typeface="Cambria Math" panose="02040503050406030204" pitchFamily="18" charset="0"/>
                      </a:rPr>
                      <m:t>𝐴</m:t>
                    </m:r>
                  </m:oMath>
                </a14:m>
                <a:r>
                  <a:rPr lang="en-US" altLang="ja-JP" sz="2400" dirty="0"/>
                  <a:t> is extinction by interstellar matter</a:t>
                </a:r>
                <a:endParaRPr kumimoji="1" lang="ja-JP" altLang="en-US" sz="2400" dirty="0"/>
              </a:p>
              <a:p>
                <a:pPr marL="0" indent="0" algn="ctr">
                  <a:buNone/>
                </a:pPr>
                <a:endParaRPr kumimoji="1" lang="ja-JP" altLang="en-US" sz="2400" dirty="0"/>
              </a:p>
            </p:txBody>
          </p:sp>
        </mc:Choice>
        <mc:Fallback xmlns="">
          <p:sp>
            <p:nvSpPr>
              <p:cNvPr id="3" name="コンテンツ プレースホルダー 2">
                <a:extLst>
                  <a:ext uri="{FF2B5EF4-FFF2-40B4-BE49-F238E27FC236}">
                    <a16:creationId xmlns:a16="http://schemas.microsoft.com/office/drawing/2014/main" id="{D7609484-0E04-C29A-F8AE-DD8BC4D451F9}"/>
                  </a:ext>
                </a:extLst>
              </p:cNvPr>
              <p:cNvSpPr>
                <a:spLocks noGrp="1" noRot="1" noChangeAspect="1" noMove="1" noResize="1" noEditPoints="1" noAdjustHandles="1" noChangeArrowheads="1" noChangeShapeType="1" noTextEdit="1"/>
              </p:cNvSpPr>
              <p:nvPr>
                <p:ph idx="1"/>
              </p:nvPr>
            </p:nvSpPr>
            <p:spPr>
              <a:xfrm>
                <a:off x="457200" y="1268760"/>
                <a:ext cx="8229600" cy="4525963"/>
              </a:xfrm>
              <a:blipFill>
                <a:blip r:embed="rId2"/>
                <a:stretch>
                  <a:fillRect b="-17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5F7315A-F2B1-11CC-918A-F1BE8391BED2}"/>
                  </a:ext>
                </a:extLst>
              </p:cNvPr>
              <p:cNvSpPr txBox="1"/>
              <p:nvPr/>
            </p:nvSpPr>
            <p:spPr>
              <a:xfrm>
                <a:off x="1248695" y="6196228"/>
                <a:ext cx="7920880" cy="369332"/>
              </a:xfrm>
              <a:prstGeom prst="rect">
                <a:avLst/>
              </a:prstGeom>
              <a:noFill/>
            </p:spPr>
            <p:txBody>
              <a:bodyPr wrap="square">
                <a:spAutoFit/>
              </a:bodyPr>
              <a:lstStyle/>
              <a:p>
                <a14:m>
                  <m:oMath xmlns:m="http://schemas.openxmlformats.org/officeDocument/2006/math">
                    <m:r>
                      <a:rPr lang="en-US" altLang="ja-JP" b="0" i="1" dirty="0" smtClean="0">
                        <a:latin typeface="Cambria Math" panose="02040503050406030204" pitchFamily="18" charset="0"/>
                      </a:rPr>
                      <m:t>𝜇</m:t>
                    </m:r>
                    <m:r>
                      <a:rPr lang="en-US" altLang="ja-JP" b="0" i="1" dirty="0" smtClean="0">
                        <a:latin typeface="Cambria Math" panose="02040503050406030204" pitchFamily="18" charset="0"/>
                      </a:rPr>
                      <m:t>=</m:t>
                    </m:r>
                    <m:r>
                      <a:rPr lang="en-US" altLang="ja-JP" i="1" dirty="0" smtClean="0">
                        <a:latin typeface="Cambria Math" panose="02040503050406030204" pitchFamily="18" charset="0"/>
                      </a:rPr>
                      <m:t>𝑚</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𝑀</m:t>
                    </m:r>
                  </m:oMath>
                </a14:m>
                <a:r>
                  <a:rPr lang="ja-JP" altLang="en-US" dirty="0"/>
                  <a:t> </a:t>
                </a:r>
                <a:r>
                  <a:rPr lang="en-US" altLang="ja-JP" dirty="0"/>
                  <a:t>is proportional to </a:t>
                </a:r>
                <a14:m>
                  <m:oMath xmlns:m="http://schemas.openxmlformats.org/officeDocument/2006/math">
                    <m:func>
                      <m:funcPr>
                        <m:ctrlPr>
                          <a:rPr lang="en-US" altLang="ja-JP" i="1">
                            <a:latin typeface="Cambria Math" panose="02040503050406030204" pitchFamily="18" charset="0"/>
                          </a:rPr>
                        </m:ctrlPr>
                      </m:funcPr>
                      <m:fName>
                        <m:r>
                          <m:rPr>
                            <m:sty m:val="p"/>
                          </m:rPr>
                          <a:rPr lang="en-US" altLang="ja-JP">
                            <a:latin typeface="Cambria Math" panose="02040503050406030204" pitchFamily="18" charset="0"/>
                          </a:rPr>
                          <m:t>log</m:t>
                        </m:r>
                      </m:fName>
                      <m:e>
                        <m:sSub>
                          <m:sSubPr>
                            <m:ctrlPr>
                              <a:rPr lang="en-US" altLang="ja-JP" i="1">
                                <a:latin typeface="Cambria Math" panose="02040503050406030204" pitchFamily="18" charset="0"/>
                              </a:rPr>
                            </m:ctrlPr>
                          </m:sSubPr>
                          <m:e>
                            <m:r>
                              <a:rPr lang="en-US" altLang="ja-JP" i="1">
                                <a:latin typeface="Cambria Math" panose="02040503050406030204" pitchFamily="18" charset="0"/>
                              </a:rPr>
                              <m:t>𝑑</m:t>
                            </m:r>
                          </m:e>
                          <m:sub>
                            <m:r>
                              <a:rPr lang="en-US" altLang="ja-JP" i="1">
                                <a:latin typeface="Cambria Math" panose="02040503050406030204" pitchFamily="18" charset="0"/>
                              </a:rPr>
                              <m:t>2</m:t>
                            </m:r>
                          </m:sub>
                        </m:sSub>
                      </m:e>
                    </m:func>
                  </m:oMath>
                </a14:m>
                <a:r>
                  <a:rPr lang="en-US" altLang="ja-JP" dirty="0"/>
                  <a:t> and then it is called “Distance modulus”. </a:t>
                </a:r>
              </a:p>
            </p:txBody>
          </p:sp>
        </mc:Choice>
        <mc:Fallback xmlns="">
          <p:sp>
            <p:nvSpPr>
              <p:cNvPr id="5" name="テキスト ボックス 4">
                <a:extLst>
                  <a:ext uri="{FF2B5EF4-FFF2-40B4-BE49-F238E27FC236}">
                    <a16:creationId xmlns:a16="http://schemas.microsoft.com/office/drawing/2014/main" id="{E5F7315A-F2B1-11CC-918A-F1BE8391BED2}"/>
                  </a:ext>
                </a:extLst>
              </p:cNvPr>
              <p:cNvSpPr txBox="1">
                <a:spLocks noRot="1" noChangeAspect="1" noMove="1" noResize="1" noEditPoints="1" noAdjustHandles="1" noChangeArrowheads="1" noChangeShapeType="1" noTextEdit="1"/>
              </p:cNvSpPr>
              <p:nvPr/>
            </p:nvSpPr>
            <p:spPr>
              <a:xfrm>
                <a:off x="1248695" y="6196228"/>
                <a:ext cx="7920880" cy="369332"/>
              </a:xfrm>
              <a:prstGeom prst="rect">
                <a:avLst/>
              </a:prstGeom>
              <a:blipFill>
                <a:blip r:embed="rId3"/>
                <a:stretch>
                  <a:fillRect t="-8197" b="-2459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44239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37CFAD-6E26-9E41-E7FB-BF0F60DB9521}"/>
              </a:ext>
            </a:extLst>
          </p:cNvPr>
          <p:cNvSpPr>
            <a:spLocks noGrp="1"/>
          </p:cNvSpPr>
          <p:nvPr>
            <p:ph type="title"/>
          </p:nvPr>
        </p:nvSpPr>
        <p:spPr/>
        <p:txBody>
          <a:bodyPr/>
          <a:lstStyle/>
          <a:p>
            <a:r>
              <a:rPr kumimoji="1" lang="en-US" altLang="ja-JP" dirty="0"/>
              <a:t>Distance Modulus</a:t>
            </a:r>
            <a:endParaRPr kumimoji="1" lang="ja-JP" altLang="en-US" dirty="0"/>
          </a:p>
        </p:txBody>
      </p:sp>
      <p:sp>
        <p:nvSpPr>
          <p:cNvPr id="3" name="コンテンツ プレースホルダー 2">
            <a:extLst>
              <a:ext uri="{FF2B5EF4-FFF2-40B4-BE49-F238E27FC236}">
                <a16:creationId xmlns:a16="http://schemas.microsoft.com/office/drawing/2014/main" id="{16581281-D2FC-B66E-033D-05115CEA8A93}"/>
              </a:ext>
            </a:extLst>
          </p:cNvPr>
          <p:cNvSpPr>
            <a:spLocks noGrp="1"/>
          </p:cNvSpPr>
          <p:nvPr>
            <p:ph idx="1"/>
          </p:nvPr>
        </p:nvSpPr>
        <p:spPr>
          <a:xfrm>
            <a:off x="457200" y="1600201"/>
            <a:ext cx="8229600" cy="2620888"/>
          </a:xfrm>
        </p:spPr>
        <p:txBody>
          <a:bodyPr>
            <a:normAutofit lnSpcReduction="10000"/>
          </a:bodyPr>
          <a:lstStyle/>
          <a:p>
            <a:pPr marL="0" indent="0">
              <a:buNone/>
            </a:pPr>
            <a:r>
              <a:rPr kumimoji="1" lang="en-US" altLang="ja-JP" dirty="0"/>
              <a:t>Ex. For a star 100pc distance from the Earth, we say “The distance modulus of the star is 5.”</a:t>
            </a:r>
          </a:p>
          <a:p>
            <a:pPr marL="0" indent="0">
              <a:buNone/>
            </a:pPr>
            <a:r>
              <a:rPr lang="en-US" altLang="ja-JP" dirty="0"/>
              <a:t>and then we can understand that</a:t>
            </a:r>
          </a:p>
          <a:p>
            <a:pPr marL="0" indent="0">
              <a:buNone/>
            </a:pPr>
            <a:r>
              <a:rPr kumimoji="1" lang="en-US" altLang="ja-JP" dirty="0"/>
              <a:t>“The apparent magnitude of the star is +5 compared to the absolute magnitude.”</a:t>
            </a:r>
          </a:p>
          <a:p>
            <a:pPr marL="0" indent="0">
              <a:buNone/>
            </a:pPr>
            <a:endParaRPr kumimoji="1" lang="ja-JP" altLang="en-US" dirty="0"/>
          </a:p>
        </p:txBody>
      </p:sp>
      <p:pic>
        <p:nvPicPr>
          <p:cNvPr id="2050" name="Picture 2">
            <a:extLst>
              <a:ext uri="{FF2B5EF4-FFF2-40B4-BE49-F238E27FC236}">
                <a16:creationId xmlns:a16="http://schemas.microsoft.com/office/drawing/2014/main" id="{E4F79F19-D4E0-4A72-82D6-09F3948913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365104"/>
            <a:ext cx="2143125" cy="1543050"/>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A2A8B035-299B-B6BC-B35B-D5D25C0DB5D4}"/>
              </a:ext>
            </a:extLst>
          </p:cNvPr>
          <p:cNvSpPr txBox="1"/>
          <p:nvPr/>
        </p:nvSpPr>
        <p:spPr>
          <a:xfrm>
            <a:off x="899592" y="5908154"/>
            <a:ext cx="1711077" cy="830997"/>
          </a:xfrm>
          <a:prstGeom prst="rect">
            <a:avLst/>
          </a:prstGeom>
          <a:noFill/>
        </p:spPr>
        <p:txBody>
          <a:bodyPr wrap="square">
            <a:spAutoFit/>
          </a:bodyPr>
          <a:lstStyle/>
          <a:p>
            <a:r>
              <a:rPr lang="en-US" altLang="ja-JP" sz="2400" dirty="0"/>
              <a:t>D = 136 pc</a:t>
            </a:r>
          </a:p>
          <a:p>
            <a:r>
              <a:rPr lang="en-US" altLang="ja-JP" sz="2400" dirty="0"/>
              <a:t>µ = 5.7</a:t>
            </a:r>
            <a:endParaRPr lang="ja-JP" altLang="en-US" sz="2400" dirty="0"/>
          </a:p>
        </p:txBody>
      </p:sp>
      <p:sp>
        <p:nvSpPr>
          <p:cNvPr id="6" name="テキスト ボックス 5">
            <a:extLst>
              <a:ext uri="{FF2B5EF4-FFF2-40B4-BE49-F238E27FC236}">
                <a16:creationId xmlns:a16="http://schemas.microsoft.com/office/drawing/2014/main" id="{9096559E-180E-B402-7945-922508528C3A}"/>
              </a:ext>
            </a:extLst>
          </p:cNvPr>
          <p:cNvSpPr txBox="1"/>
          <p:nvPr/>
        </p:nvSpPr>
        <p:spPr>
          <a:xfrm>
            <a:off x="3716461" y="5908153"/>
            <a:ext cx="1711077" cy="830997"/>
          </a:xfrm>
          <a:prstGeom prst="rect">
            <a:avLst/>
          </a:prstGeom>
          <a:noFill/>
        </p:spPr>
        <p:txBody>
          <a:bodyPr wrap="square">
            <a:spAutoFit/>
          </a:bodyPr>
          <a:lstStyle/>
          <a:p>
            <a:r>
              <a:rPr lang="en-US" altLang="ja-JP" sz="2400" dirty="0"/>
              <a:t>D = 780 kpc</a:t>
            </a:r>
          </a:p>
          <a:p>
            <a:r>
              <a:rPr lang="en-US" altLang="ja-JP" sz="2400" dirty="0"/>
              <a:t>µ = 24.5</a:t>
            </a:r>
            <a:endParaRPr lang="ja-JP" altLang="en-US" sz="2400" dirty="0"/>
          </a:p>
        </p:txBody>
      </p:sp>
      <p:pic>
        <p:nvPicPr>
          <p:cNvPr id="2052" name="Picture 4" descr="M31: アンドロメダ銀河">
            <a:extLst>
              <a:ext uri="{FF2B5EF4-FFF2-40B4-BE49-F238E27FC236}">
                <a16:creationId xmlns:a16="http://schemas.microsoft.com/office/drawing/2014/main" id="{578039B5-E127-2F44-D646-D124CB02C1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374" y="4355579"/>
            <a:ext cx="2381250" cy="15621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RB 080319Bの残光写真 （左：X線、右：紫外線と可視光）">
            <a:extLst>
              <a:ext uri="{FF2B5EF4-FFF2-40B4-BE49-F238E27FC236}">
                <a16:creationId xmlns:a16="http://schemas.microsoft.com/office/drawing/2014/main" id="{DAAB7B35-D576-C393-2241-E2BC0A59840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0671"/>
          <a:stretch/>
        </p:blipFill>
        <p:spPr bwMode="auto">
          <a:xfrm>
            <a:off x="6804248" y="4346053"/>
            <a:ext cx="1541132" cy="1562100"/>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4686FB3F-7D6B-28CF-E56F-94AF3514289B}"/>
              </a:ext>
            </a:extLst>
          </p:cNvPr>
          <p:cNvSpPr txBox="1"/>
          <p:nvPr/>
        </p:nvSpPr>
        <p:spPr>
          <a:xfrm>
            <a:off x="6781866" y="5917679"/>
            <a:ext cx="1711077" cy="830997"/>
          </a:xfrm>
          <a:prstGeom prst="rect">
            <a:avLst/>
          </a:prstGeom>
          <a:noFill/>
        </p:spPr>
        <p:txBody>
          <a:bodyPr wrap="square">
            <a:spAutoFit/>
          </a:bodyPr>
          <a:lstStyle/>
          <a:p>
            <a:r>
              <a:rPr lang="en-US" altLang="ja-JP" sz="2400" dirty="0"/>
              <a:t>D = 2.3 </a:t>
            </a:r>
            <a:r>
              <a:rPr lang="en-US" altLang="ja-JP" sz="2400" dirty="0" err="1"/>
              <a:t>Gpc</a:t>
            </a:r>
            <a:endParaRPr lang="en-US" altLang="ja-JP" sz="2400" dirty="0"/>
          </a:p>
          <a:p>
            <a:r>
              <a:rPr lang="en-US" altLang="ja-JP" sz="2400" dirty="0"/>
              <a:t>µ = 41.8</a:t>
            </a:r>
            <a:endParaRPr lang="ja-JP" altLang="en-US" sz="2400" dirty="0"/>
          </a:p>
        </p:txBody>
      </p:sp>
    </p:spTree>
    <p:extLst>
      <p:ext uri="{BB962C8B-B14F-4D97-AF65-F5344CB8AC3E}">
        <p14:creationId xmlns:p14="http://schemas.microsoft.com/office/powerpoint/2010/main" val="865607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179512" y="1316043"/>
            <a:ext cx="8712968" cy="1938992"/>
          </a:xfrm>
          <a:prstGeom prst="rect">
            <a:avLst/>
          </a:prstGeom>
        </p:spPr>
        <p:txBody>
          <a:bodyPr wrap="square">
            <a:spAutoFit/>
          </a:bodyPr>
          <a:lstStyle/>
          <a:p>
            <a:r>
              <a:rPr lang="en-US" altLang="ja-JP" sz="2400" dirty="0"/>
              <a:t>Problem</a:t>
            </a:r>
            <a:r>
              <a:rPr lang="ja-JP" altLang="en-US" sz="2400" dirty="0"/>
              <a:t>： </a:t>
            </a:r>
            <a:r>
              <a:rPr lang="en-US" altLang="ja-JP" sz="2400" dirty="0"/>
              <a:t>Brightness of a star depends on wavelengths so it is impossible to compare the brightness observed by different wavelengths.</a:t>
            </a:r>
          </a:p>
          <a:p>
            <a:endParaRPr lang="en-US" altLang="ja-JP" sz="2400" dirty="0"/>
          </a:p>
          <a:p>
            <a:r>
              <a:rPr lang="en-US" altLang="ja-JP" sz="2400" dirty="0"/>
              <a:t>Solution: Observing by definite wavelengths with filters</a:t>
            </a:r>
          </a:p>
        </p:txBody>
      </p:sp>
      <p:pic>
        <p:nvPicPr>
          <p:cNvPr id="10" name="図 9">
            <a:extLst>
              <a:ext uri="{FF2B5EF4-FFF2-40B4-BE49-F238E27FC236}">
                <a16:creationId xmlns:a16="http://schemas.microsoft.com/office/drawing/2014/main" id="{604BAD2F-8702-F902-56D2-8C704B7DA956}"/>
              </a:ext>
            </a:extLst>
          </p:cNvPr>
          <p:cNvPicPr>
            <a:picLocks noChangeAspect="1"/>
          </p:cNvPicPr>
          <p:nvPr/>
        </p:nvPicPr>
        <p:blipFill>
          <a:blip r:embed="rId2"/>
          <a:stretch>
            <a:fillRect/>
          </a:stretch>
        </p:blipFill>
        <p:spPr>
          <a:xfrm>
            <a:off x="672423" y="3300235"/>
            <a:ext cx="4402735" cy="3289644"/>
          </a:xfrm>
          <a:prstGeom prst="rect">
            <a:avLst/>
          </a:prstGeom>
        </p:spPr>
      </p:pic>
      <p:pic>
        <p:nvPicPr>
          <p:cNvPr id="11" name="Picture 2" descr="http://www.kusastro.kyoto-u.ac.jp/~iwamuro/LECTURE/OBS/johnson.gif">
            <a:extLst>
              <a:ext uri="{FF2B5EF4-FFF2-40B4-BE49-F238E27FC236}">
                <a16:creationId xmlns:a16="http://schemas.microsoft.com/office/drawing/2014/main" id="{640D6B3E-3094-449C-DF15-42A2AFDD29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8541" y="3557776"/>
            <a:ext cx="3477740" cy="2756927"/>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3F1D0BF5-5608-8695-136C-3E665A359D61}"/>
              </a:ext>
            </a:extLst>
          </p:cNvPr>
          <p:cNvSpPr txBox="1"/>
          <p:nvPr/>
        </p:nvSpPr>
        <p:spPr>
          <a:xfrm>
            <a:off x="5083350" y="6378769"/>
            <a:ext cx="4073231" cy="369332"/>
          </a:xfrm>
          <a:prstGeom prst="rect">
            <a:avLst/>
          </a:prstGeom>
          <a:noFill/>
        </p:spPr>
        <p:txBody>
          <a:bodyPr wrap="none" rtlCol="0">
            <a:spAutoFit/>
          </a:bodyPr>
          <a:lstStyle/>
          <a:p>
            <a:r>
              <a:rPr lang="en-US" altLang="ja-JP" dirty="0"/>
              <a:t>Example of transmission of a filter system</a:t>
            </a:r>
            <a:endParaRPr kumimoji="1" lang="ja-JP" altLang="en-US" dirty="0"/>
          </a:p>
        </p:txBody>
      </p:sp>
      <p:pic>
        <p:nvPicPr>
          <p:cNvPr id="13" name="Picture 2" descr="MidOpt-Filters">
            <a:extLst>
              <a:ext uri="{FF2B5EF4-FFF2-40B4-BE49-F238E27FC236}">
                <a16:creationId xmlns:a16="http://schemas.microsoft.com/office/drawing/2014/main" id="{8034916E-3613-8B75-6CFA-5870B8B564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2644" y="109899"/>
            <a:ext cx="3092676" cy="1206144"/>
          </a:xfrm>
          <a:prstGeom prst="rect">
            <a:avLst/>
          </a:prstGeom>
          <a:noFill/>
          <a:extLst>
            <a:ext uri="{909E8E84-426E-40DD-AFC4-6F175D3DCCD1}">
              <a14:hiddenFill xmlns:a14="http://schemas.microsoft.com/office/drawing/2010/main">
                <a:solidFill>
                  <a:srgbClr val="FFFFFF"/>
                </a:solidFill>
              </a14:hiddenFill>
            </a:ext>
          </a:extLst>
        </p:spPr>
      </p:pic>
      <p:sp>
        <p:nvSpPr>
          <p:cNvPr id="17" name="タイトル 1">
            <a:extLst>
              <a:ext uri="{FF2B5EF4-FFF2-40B4-BE49-F238E27FC236}">
                <a16:creationId xmlns:a16="http://schemas.microsoft.com/office/drawing/2014/main" id="{15030E6F-484A-0F9B-8F0E-0439F38F627E}"/>
              </a:ext>
            </a:extLst>
          </p:cNvPr>
          <p:cNvSpPr>
            <a:spLocks noGrp="1"/>
          </p:cNvSpPr>
          <p:nvPr>
            <p:ph type="title"/>
          </p:nvPr>
        </p:nvSpPr>
        <p:spPr>
          <a:xfrm>
            <a:off x="457200" y="274638"/>
            <a:ext cx="8229600" cy="1143000"/>
          </a:xfrm>
        </p:spPr>
        <p:txBody>
          <a:bodyPr/>
          <a:lstStyle/>
          <a:p>
            <a:r>
              <a:rPr lang="en-US" altLang="ja-JP" dirty="0"/>
              <a:t>Filter System</a:t>
            </a:r>
            <a:endParaRPr kumimoji="1" lang="ja-JP" altLang="en-US" dirty="0"/>
          </a:p>
        </p:txBody>
      </p:sp>
    </p:spTree>
    <p:extLst>
      <p:ext uri="{BB962C8B-B14F-4D97-AF65-F5344CB8AC3E}">
        <p14:creationId xmlns:p14="http://schemas.microsoft.com/office/powerpoint/2010/main" val="155556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Filter System</a:t>
            </a:r>
            <a:endParaRPr kumimoji="1" lang="ja-JP" altLang="en-US" dirty="0"/>
          </a:p>
        </p:txBody>
      </p:sp>
      <p:sp>
        <p:nvSpPr>
          <p:cNvPr id="3" name="コンテンツ プレースホルダー 2"/>
          <p:cNvSpPr>
            <a:spLocks noGrp="1"/>
          </p:cNvSpPr>
          <p:nvPr>
            <p:ph idx="1"/>
          </p:nvPr>
        </p:nvSpPr>
        <p:spPr>
          <a:xfrm>
            <a:off x="179511" y="1156102"/>
            <a:ext cx="8896769" cy="2401674"/>
          </a:xfrm>
        </p:spPr>
        <p:txBody>
          <a:bodyPr>
            <a:normAutofit lnSpcReduction="10000"/>
          </a:bodyPr>
          <a:lstStyle/>
          <a:p>
            <a:r>
              <a:rPr lang="en-US" altLang="ja-JP" sz="2400" dirty="0"/>
              <a:t>Filter</a:t>
            </a:r>
            <a:r>
              <a:rPr lang="ja-JP" altLang="en-US" sz="2400" dirty="0"/>
              <a:t>： </a:t>
            </a:r>
            <a:r>
              <a:rPr lang="en-US" altLang="ja-JP" sz="2400" dirty="0"/>
              <a:t>A device that selectively transmits light of different wavelengths</a:t>
            </a:r>
          </a:p>
          <a:p>
            <a:r>
              <a:rPr lang="en-US" altLang="ja-JP" sz="2400" dirty="0"/>
              <a:t>Photometric System</a:t>
            </a:r>
            <a:r>
              <a:rPr lang="ja-JP" altLang="en-US" sz="2400" dirty="0">
                <a:sym typeface="Wingdings" panose="05000000000000000000" pitchFamily="2" charset="2"/>
              </a:rPr>
              <a:t> </a:t>
            </a:r>
            <a:r>
              <a:rPr lang="en-US" altLang="ja-JP" sz="2400" dirty="0">
                <a:sym typeface="Wingdings" panose="05000000000000000000" pitchFamily="2" charset="2"/>
              </a:rPr>
              <a:t>(Filter system): </a:t>
            </a:r>
            <a:r>
              <a:rPr lang="ja-JP" altLang="en-US" sz="2400" dirty="0"/>
              <a:t> </a:t>
            </a:r>
            <a:r>
              <a:rPr lang="en-US" altLang="ja-JP" sz="2400" dirty="0"/>
              <a:t>A set of well-defined filters, with a known sensitivity.</a:t>
            </a:r>
          </a:p>
          <a:p>
            <a:pPr marL="0" indent="0">
              <a:buNone/>
            </a:pPr>
            <a:r>
              <a:rPr lang="en-US" altLang="ja-JP" sz="2400" dirty="0"/>
              <a:t>Ex.</a:t>
            </a:r>
            <a:r>
              <a:rPr lang="ja-JP" altLang="en-US" sz="2400" dirty="0"/>
              <a:t>： </a:t>
            </a:r>
            <a:r>
              <a:rPr lang="en-US" altLang="ja-JP" sz="2400" dirty="0"/>
              <a:t>Johnson system, SDSS system, Pan-STARRS system, 2MASS system</a:t>
            </a:r>
          </a:p>
          <a:p>
            <a:pPr marL="0" indent="0">
              <a:buNone/>
            </a:pPr>
            <a:r>
              <a:rPr lang="en-US" altLang="ja-JP" sz="2400" dirty="0"/>
              <a:t>You can check it on Wikipedia.</a:t>
            </a:r>
          </a:p>
        </p:txBody>
      </p:sp>
      <p:sp>
        <p:nvSpPr>
          <p:cNvPr id="10" name="テキスト ボックス 9">
            <a:extLst>
              <a:ext uri="{FF2B5EF4-FFF2-40B4-BE49-F238E27FC236}">
                <a16:creationId xmlns:a16="http://schemas.microsoft.com/office/drawing/2014/main" id="{F9EF990A-9EDD-0BCE-4A52-B7ADA13D10E9}"/>
              </a:ext>
            </a:extLst>
          </p:cNvPr>
          <p:cNvSpPr txBox="1"/>
          <p:nvPr/>
        </p:nvSpPr>
        <p:spPr>
          <a:xfrm>
            <a:off x="235407" y="3557776"/>
            <a:ext cx="3688522" cy="1477328"/>
          </a:xfrm>
          <a:prstGeom prst="rect">
            <a:avLst/>
          </a:prstGeom>
          <a:noFill/>
        </p:spPr>
        <p:txBody>
          <a:bodyPr wrap="square">
            <a:spAutoFit/>
          </a:bodyPr>
          <a:lstStyle/>
          <a:p>
            <a:pPr marL="0" indent="0">
              <a:buNone/>
            </a:pPr>
            <a:r>
              <a:rPr lang="en-US" altLang="ja-JP" sz="1800" dirty="0"/>
              <a:t>While efforts are being made to use the same filter systems around the world, advances in thin-film technology are leading to the development of superior filters</a:t>
            </a:r>
            <a:endParaRPr kumimoji="1" lang="en-US" altLang="ja-JP" sz="1800" dirty="0"/>
          </a:p>
        </p:txBody>
      </p:sp>
      <p:pic>
        <p:nvPicPr>
          <p:cNvPr id="3078" name="Picture 6">
            <a:extLst>
              <a:ext uri="{FF2B5EF4-FFF2-40B4-BE49-F238E27FC236}">
                <a16:creationId xmlns:a16="http://schemas.microsoft.com/office/drawing/2014/main" id="{80A7B7A8-0C21-12D0-7EB8-CF128F6C16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151" b="6597"/>
          <a:stretch/>
        </p:blipFill>
        <p:spPr bwMode="auto">
          <a:xfrm>
            <a:off x="3923929" y="3429000"/>
            <a:ext cx="4950303" cy="3058212"/>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a:extLst>
              <a:ext uri="{FF2B5EF4-FFF2-40B4-BE49-F238E27FC236}">
                <a16:creationId xmlns:a16="http://schemas.microsoft.com/office/drawing/2014/main" id="{E4E76710-6155-A5F0-0170-217E6A29CE56}"/>
              </a:ext>
            </a:extLst>
          </p:cNvPr>
          <p:cNvSpPr txBox="1"/>
          <p:nvPr/>
        </p:nvSpPr>
        <p:spPr>
          <a:xfrm>
            <a:off x="4331340" y="6398696"/>
            <a:ext cx="4451731" cy="369332"/>
          </a:xfrm>
          <a:prstGeom prst="rect">
            <a:avLst/>
          </a:prstGeom>
          <a:noFill/>
        </p:spPr>
        <p:txBody>
          <a:bodyPr wrap="none" rtlCol="0">
            <a:spAutoFit/>
          </a:bodyPr>
          <a:lstStyle/>
          <a:p>
            <a:r>
              <a:rPr lang="en-US" altLang="ja-JP" dirty="0"/>
              <a:t>Improvement of filter technology for 20 years</a:t>
            </a:r>
            <a:endParaRPr kumimoji="1" lang="ja-JP" altLang="en-US" dirty="0"/>
          </a:p>
        </p:txBody>
      </p:sp>
    </p:spTree>
    <p:extLst>
      <p:ext uri="{BB962C8B-B14F-4D97-AF65-F5344CB8AC3E}">
        <p14:creationId xmlns:p14="http://schemas.microsoft.com/office/powerpoint/2010/main" val="3720387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19314D-6AF0-4AD1-A64A-8BC143CC15BA}"/>
              </a:ext>
            </a:extLst>
          </p:cNvPr>
          <p:cNvSpPr>
            <a:spLocks noGrp="1"/>
          </p:cNvSpPr>
          <p:nvPr>
            <p:ph type="title"/>
          </p:nvPr>
        </p:nvSpPr>
        <p:spPr>
          <a:xfrm>
            <a:off x="358754" y="0"/>
            <a:ext cx="8229600" cy="1143000"/>
          </a:xfrm>
        </p:spPr>
        <p:txBody>
          <a:bodyPr/>
          <a:lstStyle/>
          <a:p>
            <a:pPr algn="l"/>
            <a:r>
              <a:rPr kumimoji="1" lang="en-US" altLang="ja-JP" dirty="0"/>
              <a:t>Requirement for Filters</a:t>
            </a:r>
            <a:endParaRPr kumimoji="1" lang="ja-JP" altLang="en-US" dirty="0"/>
          </a:p>
        </p:txBody>
      </p:sp>
      <p:graphicFrame>
        <p:nvGraphicFramePr>
          <p:cNvPr id="4" name="グラフ 3">
            <a:extLst>
              <a:ext uri="{FF2B5EF4-FFF2-40B4-BE49-F238E27FC236}">
                <a16:creationId xmlns:a16="http://schemas.microsoft.com/office/drawing/2014/main" id="{7510C459-95BA-4B05-82AA-D8E767801299}"/>
              </a:ext>
            </a:extLst>
          </p:cNvPr>
          <p:cNvGraphicFramePr>
            <a:graphicFrameLocks/>
          </p:cNvGraphicFramePr>
          <p:nvPr>
            <p:extLst>
              <p:ext uri="{D42A27DB-BD31-4B8C-83A1-F6EECF244321}">
                <p14:modId xmlns:p14="http://schemas.microsoft.com/office/powerpoint/2010/main" val="105135910"/>
              </p:ext>
            </p:extLst>
          </p:nvPr>
        </p:nvGraphicFramePr>
        <p:xfrm>
          <a:off x="4283968" y="836712"/>
          <a:ext cx="4536504" cy="258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グラフ 4">
            <a:extLst>
              <a:ext uri="{FF2B5EF4-FFF2-40B4-BE49-F238E27FC236}">
                <a16:creationId xmlns:a16="http://schemas.microsoft.com/office/drawing/2014/main" id="{73B12A50-4B81-434B-B94E-DB3F5D10BB25}"/>
              </a:ext>
            </a:extLst>
          </p:cNvPr>
          <p:cNvGraphicFramePr>
            <a:graphicFrameLocks/>
          </p:cNvGraphicFramePr>
          <p:nvPr>
            <p:extLst>
              <p:ext uri="{D42A27DB-BD31-4B8C-83A1-F6EECF244321}">
                <p14:modId xmlns:p14="http://schemas.microsoft.com/office/powerpoint/2010/main" val="3613517590"/>
              </p:ext>
            </p:extLst>
          </p:nvPr>
        </p:nvGraphicFramePr>
        <p:xfrm>
          <a:off x="4283968" y="3573016"/>
          <a:ext cx="4536504" cy="2583200"/>
        </p:xfrm>
        <a:graphic>
          <a:graphicData uri="http://schemas.openxmlformats.org/drawingml/2006/chart">
            <c:chart xmlns:c="http://schemas.openxmlformats.org/drawingml/2006/chart" xmlns:r="http://schemas.openxmlformats.org/officeDocument/2006/relationships" r:id="rId3"/>
          </a:graphicData>
        </a:graphic>
      </p:graphicFrame>
      <p:sp>
        <p:nvSpPr>
          <p:cNvPr id="7" name="テキスト ボックス 6">
            <a:extLst>
              <a:ext uri="{FF2B5EF4-FFF2-40B4-BE49-F238E27FC236}">
                <a16:creationId xmlns:a16="http://schemas.microsoft.com/office/drawing/2014/main" id="{BD09E05E-BE65-402F-BF4F-B521B0350DD8}"/>
              </a:ext>
            </a:extLst>
          </p:cNvPr>
          <p:cNvSpPr txBox="1"/>
          <p:nvPr/>
        </p:nvSpPr>
        <p:spPr>
          <a:xfrm>
            <a:off x="220414" y="1632166"/>
            <a:ext cx="4251200" cy="1477328"/>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a:t>High throughput at the designated wavelength band</a:t>
            </a:r>
            <a:endParaRPr lang="en-US" altLang="ja-JP" dirty="0"/>
          </a:p>
          <a:p>
            <a:pPr marL="285750" indent="-285750">
              <a:buFont typeface="Arial" panose="020B0604020202020204" pitchFamily="34" charset="0"/>
              <a:buChar char="•"/>
            </a:pPr>
            <a:r>
              <a:rPr lang="en-US" altLang="ja-JP" dirty="0"/>
              <a:t>Low leak at the other wavelength band</a:t>
            </a:r>
          </a:p>
          <a:p>
            <a:r>
              <a:rPr lang="ja-JP" altLang="en-US" dirty="0"/>
              <a:t>→</a:t>
            </a:r>
            <a:r>
              <a:rPr lang="en-US" altLang="ja-JP" dirty="0"/>
              <a:t>Low</a:t>
            </a:r>
            <a:r>
              <a:rPr lang="ja-JP" altLang="en-US" dirty="0"/>
              <a:t> </a:t>
            </a:r>
            <a:r>
              <a:rPr lang="en-US" altLang="ja-JP" dirty="0"/>
              <a:t>noise</a:t>
            </a:r>
          </a:p>
          <a:p>
            <a:pPr marL="285750" indent="-285750">
              <a:buFont typeface="Arial" panose="020B0604020202020204" pitchFamily="34" charset="0"/>
              <a:buChar char="•"/>
            </a:pPr>
            <a:r>
              <a:rPr kumimoji="1" lang="en-US" altLang="ja-JP" dirty="0"/>
              <a:t>Steep cut-in and cut-off</a:t>
            </a:r>
          </a:p>
        </p:txBody>
      </p:sp>
    </p:spTree>
    <p:extLst>
      <p:ext uri="{BB962C8B-B14F-4D97-AF65-F5344CB8AC3E}">
        <p14:creationId xmlns:p14="http://schemas.microsoft.com/office/powerpoint/2010/main" val="348764944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36812</TotalTime>
  <Words>1387</Words>
  <Application>Microsoft Office PowerPoint</Application>
  <PresentationFormat>画面に合わせる (4:3)</PresentationFormat>
  <Paragraphs>299</Paragraphs>
  <Slides>19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19</vt:i4>
      </vt:variant>
    </vt:vector>
  </HeadingPairs>
  <TitlesOfParts>
    <vt:vector size="23" baseType="lpstr">
      <vt:lpstr>Arial</vt:lpstr>
      <vt:lpstr>Calibri</vt:lpstr>
      <vt:lpstr>Cambria Math</vt:lpstr>
      <vt:lpstr>Office ​​テーマ</vt:lpstr>
      <vt:lpstr>Magnitude and Atmosphere</vt:lpstr>
      <vt:lpstr>Apparent Magnitude （Definition of Brightness）</vt:lpstr>
      <vt:lpstr>Vega　Magnitude</vt:lpstr>
      <vt:lpstr>Absolute Magnitude and Distance</vt:lpstr>
      <vt:lpstr>Answer</vt:lpstr>
      <vt:lpstr>Distance Modulus</vt:lpstr>
      <vt:lpstr>Filter System</vt:lpstr>
      <vt:lpstr>Filter System</vt:lpstr>
      <vt:lpstr>Requirement for Filters</vt:lpstr>
      <vt:lpstr>Atmosphere</vt:lpstr>
      <vt:lpstr>Atmosphere &amp; Structure</vt:lpstr>
      <vt:lpstr>Opacity（Atmospheric Window） Absorption &amp; Scattering by Atmosphere</vt:lpstr>
      <vt:lpstr>Opt-NIR Window of Atmosphere</vt:lpstr>
      <vt:lpstr>PowerPoint プレゼンテーション</vt:lpstr>
      <vt:lpstr>Seeing Image Degradation by Atmosphere</vt:lpstr>
      <vt:lpstr>Scintillation</vt:lpstr>
      <vt:lpstr>Sky Background Noise Glowing Atmosphere</vt:lpstr>
      <vt:lpstr>Excellent Site</vt:lpstr>
      <vt:lpstr>Popular Observatory in the World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観測天文学 第４回 大気と波長帯</dc:title>
  <dc:creator>mikio２</dc:creator>
  <cp:lastModifiedBy>mikio</cp:lastModifiedBy>
  <cp:revision>133</cp:revision>
  <dcterms:created xsi:type="dcterms:W3CDTF">2014-11-01T01:39:45Z</dcterms:created>
  <dcterms:modified xsi:type="dcterms:W3CDTF">2023-07-17T13:39:05Z</dcterms:modified>
</cp:coreProperties>
</file>