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DF41ED-D6F1-4A66-8517-B46E4FBD4F3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71A1-217F-EC44-98FF-D49D8DFA0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SAGI Instrument Control / DAQ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CDAB-D4ED-1726-4AC6-82C19824E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1117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2D1-55A3-D6AC-9A13-13D958E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8316-83B0-31FC-1413-C9E9185E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Tools have been developed to serve specific purposes within astronomical DAQ and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MATLAB: powerful math tools and analysis capability, some general code applicability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LABVIEW: create graphic interfaces for controlling instruments, graphical coding interface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IDL: astronomical analysis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can do all of this and more!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is free!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Many people use Python for many different applications: you can easily find the answer to any question you have online</a:t>
            </a:r>
          </a:p>
        </p:txBody>
      </p:sp>
    </p:spTree>
    <p:extLst>
      <p:ext uri="{BB962C8B-B14F-4D97-AF65-F5344CB8AC3E}">
        <p14:creationId xmlns:p14="http://schemas.microsoft.com/office/powerpoint/2010/main" val="39422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21B8-B135-28F2-BCF0-40634D46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352B-523F-30EF-F0AD-7E694322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Nothing can substitute a full university course in Python: I would HIGHLY recommend taking one!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First week: very brief crash course on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Setting up Python (and Anaconda/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types, variables, data structures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Control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Modules/packages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Comments/documentation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Second week: Instrument control, DAQ, analysis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27DB-BF69-73C9-F6CD-B364C4C6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5F35-D028-3779-B164-8AA65810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</a:t>
            </a:r>
            <a:r>
              <a:rPr lang="en-US" dirty="0" err="1"/>
              <a:t>Jupyter</a:t>
            </a:r>
            <a:r>
              <a:rPr lang="en-US" dirty="0"/>
              <a:t> notebook to start the data types tutorial</a:t>
            </a:r>
          </a:p>
        </p:txBody>
      </p:sp>
    </p:spTree>
    <p:extLst>
      <p:ext uri="{BB962C8B-B14F-4D97-AF65-F5344CB8AC3E}">
        <p14:creationId xmlns:p14="http://schemas.microsoft.com/office/powerpoint/2010/main" val="4025677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170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SAGI Instrument Control / DAQ </vt:lpstr>
      <vt:lpstr>Why Python?</vt:lpstr>
      <vt:lpstr>Python course outline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SAGI Instrument Control / DAQ </dc:title>
  <dc:creator>Foote, Logan M.</dc:creator>
  <cp:lastModifiedBy>Foote, Logan M.</cp:lastModifiedBy>
  <cp:revision>2</cp:revision>
  <dcterms:created xsi:type="dcterms:W3CDTF">2024-06-28T04:04:22Z</dcterms:created>
  <dcterms:modified xsi:type="dcterms:W3CDTF">2024-06-28T04:18:12Z</dcterms:modified>
</cp:coreProperties>
</file>