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and/Add" id="{2A8F3044-8369-4AE0-BBB6-EE6508D822C9}">
          <p14:sldIdLst>
            <p14:sldId id="260"/>
            <p14:sldId id="261"/>
            <p14:sldId id="262"/>
          </p14:sldIdLst>
        </p14:section>
        <p14:section name="Slide Add" id="{B74EFAE8-FD6A-4A1B-8AD6-F8E8600BB72D}">
          <p14:sldIdLst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3F50B5"/>
    <a:srgbClr val="FFC107"/>
    <a:srgbClr val="000000"/>
    <a:srgbClr val="0E9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4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167188" y="-7588"/>
            <a:ext cx="3857625" cy="687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1182900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67188" y="-9524"/>
            <a:ext cx="3862385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2043527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2923204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67126" y="636201"/>
            <a:ext cx="419099" cy="419099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762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6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1182900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71950" y="-9524"/>
            <a:ext cx="3857623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2043527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2923204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4167188" y="845751"/>
            <a:ext cx="3857625" cy="99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67126" y="636201"/>
            <a:ext cx="419099" cy="419099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762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984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2185B"/>
                                      </p:to>
                                    </p:animClr>
                                    <p:animClr clrSpc="rgb" dir="cw">
                                      <p:cBhvr>
                                        <p:cTn id="7" dur="12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2185B"/>
                                      </p:to>
                                    </p:animClr>
                                    <p:set>
                                      <p:cBhvr>
                                        <p:cTn id="8" dur="12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2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20" fill="hold"/>
                                        <p:tgtEl>
                                          <p:spTgt spid="10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3.75E-6 0.03935 C -3.75E-6 0.05694 0.02175 0.0787 0.03933 0.0787 L 0.07878 0.0787 " pathEditMode="relative" rAng="0" ptsTypes="AAAA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3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1E63"/>
                                      </p:to>
                                    </p:animClr>
                                    <p:set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  <p:bldP spid="10" grpId="3" animBg="1"/>
      <p:bldP spid="10" grpId="4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1182900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71950" y="-9524"/>
            <a:ext cx="3857623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2043527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2923204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4167188" y="845751"/>
            <a:ext cx="3857625" cy="9943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1182900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71950" y="-9524"/>
            <a:ext cx="3857623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67126" y="636201"/>
            <a:ext cx="419099" cy="419099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762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2043527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2923204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37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1182900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71950" y="-9524"/>
            <a:ext cx="3857623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67126" y="636201"/>
            <a:ext cx="419099" cy="419099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762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2043527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2923204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Rectangle 2051"/>
          <p:cNvSpPr/>
          <p:nvPr/>
        </p:nvSpPr>
        <p:spPr>
          <a:xfrm>
            <a:off x="4171950" y="1171575"/>
            <a:ext cx="3857624" cy="2408854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://www.iphonemod.net/wp-content/uploads/2015/06/Keyboard-iOS9.png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9605" b="19113"/>
          <a:stretch/>
        </p:blipFill>
        <p:spPr bwMode="auto">
          <a:xfrm>
            <a:off x="4162425" y="4562475"/>
            <a:ext cx="3857623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5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6.25E-7 0.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71950" y="2897807"/>
            <a:ext cx="3857623" cy="657225"/>
            <a:chOff x="4171950" y="843816"/>
            <a:chExt cx="3857623" cy="657225"/>
          </a:xfrm>
        </p:grpSpPr>
        <p:sp>
          <p:nvSpPr>
            <p:cNvPr id="3" name="Rectangle 2"/>
            <p:cNvSpPr/>
            <p:nvPr/>
          </p:nvSpPr>
          <p:spPr>
            <a:xfrm>
              <a:off x="4171950" y="843816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5711" y="1012675"/>
              <a:ext cx="2321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Create alternate stylesheet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573499" y="1057607"/>
              <a:ext cx="217912" cy="217912"/>
              <a:chOff x="4514849" y="1438275"/>
              <a:chExt cx="304800" cy="304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14849" y="1438275"/>
                <a:ext cx="304800" cy="304800"/>
              </a:xfrm>
              <a:prstGeom prst="roundRect">
                <a:avLst>
                  <a:gd name="adj" fmla="val 7292"/>
                </a:avLst>
              </a:prstGeom>
              <a:solidFill>
                <a:srgbClr val="0E9B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L-Shape 7"/>
              <p:cNvSpPr/>
              <p:nvPr/>
            </p:nvSpPr>
            <p:spPr>
              <a:xfrm rot="18840970">
                <a:off x="4553771" y="1483575"/>
                <a:ext cx="226956" cy="142727"/>
              </a:xfrm>
              <a:prstGeom prst="corner">
                <a:avLst>
                  <a:gd name="adj1" fmla="val 19447"/>
                  <a:gd name="adj2" fmla="val 206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171950" y="-9524"/>
            <a:ext cx="3857623" cy="855275"/>
          </a:xfrm>
          <a:prstGeom prst="rect">
            <a:avLst/>
          </a:prstGeom>
          <a:solidFill>
            <a:srgbClr val="3F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4467126" y="636201"/>
            <a:ext cx="419099" cy="419099"/>
          </a:xfrm>
          <a:prstGeom prst="ellipse">
            <a:avLst/>
          </a:prstGeom>
          <a:solidFill>
            <a:srgbClr val="E91E63"/>
          </a:solidFill>
          <a:ln>
            <a:noFill/>
          </a:ln>
          <a:effectLst>
            <a:outerShdw blurRad="762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67188" y="-17114"/>
            <a:ext cx="4370697" cy="359262"/>
            <a:chOff x="4167188" y="-7589"/>
            <a:chExt cx="4370697" cy="35926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167188" y="0"/>
              <a:ext cx="3857625" cy="256032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0" dirty="0"/>
            </a:p>
          </p:txBody>
        </p:sp>
        <p:sp>
          <p:nvSpPr>
            <p:cNvPr id="14" name="Right Triangle 13"/>
            <p:cNvSpPr/>
            <p:nvPr userDrawn="1"/>
          </p:nvSpPr>
          <p:spPr>
            <a:xfrm flipH="1">
              <a:off x="7127612" y="41910"/>
              <a:ext cx="165847" cy="16230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ie 14"/>
            <p:cNvSpPr/>
            <p:nvPr userDrawn="1"/>
          </p:nvSpPr>
          <p:spPr>
            <a:xfrm rot="3085997">
              <a:off x="6873211" y="52949"/>
              <a:ext cx="298724" cy="298724"/>
            </a:xfrm>
            <a:prstGeom prst="pie">
              <a:avLst>
                <a:gd name="adj1" fmla="val 10747116"/>
                <a:gd name="adj2" fmla="val 155815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7385685" y="47556"/>
              <a:ext cx="100965" cy="153917"/>
            </a:xfrm>
            <a:custGeom>
              <a:avLst/>
              <a:gdLst>
                <a:gd name="connsiteX0" fmla="*/ 0 w 602796"/>
                <a:gd name="connsiteY0" fmla="*/ 0 h 843915"/>
                <a:gd name="connsiteX1" fmla="*/ 602796 w 602796"/>
                <a:gd name="connsiteY1" fmla="*/ 0 h 843915"/>
                <a:gd name="connsiteX2" fmla="*/ 602796 w 602796"/>
                <a:gd name="connsiteY2" fmla="*/ 843915 h 843915"/>
                <a:gd name="connsiteX3" fmla="*/ 0 w 602796"/>
                <a:gd name="connsiteY3" fmla="*/ 843915 h 843915"/>
                <a:gd name="connsiteX4" fmla="*/ 0 w 602796"/>
                <a:gd name="connsiteY4" fmla="*/ 0 h 843915"/>
                <a:gd name="connsiteX0" fmla="*/ 0 w 602796"/>
                <a:gd name="connsiteY0" fmla="*/ 731 h 844646"/>
                <a:gd name="connsiteX1" fmla="*/ 158115 w 602796"/>
                <a:gd name="connsiteY1" fmla="*/ 0 h 844646"/>
                <a:gd name="connsiteX2" fmla="*/ 602796 w 602796"/>
                <a:gd name="connsiteY2" fmla="*/ 731 h 844646"/>
                <a:gd name="connsiteX3" fmla="*/ 602796 w 602796"/>
                <a:gd name="connsiteY3" fmla="*/ 844646 h 844646"/>
                <a:gd name="connsiteX4" fmla="*/ 0 w 602796"/>
                <a:gd name="connsiteY4" fmla="*/ 844646 h 844646"/>
                <a:gd name="connsiteX5" fmla="*/ 0 w 602796"/>
                <a:gd name="connsiteY5" fmla="*/ 731 h 844646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405765 w 602796"/>
                <a:gd name="connsiteY2" fmla="*/ 0 h 846551"/>
                <a:gd name="connsiteX3" fmla="*/ 602796 w 602796"/>
                <a:gd name="connsiteY3" fmla="*/ 2636 h 846551"/>
                <a:gd name="connsiteX4" fmla="*/ 602796 w 602796"/>
                <a:gd name="connsiteY4" fmla="*/ 846551 h 846551"/>
                <a:gd name="connsiteX5" fmla="*/ 0 w 602796"/>
                <a:gd name="connsiteY5" fmla="*/ 846551 h 846551"/>
                <a:gd name="connsiteX6" fmla="*/ 0 w 602796"/>
                <a:gd name="connsiteY6" fmla="*/ 2636 h 846551"/>
                <a:gd name="connsiteX0" fmla="*/ 0 w 602796"/>
                <a:gd name="connsiteY0" fmla="*/ 2636 h 846551"/>
                <a:gd name="connsiteX1" fmla="*/ 158115 w 602796"/>
                <a:gd name="connsiteY1" fmla="*/ 1905 h 846551"/>
                <a:gd name="connsiteX2" fmla="*/ 241935 w 602796"/>
                <a:gd name="connsiteY2" fmla="*/ 1906 h 846551"/>
                <a:gd name="connsiteX3" fmla="*/ 405765 w 602796"/>
                <a:gd name="connsiteY3" fmla="*/ 0 h 846551"/>
                <a:gd name="connsiteX4" fmla="*/ 602796 w 602796"/>
                <a:gd name="connsiteY4" fmla="*/ 2636 h 846551"/>
                <a:gd name="connsiteX5" fmla="*/ 602796 w 602796"/>
                <a:gd name="connsiteY5" fmla="*/ 846551 h 846551"/>
                <a:gd name="connsiteX6" fmla="*/ 0 w 602796"/>
                <a:gd name="connsiteY6" fmla="*/ 846551 h 846551"/>
                <a:gd name="connsiteX7" fmla="*/ 0 w 602796"/>
                <a:gd name="connsiteY7" fmla="*/ 2636 h 846551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125729 h 972280"/>
                <a:gd name="connsiteX4" fmla="*/ 602796 w 602796"/>
                <a:gd name="connsiteY4" fmla="*/ 128365 h 972280"/>
                <a:gd name="connsiteX5" fmla="*/ 602796 w 602796"/>
                <a:gd name="connsiteY5" fmla="*/ 972280 h 972280"/>
                <a:gd name="connsiteX6" fmla="*/ 0 w 602796"/>
                <a:gd name="connsiteY6" fmla="*/ 972280 h 972280"/>
                <a:gd name="connsiteX7" fmla="*/ 0 w 602796"/>
                <a:gd name="connsiteY7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329565 w 602796"/>
                <a:gd name="connsiteY3" fmla="*/ 8572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128365 h 972280"/>
                <a:gd name="connsiteX1" fmla="*/ 158115 w 602796"/>
                <a:gd name="connsiteY1" fmla="*/ 127634 h 972280"/>
                <a:gd name="connsiteX2" fmla="*/ 161925 w 602796"/>
                <a:gd name="connsiteY2" fmla="*/ 0 h 972280"/>
                <a:gd name="connsiteX3" fmla="*/ 405765 w 602796"/>
                <a:gd name="connsiteY3" fmla="*/ 59055 h 972280"/>
                <a:gd name="connsiteX4" fmla="*/ 405765 w 602796"/>
                <a:gd name="connsiteY4" fmla="*/ 125729 h 972280"/>
                <a:gd name="connsiteX5" fmla="*/ 602796 w 602796"/>
                <a:gd name="connsiteY5" fmla="*/ 128365 h 972280"/>
                <a:gd name="connsiteX6" fmla="*/ 602796 w 602796"/>
                <a:gd name="connsiteY6" fmla="*/ 972280 h 972280"/>
                <a:gd name="connsiteX7" fmla="*/ 0 w 602796"/>
                <a:gd name="connsiteY7" fmla="*/ 972280 h 972280"/>
                <a:gd name="connsiteX8" fmla="*/ 0 w 602796"/>
                <a:gd name="connsiteY8" fmla="*/ 128365 h 972280"/>
                <a:gd name="connsiteX0" fmla="*/ 0 w 602796"/>
                <a:gd name="connsiteY0" fmla="*/ 75025 h 918940"/>
                <a:gd name="connsiteX1" fmla="*/ 158115 w 602796"/>
                <a:gd name="connsiteY1" fmla="*/ 74294 h 918940"/>
                <a:gd name="connsiteX2" fmla="*/ 161925 w 602796"/>
                <a:gd name="connsiteY2" fmla="*/ 0 h 918940"/>
                <a:gd name="connsiteX3" fmla="*/ 405765 w 602796"/>
                <a:gd name="connsiteY3" fmla="*/ 5715 h 918940"/>
                <a:gd name="connsiteX4" fmla="*/ 405765 w 602796"/>
                <a:gd name="connsiteY4" fmla="*/ 72389 h 918940"/>
                <a:gd name="connsiteX5" fmla="*/ 602796 w 602796"/>
                <a:gd name="connsiteY5" fmla="*/ 75025 h 918940"/>
                <a:gd name="connsiteX6" fmla="*/ 602796 w 602796"/>
                <a:gd name="connsiteY6" fmla="*/ 918940 h 918940"/>
                <a:gd name="connsiteX7" fmla="*/ 0 w 602796"/>
                <a:gd name="connsiteY7" fmla="*/ 918940 h 918940"/>
                <a:gd name="connsiteX8" fmla="*/ 0 w 602796"/>
                <a:gd name="connsiteY8" fmla="*/ 75025 h 9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2796" h="918940">
                  <a:moveTo>
                    <a:pt x="0" y="75025"/>
                  </a:moveTo>
                  <a:lnTo>
                    <a:pt x="158115" y="74294"/>
                  </a:lnTo>
                  <a:lnTo>
                    <a:pt x="161925" y="0"/>
                  </a:lnTo>
                  <a:lnTo>
                    <a:pt x="405765" y="5715"/>
                  </a:lnTo>
                  <a:lnTo>
                    <a:pt x="405765" y="72389"/>
                  </a:lnTo>
                  <a:lnTo>
                    <a:pt x="602796" y="75025"/>
                  </a:lnTo>
                  <a:lnTo>
                    <a:pt x="602796" y="918940"/>
                  </a:lnTo>
                  <a:lnTo>
                    <a:pt x="0" y="918940"/>
                  </a:lnTo>
                  <a:lnTo>
                    <a:pt x="0" y="75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7472309" y="-7589"/>
              <a:ext cx="1065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12:30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71950" y="3758434"/>
            <a:ext cx="3857623" cy="657225"/>
            <a:chOff x="4171950" y="2043527"/>
            <a:chExt cx="3857623" cy="657225"/>
          </a:xfrm>
        </p:grpSpPr>
        <p:sp>
          <p:nvSpPr>
            <p:cNvPr id="23" name="Rectangle 22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711" y="2212386"/>
              <a:ext cx="239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Finish </a:t>
              </a:r>
              <a:r>
                <a:rPr lang="en-US" sz="1400" dirty="0" err="1"/>
                <a:t>powerpoint</a:t>
              </a:r>
              <a:r>
                <a:rPr lang="en-US" sz="1400" dirty="0"/>
                <a:t> mockups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1950" y="4638111"/>
            <a:ext cx="3857623" cy="657225"/>
            <a:chOff x="4171950" y="2043527"/>
            <a:chExt cx="3857623" cy="657225"/>
          </a:xfrm>
        </p:grpSpPr>
        <p:sp>
          <p:nvSpPr>
            <p:cNvPr id="30" name="Rectangle 29"/>
            <p:cNvSpPr/>
            <p:nvPr/>
          </p:nvSpPr>
          <p:spPr>
            <a:xfrm>
              <a:off x="4171950" y="2043527"/>
              <a:ext cx="3857623" cy="657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711" y="2212386"/>
              <a:ext cx="1720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Schedule eye exam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81623" y="2267377"/>
              <a:ext cx="190103" cy="190103"/>
            </a:xfrm>
            <a:prstGeom prst="roundRect">
              <a:avLst>
                <a:gd name="adj" fmla="val 7292"/>
              </a:avLst>
            </a:prstGeom>
            <a:noFill/>
            <a:ln w="25400" cap="rnd">
              <a:solidFill>
                <a:srgbClr val="000000">
                  <a:alpha val="6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7526949" y="453762"/>
            <a:ext cx="180112" cy="177929"/>
            <a:chOff x="752475" y="1055300"/>
            <a:chExt cx="2981187" cy="2945061"/>
          </a:xfrm>
        </p:grpSpPr>
        <p:sp>
          <p:nvSpPr>
            <p:cNvPr id="21" name="Oval 20"/>
            <p:cNvSpPr/>
            <p:nvPr/>
          </p:nvSpPr>
          <p:spPr>
            <a:xfrm>
              <a:off x="752475" y="1055300"/>
              <a:ext cx="2036763" cy="2036763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48" name="Straight Connector 2047"/>
            <p:cNvCxnSpPr>
              <a:stCxn id="21" idx="5"/>
            </p:cNvCxnSpPr>
            <p:nvPr/>
          </p:nvCxnSpPr>
          <p:spPr>
            <a:xfrm>
              <a:off x="2490961" y="2793786"/>
              <a:ext cx="1242701" cy="120657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Rectangle 2051"/>
          <p:cNvSpPr/>
          <p:nvPr/>
        </p:nvSpPr>
        <p:spPr>
          <a:xfrm>
            <a:off x="4171950" y="2886482"/>
            <a:ext cx="3857624" cy="2408854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://www.iphonemod.net/wp-content/uploads/2015/06/Keyboard-iOS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9605" b="19113"/>
          <a:stretch/>
        </p:blipFill>
        <p:spPr bwMode="auto">
          <a:xfrm>
            <a:off x="4162425" y="4562475"/>
            <a:ext cx="3857623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9391" y="122979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new apartment</a:t>
            </a:r>
          </a:p>
        </p:txBody>
      </p:sp>
    </p:spTree>
    <p:extLst>
      <p:ext uri="{BB962C8B-B14F-4D97-AF65-F5344CB8AC3E}">
        <p14:creationId xmlns:p14="http://schemas.microsoft.com/office/powerpoint/2010/main" val="363973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Mobile">
  <a:themeElements>
    <a:clrScheme name="Google Material">
      <a:dk1>
        <a:srgbClr val="242424"/>
      </a:dk1>
      <a:lt1>
        <a:sysClr val="window" lastClr="FFFFFF"/>
      </a:lt1>
      <a:dk2>
        <a:srgbClr val="4F4F4F"/>
      </a:dk2>
      <a:lt2>
        <a:srgbClr val="FFFFFF"/>
      </a:lt2>
      <a:accent1>
        <a:srgbClr val="F44336"/>
      </a:accent1>
      <a:accent2>
        <a:srgbClr val="FF5722"/>
      </a:accent2>
      <a:accent3>
        <a:srgbClr val="9C27B0"/>
      </a:accent3>
      <a:accent4>
        <a:srgbClr val="2196F3"/>
      </a:accent4>
      <a:accent5>
        <a:srgbClr val="009688"/>
      </a:accent5>
      <a:accent6>
        <a:srgbClr val="4CAF50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</Template>
  <TotalTime>1518</TotalTime>
  <Words>68</Words>
  <Application>Microsoft Office PowerPoint</Application>
  <PresentationFormat>Widescreen</PresentationFormat>
  <Paragraphs>30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Hobley</dc:creator>
  <cp:lastModifiedBy>Logan Hobley</cp:lastModifiedBy>
  <cp:revision>33</cp:revision>
  <dcterms:created xsi:type="dcterms:W3CDTF">2016-03-08T04:23:33Z</dcterms:created>
  <dcterms:modified xsi:type="dcterms:W3CDTF">2016-03-09T05:42:11Z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