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4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6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4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0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0137-F307-4F26-8321-28774CF6BF66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5120-1633-4A8D-9930-8CB39CF3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0" y="1304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t="6824" r="37651" b="41435"/>
          <a:stretch/>
        </p:blipFill>
        <p:spPr>
          <a:xfrm>
            <a:off x="1192530" y="821094"/>
            <a:ext cx="8837480" cy="28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3344" y="327660"/>
            <a:ext cx="4725036" cy="3412660"/>
            <a:chOff x="1363344" y="327660"/>
            <a:chExt cx="4725036" cy="3412660"/>
          </a:xfrm>
        </p:grpSpPr>
        <p:pic>
          <p:nvPicPr>
            <p:cNvPr id="3" name="Picture 2"/>
            <p:cNvPicPr/>
            <p:nvPr/>
          </p:nvPicPr>
          <p:blipFill rotWithShape="1">
            <a:blip r:embed="rId2"/>
            <a:srcRect l="20350" r="15255"/>
            <a:stretch/>
          </p:blipFill>
          <p:spPr bwMode="auto">
            <a:xfrm>
              <a:off x="1363344" y="327660"/>
              <a:ext cx="4725036" cy="34126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" name="Picture 1"/>
            <p:cNvPicPr/>
            <p:nvPr/>
          </p:nvPicPr>
          <p:blipFill rotWithShape="1">
            <a:blip r:embed="rId3"/>
            <a:srcRect l="28748" t="17223" r="45081" b="11305"/>
            <a:stretch/>
          </p:blipFill>
          <p:spPr bwMode="auto">
            <a:xfrm>
              <a:off x="2522221" y="899180"/>
              <a:ext cx="1758235" cy="22479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049" name="Picture 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9" r="18053"/>
          <a:stretch>
            <a:fillRect/>
          </a:stretch>
        </p:blipFill>
        <p:spPr bwMode="auto">
          <a:xfrm>
            <a:off x="0" y="457200"/>
            <a:ext cx="10287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081020" y="5361305"/>
            <a:ext cx="0" cy="48895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93795" y="5267960"/>
            <a:ext cx="3175" cy="66929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3375025" y="5703570"/>
            <a:ext cx="0" cy="48895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885950" y="254000"/>
            <a:ext cx="3190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2r1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2703513" y="276225"/>
            <a:ext cx="3190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2r2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2301875" y="781050"/>
            <a:ext cx="3190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2r3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17850" y="5846445"/>
            <a:ext cx="518795" cy="19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119120" y="5190490"/>
            <a:ext cx="511175" cy="720725"/>
            <a:chOff x="0" y="0"/>
            <a:chExt cx="511371" cy="72079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0" y="151678"/>
              <a:ext cx="51137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5685" y="0"/>
              <a:ext cx="0" cy="720797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3634740" y="5848350"/>
            <a:ext cx="0" cy="1549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21025" y="5852160"/>
            <a:ext cx="0" cy="1549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423035" y="5266690"/>
            <a:ext cx="2192655" cy="3219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413510" y="5607685"/>
            <a:ext cx="2221230" cy="32194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423035" y="5235575"/>
            <a:ext cx="1911350" cy="450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836613" y="236538"/>
            <a:ext cx="3190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2α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Circular Arrow 21"/>
          <p:cNvSpPr/>
          <p:nvPr/>
        </p:nvSpPr>
        <p:spPr>
          <a:xfrm rot="5400000">
            <a:off x="1841500" y="5530850"/>
            <a:ext cx="173990" cy="144780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21765" y="5599430"/>
            <a:ext cx="25527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2820988" y="917575"/>
            <a:ext cx="3190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85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85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85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85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85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85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85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85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85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5763" algn="l"/>
              </a:tabLst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57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Torres</dc:creator>
  <cp:lastModifiedBy>Logan Torres</cp:lastModifiedBy>
  <cp:revision>6</cp:revision>
  <dcterms:created xsi:type="dcterms:W3CDTF">2016-08-08T16:47:35Z</dcterms:created>
  <dcterms:modified xsi:type="dcterms:W3CDTF">2016-08-08T21:32:30Z</dcterms:modified>
</cp:coreProperties>
</file>