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3469146309156134E-2"/>
          <c:y val="2.5968227629747726E-2"/>
          <c:w val="0.88163047538731965"/>
          <c:h val="0.84393496192979156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Sheet1!$H$1</c:f>
              <c:strCache>
                <c:ptCount val="1"/>
                <c:pt idx="0">
                  <c:v>3mL,1.2deg experimental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xVal>
            <c:numRef>
              <c:f>Sheet1!$H$3:$H$29</c:f>
              <c:numCache>
                <c:formatCode>General</c:formatCode>
                <c:ptCount val="27"/>
                <c:pt idx="0">
                  <c:v>6.6666666666666666E-2</c:v>
                </c:pt>
                <c:pt idx="1">
                  <c:v>0.13333333333333333</c:v>
                </c:pt>
                <c:pt idx="2">
                  <c:v>0.2</c:v>
                </c:pt>
                <c:pt idx="3">
                  <c:v>0.26666666666666666</c:v>
                </c:pt>
                <c:pt idx="4">
                  <c:v>0.33333333333333331</c:v>
                </c:pt>
                <c:pt idx="5">
                  <c:v>0.4</c:v>
                </c:pt>
                <c:pt idx="6">
                  <c:v>0.46666666666666667</c:v>
                </c:pt>
                <c:pt idx="7">
                  <c:v>0.53333333333333333</c:v>
                </c:pt>
                <c:pt idx="8">
                  <c:v>0.6</c:v>
                </c:pt>
                <c:pt idx="9">
                  <c:v>0.66666666666666663</c:v>
                </c:pt>
                <c:pt idx="10">
                  <c:v>0.73333333333333328</c:v>
                </c:pt>
                <c:pt idx="11">
                  <c:v>0.8</c:v>
                </c:pt>
                <c:pt idx="12">
                  <c:v>0.8666666666666667</c:v>
                </c:pt>
                <c:pt idx="13">
                  <c:v>0.93333333333333335</c:v>
                </c:pt>
                <c:pt idx="14">
                  <c:v>1</c:v>
                </c:pt>
                <c:pt idx="15">
                  <c:v>1.0666666666666667</c:v>
                </c:pt>
                <c:pt idx="16">
                  <c:v>1.1333333333333333</c:v>
                </c:pt>
                <c:pt idx="17">
                  <c:v>1.2</c:v>
                </c:pt>
                <c:pt idx="18">
                  <c:v>1.2666666666666666</c:v>
                </c:pt>
                <c:pt idx="19">
                  <c:v>1.3333333333333333</c:v>
                </c:pt>
                <c:pt idx="20">
                  <c:v>1.4</c:v>
                </c:pt>
                <c:pt idx="21">
                  <c:v>1.4666666666666666</c:v>
                </c:pt>
                <c:pt idx="22">
                  <c:v>1.5333333333333332</c:v>
                </c:pt>
                <c:pt idx="23">
                  <c:v>1.6</c:v>
                </c:pt>
                <c:pt idx="24">
                  <c:v>1.6666666666666667</c:v>
                </c:pt>
                <c:pt idx="25">
                  <c:v>1.7333333333333334</c:v>
                </c:pt>
                <c:pt idx="26">
                  <c:v>1.8</c:v>
                </c:pt>
              </c:numCache>
            </c:numRef>
          </c:xVal>
          <c:yVal>
            <c:numRef>
              <c:f>Sheet1!$J$3:$J$29</c:f>
              <c:numCache>
                <c:formatCode>General</c:formatCode>
                <c:ptCount val="27"/>
                <c:pt idx="0">
                  <c:v>0</c:v>
                </c:pt>
                <c:pt idx="1">
                  <c:v>7.1223860027633895E-2</c:v>
                </c:pt>
                <c:pt idx="2">
                  <c:v>0.14518442582797167</c:v>
                </c:pt>
                <c:pt idx="3">
                  <c:v>0.27378012727656681</c:v>
                </c:pt>
                <c:pt idx="4">
                  <c:v>0.43182234377407636</c:v>
                </c:pt>
                <c:pt idx="5">
                  <c:v>0.59970554314128677</c:v>
                </c:pt>
                <c:pt idx="6">
                  <c:v>0.83281416585555179</c:v>
                </c:pt>
                <c:pt idx="7">
                  <c:v>1.0291191262994555</c:v>
                </c:pt>
                <c:pt idx="8">
                  <c:v>1.206463726422728</c:v>
                </c:pt>
                <c:pt idx="9">
                  <c:v>1.402853822699599</c:v>
                </c:pt>
                <c:pt idx="10">
                  <c:v>1.6553571443618182</c:v>
                </c:pt>
                <c:pt idx="11">
                  <c:v>1.9359178455137642</c:v>
                </c:pt>
                <c:pt idx="12">
                  <c:v>2.1977753818647936</c:v>
                </c:pt>
                <c:pt idx="13">
                  <c:v>2.4970943681754472</c:v>
                </c:pt>
                <c:pt idx="14">
                  <c:v>2.8524060533922801</c:v>
                </c:pt>
                <c:pt idx="15">
                  <c:v>3.1797313382077879</c:v>
                </c:pt>
                <c:pt idx="16">
                  <c:v>3.497704472028567</c:v>
                </c:pt>
                <c:pt idx="17">
                  <c:v>3.7876326987129865</c:v>
                </c:pt>
                <c:pt idx="18">
                  <c:v>4.1804533385103886</c:v>
                </c:pt>
                <c:pt idx="19">
                  <c:v>4.5357932324434618</c:v>
                </c:pt>
                <c:pt idx="20">
                  <c:v>4.909959432872486</c:v>
                </c:pt>
                <c:pt idx="21">
                  <c:v>5.2746877787252648</c:v>
                </c:pt>
                <c:pt idx="22">
                  <c:v>5.714286706889494</c:v>
                </c:pt>
                <c:pt idx="23">
                  <c:v>6.0417501232257615</c:v>
                </c:pt>
                <c:pt idx="24">
                  <c:v>6.4250978939891779</c:v>
                </c:pt>
                <c:pt idx="25">
                  <c:v>6.8084237325427921</c:v>
                </c:pt>
                <c:pt idx="26">
                  <c:v>7.2200119936579892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D0-439F-99EA-90344236C4E5}"/>
            </c:ext>
          </c:extLst>
        </c:ser>
        <c:ser>
          <c:idx val="2"/>
          <c:order val="1"/>
          <c:tx>
            <c:v>  3mL, 1.2deg numerical</c:v>
          </c:tx>
          <c:spPr>
            <a:ln w="508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Sheet2!$A:$A</c:f>
              <c:numCache>
                <c:formatCode>0.00E+00</c:formatCode>
                <c:ptCount val="1048576"/>
                <c:pt idx="0">
                  <c:v>0</c:v>
                </c:pt>
                <c:pt idx="1">
                  <c:v>1.0000009999999999E-3</c:v>
                </c:pt>
                <c:pt idx="2">
                  <c:v>2.0000009999999999E-3</c:v>
                </c:pt>
                <c:pt idx="3">
                  <c:v>3.000001E-3</c:v>
                </c:pt>
                <c:pt idx="4">
                  <c:v>4.0000010000000004E-3</c:v>
                </c:pt>
                <c:pt idx="5">
                  <c:v>5.0000009999999996E-3</c:v>
                </c:pt>
                <c:pt idx="6">
                  <c:v>6.0000009999999996E-3</c:v>
                </c:pt>
                <c:pt idx="7">
                  <c:v>7.0000009999999996E-3</c:v>
                </c:pt>
                <c:pt idx="8">
                  <c:v>8.0000009999999996E-3</c:v>
                </c:pt>
                <c:pt idx="9">
                  <c:v>9.0000010000000005E-3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  <c:pt idx="1001">
                  <c:v>1.0009999999999999</c:v>
                </c:pt>
                <c:pt idx="1002">
                  <c:v>1.002</c:v>
                </c:pt>
                <c:pt idx="1003">
                  <c:v>1.0029999999999999</c:v>
                </c:pt>
                <c:pt idx="1004">
                  <c:v>1.004</c:v>
                </c:pt>
                <c:pt idx="1005">
                  <c:v>1.0049999999999999</c:v>
                </c:pt>
                <c:pt idx="1006">
                  <c:v>1.006</c:v>
                </c:pt>
                <c:pt idx="1007">
                  <c:v>1.0069999999999999</c:v>
                </c:pt>
                <c:pt idx="1008">
                  <c:v>1.008</c:v>
                </c:pt>
                <c:pt idx="1009">
                  <c:v>1.0089999999999999</c:v>
                </c:pt>
                <c:pt idx="1010">
                  <c:v>1.01</c:v>
                </c:pt>
                <c:pt idx="1011">
                  <c:v>1.0109999999999999</c:v>
                </c:pt>
                <c:pt idx="1012">
                  <c:v>1.012</c:v>
                </c:pt>
                <c:pt idx="1013">
                  <c:v>1.0129999999999999</c:v>
                </c:pt>
                <c:pt idx="1014">
                  <c:v>1.014</c:v>
                </c:pt>
                <c:pt idx="1015">
                  <c:v>1.0149999999999999</c:v>
                </c:pt>
                <c:pt idx="1016">
                  <c:v>1.016</c:v>
                </c:pt>
                <c:pt idx="1017">
                  <c:v>1.0169999999999999</c:v>
                </c:pt>
                <c:pt idx="1018">
                  <c:v>1.018</c:v>
                </c:pt>
                <c:pt idx="1019">
                  <c:v>1.0189999999999999</c:v>
                </c:pt>
                <c:pt idx="1020">
                  <c:v>1.02</c:v>
                </c:pt>
                <c:pt idx="1021">
                  <c:v>1.0209999999999999</c:v>
                </c:pt>
                <c:pt idx="1022">
                  <c:v>1.022</c:v>
                </c:pt>
                <c:pt idx="1023">
                  <c:v>1.0229999999999999</c:v>
                </c:pt>
                <c:pt idx="1024">
                  <c:v>1.024</c:v>
                </c:pt>
                <c:pt idx="1025">
                  <c:v>1.0249999999999999</c:v>
                </c:pt>
                <c:pt idx="1026">
                  <c:v>1.026</c:v>
                </c:pt>
                <c:pt idx="1027">
                  <c:v>1.0269999999999999</c:v>
                </c:pt>
                <c:pt idx="1028">
                  <c:v>1.028</c:v>
                </c:pt>
                <c:pt idx="1029">
                  <c:v>1.0289999999999999</c:v>
                </c:pt>
                <c:pt idx="1030">
                  <c:v>1.03</c:v>
                </c:pt>
                <c:pt idx="1031">
                  <c:v>1.0309999999999999</c:v>
                </c:pt>
                <c:pt idx="1032">
                  <c:v>1.032</c:v>
                </c:pt>
                <c:pt idx="1033">
                  <c:v>1.0329999999999999</c:v>
                </c:pt>
                <c:pt idx="1034">
                  <c:v>1.034</c:v>
                </c:pt>
                <c:pt idx="1035">
                  <c:v>1.0349999999999999</c:v>
                </c:pt>
                <c:pt idx="1036">
                  <c:v>1.036</c:v>
                </c:pt>
                <c:pt idx="1037">
                  <c:v>1.0369999999999999</c:v>
                </c:pt>
                <c:pt idx="1038">
                  <c:v>1.038</c:v>
                </c:pt>
                <c:pt idx="1039">
                  <c:v>1.0389999999999999</c:v>
                </c:pt>
                <c:pt idx="1040">
                  <c:v>1.04</c:v>
                </c:pt>
                <c:pt idx="1041">
                  <c:v>1.0409999999999999</c:v>
                </c:pt>
                <c:pt idx="1042">
                  <c:v>1.042</c:v>
                </c:pt>
                <c:pt idx="1043">
                  <c:v>1.0429999999999999</c:v>
                </c:pt>
                <c:pt idx="1044">
                  <c:v>1.044</c:v>
                </c:pt>
                <c:pt idx="1045">
                  <c:v>1.0449999999999999</c:v>
                </c:pt>
                <c:pt idx="1046">
                  <c:v>1.046</c:v>
                </c:pt>
                <c:pt idx="1047">
                  <c:v>1.0469999999999999</c:v>
                </c:pt>
                <c:pt idx="1048">
                  <c:v>1.048</c:v>
                </c:pt>
                <c:pt idx="1049">
                  <c:v>1.0489999999999999</c:v>
                </c:pt>
                <c:pt idx="1050">
                  <c:v>1.05</c:v>
                </c:pt>
                <c:pt idx="1051">
                  <c:v>1.0509999999999999</c:v>
                </c:pt>
                <c:pt idx="1052">
                  <c:v>1.052</c:v>
                </c:pt>
                <c:pt idx="1053">
                  <c:v>1.0529999999999999</c:v>
                </c:pt>
                <c:pt idx="1054">
                  <c:v>1.054</c:v>
                </c:pt>
                <c:pt idx="1055">
                  <c:v>1.0549999999999999</c:v>
                </c:pt>
                <c:pt idx="1056">
                  <c:v>1.056</c:v>
                </c:pt>
                <c:pt idx="1057">
                  <c:v>1.0569999999999999</c:v>
                </c:pt>
                <c:pt idx="1058">
                  <c:v>1.0580000000000001</c:v>
                </c:pt>
                <c:pt idx="1059">
                  <c:v>1.0589999999999999</c:v>
                </c:pt>
                <c:pt idx="1060">
                  <c:v>1.06</c:v>
                </c:pt>
                <c:pt idx="1061">
                  <c:v>1.0609999999999999</c:v>
                </c:pt>
                <c:pt idx="1062">
                  <c:v>1.0620000000000001</c:v>
                </c:pt>
                <c:pt idx="1063">
                  <c:v>1.0629999999999999</c:v>
                </c:pt>
                <c:pt idx="1064">
                  <c:v>1.0640000000000001</c:v>
                </c:pt>
                <c:pt idx="1065">
                  <c:v>1.0649999999999999</c:v>
                </c:pt>
                <c:pt idx="1066">
                  <c:v>1.0660000000000001</c:v>
                </c:pt>
                <c:pt idx="1067">
                  <c:v>1.0669999999999999</c:v>
                </c:pt>
                <c:pt idx="1068">
                  <c:v>1.0680000000000001</c:v>
                </c:pt>
                <c:pt idx="1069">
                  <c:v>1.069</c:v>
                </c:pt>
                <c:pt idx="1070">
                  <c:v>1.07</c:v>
                </c:pt>
                <c:pt idx="1071">
                  <c:v>1.071</c:v>
                </c:pt>
                <c:pt idx="1072">
                  <c:v>1.0720000000000001</c:v>
                </c:pt>
                <c:pt idx="1073">
                  <c:v>1.073</c:v>
                </c:pt>
                <c:pt idx="1074">
                  <c:v>1.0740000000000001</c:v>
                </c:pt>
                <c:pt idx="1075">
                  <c:v>1.075</c:v>
                </c:pt>
                <c:pt idx="1076">
                  <c:v>1.0760000000000001</c:v>
                </c:pt>
                <c:pt idx="1077">
                  <c:v>1.077</c:v>
                </c:pt>
                <c:pt idx="1078">
                  <c:v>1.0780000000000001</c:v>
                </c:pt>
                <c:pt idx="1079">
                  <c:v>1.079</c:v>
                </c:pt>
                <c:pt idx="1080">
                  <c:v>1.08</c:v>
                </c:pt>
                <c:pt idx="1081">
                  <c:v>1.081</c:v>
                </c:pt>
                <c:pt idx="1082">
                  <c:v>1.0820000000000001</c:v>
                </c:pt>
                <c:pt idx="1083">
                  <c:v>1.083</c:v>
                </c:pt>
                <c:pt idx="1084">
                  <c:v>1.0840000000000001</c:v>
                </c:pt>
                <c:pt idx="1085">
                  <c:v>1.085</c:v>
                </c:pt>
                <c:pt idx="1086">
                  <c:v>1.0860000000000001</c:v>
                </c:pt>
                <c:pt idx="1087">
                  <c:v>1.087</c:v>
                </c:pt>
                <c:pt idx="1088">
                  <c:v>1.0880000000000001</c:v>
                </c:pt>
                <c:pt idx="1089">
                  <c:v>1.089</c:v>
                </c:pt>
                <c:pt idx="1090">
                  <c:v>1.0900000000000001</c:v>
                </c:pt>
                <c:pt idx="1091">
                  <c:v>1.091</c:v>
                </c:pt>
                <c:pt idx="1092">
                  <c:v>1.0920000000000001</c:v>
                </c:pt>
                <c:pt idx="1093">
                  <c:v>1.093</c:v>
                </c:pt>
                <c:pt idx="1094">
                  <c:v>1.0940000000000001</c:v>
                </c:pt>
                <c:pt idx="1095">
                  <c:v>1.095</c:v>
                </c:pt>
                <c:pt idx="1096">
                  <c:v>1.0960000000000001</c:v>
                </c:pt>
                <c:pt idx="1097">
                  <c:v>1.097</c:v>
                </c:pt>
                <c:pt idx="1098">
                  <c:v>1.0980000000000001</c:v>
                </c:pt>
                <c:pt idx="1099">
                  <c:v>1.099</c:v>
                </c:pt>
                <c:pt idx="1100">
                  <c:v>1.1000000000000001</c:v>
                </c:pt>
                <c:pt idx="1101">
                  <c:v>1.101</c:v>
                </c:pt>
                <c:pt idx="1102">
                  <c:v>1.1020000000000001</c:v>
                </c:pt>
                <c:pt idx="1103">
                  <c:v>1.103</c:v>
                </c:pt>
                <c:pt idx="1104">
                  <c:v>1.1040000000000001</c:v>
                </c:pt>
                <c:pt idx="1105">
                  <c:v>1.105</c:v>
                </c:pt>
                <c:pt idx="1106">
                  <c:v>1.1060000000000001</c:v>
                </c:pt>
                <c:pt idx="1107">
                  <c:v>1.107</c:v>
                </c:pt>
                <c:pt idx="1108">
                  <c:v>1.1080000000000001</c:v>
                </c:pt>
                <c:pt idx="1109">
                  <c:v>1.109</c:v>
                </c:pt>
                <c:pt idx="1110">
                  <c:v>1.1100000000000001</c:v>
                </c:pt>
                <c:pt idx="1111">
                  <c:v>1.111</c:v>
                </c:pt>
                <c:pt idx="1112">
                  <c:v>1.1120000000000001</c:v>
                </c:pt>
                <c:pt idx="1113">
                  <c:v>1.113</c:v>
                </c:pt>
                <c:pt idx="1114">
                  <c:v>1.1140000000000001</c:v>
                </c:pt>
                <c:pt idx="1115">
                  <c:v>1.115</c:v>
                </c:pt>
                <c:pt idx="1116">
                  <c:v>1.1160000000000001</c:v>
                </c:pt>
                <c:pt idx="1117">
                  <c:v>1.117</c:v>
                </c:pt>
                <c:pt idx="1118">
                  <c:v>1.1180000000000001</c:v>
                </c:pt>
                <c:pt idx="1119">
                  <c:v>1.119</c:v>
                </c:pt>
                <c:pt idx="1120">
                  <c:v>1.1200000000000001</c:v>
                </c:pt>
                <c:pt idx="1121">
                  <c:v>1.121</c:v>
                </c:pt>
                <c:pt idx="1122">
                  <c:v>1.1220000000000001</c:v>
                </c:pt>
                <c:pt idx="1123">
                  <c:v>1.123</c:v>
                </c:pt>
                <c:pt idx="1124">
                  <c:v>1.1240000000000001</c:v>
                </c:pt>
                <c:pt idx="1125">
                  <c:v>1.125</c:v>
                </c:pt>
                <c:pt idx="1126">
                  <c:v>1.1259999999999999</c:v>
                </c:pt>
                <c:pt idx="1127">
                  <c:v>1.127</c:v>
                </c:pt>
                <c:pt idx="1128">
                  <c:v>1.1279999999999999</c:v>
                </c:pt>
                <c:pt idx="1129">
                  <c:v>1.129</c:v>
                </c:pt>
                <c:pt idx="1130">
                  <c:v>1.1299999999999999</c:v>
                </c:pt>
                <c:pt idx="1131">
                  <c:v>1.131</c:v>
                </c:pt>
                <c:pt idx="1132">
                  <c:v>1.1319999999999999</c:v>
                </c:pt>
                <c:pt idx="1133">
                  <c:v>1.133</c:v>
                </c:pt>
                <c:pt idx="1134">
                  <c:v>1.1339999999999999</c:v>
                </c:pt>
                <c:pt idx="1135">
                  <c:v>1.135</c:v>
                </c:pt>
                <c:pt idx="1136">
                  <c:v>1.1359999999999999</c:v>
                </c:pt>
                <c:pt idx="1137">
                  <c:v>1.137</c:v>
                </c:pt>
                <c:pt idx="1138">
                  <c:v>1.1379999999999999</c:v>
                </c:pt>
                <c:pt idx="1139">
                  <c:v>1.139</c:v>
                </c:pt>
                <c:pt idx="1140">
                  <c:v>1.1399999999999999</c:v>
                </c:pt>
                <c:pt idx="1141">
                  <c:v>1.141</c:v>
                </c:pt>
                <c:pt idx="1142">
                  <c:v>1.1419999999999999</c:v>
                </c:pt>
                <c:pt idx="1143">
                  <c:v>1.143</c:v>
                </c:pt>
                <c:pt idx="1144">
                  <c:v>1.1439999999999999</c:v>
                </c:pt>
                <c:pt idx="1145">
                  <c:v>1.145</c:v>
                </c:pt>
                <c:pt idx="1146">
                  <c:v>1.1459999999999999</c:v>
                </c:pt>
                <c:pt idx="1147">
                  <c:v>1.147</c:v>
                </c:pt>
                <c:pt idx="1148">
                  <c:v>1.1479999999999999</c:v>
                </c:pt>
                <c:pt idx="1149">
                  <c:v>1.149</c:v>
                </c:pt>
                <c:pt idx="1150">
                  <c:v>1.1499999999999999</c:v>
                </c:pt>
                <c:pt idx="1151">
                  <c:v>1.151</c:v>
                </c:pt>
                <c:pt idx="1152">
                  <c:v>1.1519999999999999</c:v>
                </c:pt>
                <c:pt idx="1153">
                  <c:v>1.153</c:v>
                </c:pt>
                <c:pt idx="1154">
                  <c:v>1.1539999999999999</c:v>
                </c:pt>
                <c:pt idx="1155">
                  <c:v>1.155</c:v>
                </c:pt>
                <c:pt idx="1156">
                  <c:v>1.1559999999999999</c:v>
                </c:pt>
                <c:pt idx="1157">
                  <c:v>1.157</c:v>
                </c:pt>
                <c:pt idx="1158">
                  <c:v>1.1579999999999999</c:v>
                </c:pt>
                <c:pt idx="1159">
                  <c:v>1.159</c:v>
                </c:pt>
                <c:pt idx="1160">
                  <c:v>1.1599999999999999</c:v>
                </c:pt>
                <c:pt idx="1161">
                  <c:v>1.161</c:v>
                </c:pt>
                <c:pt idx="1162">
                  <c:v>1.1619999999999999</c:v>
                </c:pt>
                <c:pt idx="1163">
                  <c:v>1.163</c:v>
                </c:pt>
                <c:pt idx="1164">
                  <c:v>1.1639999999999999</c:v>
                </c:pt>
                <c:pt idx="1165">
                  <c:v>1.165</c:v>
                </c:pt>
                <c:pt idx="1166">
                  <c:v>1.1659999999999999</c:v>
                </c:pt>
                <c:pt idx="1167">
                  <c:v>1.167</c:v>
                </c:pt>
                <c:pt idx="1168">
                  <c:v>1.1679999999999999</c:v>
                </c:pt>
                <c:pt idx="1169">
                  <c:v>1.169</c:v>
                </c:pt>
                <c:pt idx="1170">
                  <c:v>1.17</c:v>
                </c:pt>
                <c:pt idx="1171">
                  <c:v>1.171</c:v>
                </c:pt>
                <c:pt idx="1172">
                  <c:v>1.1719999999999999</c:v>
                </c:pt>
                <c:pt idx="1173">
                  <c:v>1.173</c:v>
                </c:pt>
                <c:pt idx="1174">
                  <c:v>1.1739999999999999</c:v>
                </c:pt>
                <c:pt idx="1175">
                  <c:v>1.175</c:v>
                </c:pt>
                <c:pt idx="1176">
                  <c:v>1.1759999999999999</c:v>
                </c:pt>
                <c:pt idx="1177">
                  <c:v>1.177</c:v>
                </c:pt>
                <c:pt idx="1178">
                  <c:v>1.1779999999999999</c:v>
                </c:pt>
                <c:pt idx="1179">
                  <c:v>1.179</c:v>
                </c:pt>
                <c:pt idx="1180">
                  <c:v>1.18</c:v>
                </c:pt>
                <c:pt idx="1181">
                  <c:v>1.181</c:v>
                </c:pt>
                <c:pt idx="1182">
                  <c:v>1.1819999999999999</c:v>
                </c:pt>
                <c:pt idx="1183">
                  <c:v>1.1830000000000001</c:v>
                </c:pt>
                <c:pt idx="1184">
                  <c:v>1.1839999999999999</c:v>
                </c:pt>
                <c:pt idx="1185">
                  <c:v>1.1850000000000001</c:v>
                </c:pt>
                <c:pt idx="1186">
                  <c:v>1.1859999999999999</c:v>
                </c:pt>
                <c:pt idx="1187">
                  <c:v>1.1870000000000001</c:v>
                </c:pt>
                <c:pt idx="1188">
                  <c:v>1.1879999999999999</c:v>
                </c:pt>
                <c:pt idx="1189">
                  <c:v>1.1890000000000001</c:v>
                </c:pt>
                <c:pt idx="1190">
                  <c:v>1.19</c:v>
                </c:pt>
                <c:pt idx="1191">
                  <c:v>1.1910000000000001</c:v>
                </c:pt>
                <c:pt idx="1192">
                  <c:v>1.1919999999999999</c:v>
                </c:pt>
                <c:pt idx="1193">
                  <c:v>1.1930000000000001</c:v>
                </c:pt>
                <c:pt idx="1194">
                  <c:v>1.194</c:v>
                </c:pt>
                <c:pt idx="1195">
                  <c:v>1.1950000000000001</c:v>
                </c:pt>
                <c:pt idx="1196">
                  <c:v>1.196</c:v>
                </c:pt>
                <c:pt idx="1197">
                  <c:v>1.1970000000000001</c:v>
                </c:pt>
                <c:pt idx="1198">
                  <c:v>1.198</c:v>
                </c:pt>
                <c:pt idx="1199">
                  <c:v>1.1990000000000001</c:v>
                </c:pt>
                <c:pt idx="1200">
                  <c:v>1.2</c:v>
                </c:pt>
                <c:pt idx="1201">
                  <c:v>1.2010000000000001</c:v>
                </c:pt>
                <c:pt idx="1202">
                  <c:v>1.202</c:v>
                </c:pt>
                <c:pt idx="1203">
                  <c:v>1.2030000000000001</c:v>
                </c:pt>
                <c:pt idx="1204">
                  <c:v>1.204</c:v>
                </c:pt>
                <c:pt idx="1205">
                  <c:v>1.2050000000000001</c:v>
                </c:pt>
                <c:pt idx="1206">
                  <c:v>1.206</c:v>
                </c:pt>
                <c:pt idx="1207">
                  <c:v>1.2070000000000001</c:v>
                </c:pt>
                <c:pt idx="1208">
                  <c:v>1.208</c:v>
                </c:pt>
                <c:pt idx="1209">
                  <c:v>1.2090000000000001</c:v>
                </c:pt>
                <c:pt idx="1210">
                  <c:v>1.21</c:v>
                </c:pt>
                <c:pt idx="1211">
                  <c:v>1.2110000000000001</c:v>
                </c:pt>
                <c:pt idx="1212">
                  <c:v>1.212</c:v>
                </c:pt>
                <c:pt idx="1213">
                  <c:v>1.2130000000000001</c:v>
                </c:pt>
                <c:pt idx="1214">
                  <c:v>1.214</c:v>
                </c:pt>
                <c:pt idx="1215">
                  <c:v>1.2150000000000001</c:v>
                </c:pt>
                <c:pt idx="1216">
                  <c:v>1.216</c:v>
                </c:pt>
                <c:pt idx="1217">
                  <c:v>1.2170000000000001</c:v>
                </c:pt>
                <c:pt idx="1218">
                  <c:v>1.218</c:v>
                </c:pt>
                <c:pt idx="1219">
                  <c:v>1.2190000000000001</c:v>
                </c:pt>
                <c:pt idx="1220">
                  <c:v>1.22</c:v>
                </c:pt>
                <c:pt idx="1221">
                  <c:v>1.2210000000000001</c:v>
                </c:pt>
                <c:pt idx="1222">
                  <c:v>1.222</c:v>
                </c:pt>
                <c:pt idx="1223">
                  <c:v>1.2230000000000001</c:v>
                </c:pt>
                <c:pt idx="1224">
                  <c:v>1.224</c:v>
                </c:pt>
                <c:pt idx="1225">
                  <c:v>1.2250000000000001</c:v>
                </c:pt>
                <c:pt idx="1226">
                  <c:v>1.226</c:v>
                </c:pt>
                <c:pt idx="1227">
                  <c:v>1.2270000000000001</c:v>
                </c:pt>
                <c:pt idx="1228">
                  <c:v>1.228</c:v>
                </c:pt>
                <c:pt idx="1229">
                  <c:v>1.2290000000000001</c:v>
                </c:pt>
                <c:pt idx="1230">
                  <c:v>1.23</c:v>
                </c:pt>
                <c:pt idx="1231">
                  <c:v>1.2310000000000001</c:v>
                </c:pt>
                <c:pt idx="1232">
                  <c:v>1.232</c:v>
                </c:pt>
                <c:pt idx="1233">
                  <c:v>1.2330000000000001</c:v>
                </c:pt>
                <c:pt idx="1234">
                  <c:v>1.234</c:v>
                </c:pt>
                <c:pt idx="1235">
                  <c:v>1.2350000000000001</c:v>
                </c:pt>
                <c:pt idx="1236">
                  <c:v>1.236</c:v>
                </c:pt>
                <c:pt idx="1237">
                  <c:v>1.2370000000000001</c:v>
                </c:pt>
                <c:pt idx="1238">
                  <c:v>1.238</c:v>
                </c:pt>
                <c:pt idx="1239">
                  <c:v>1.2390000000000001</c:v>
                </c:pt>
                <c:pt idx="1240">
                  <c:v>1.24</c:v>
                </c:pt>
                <c:pt idx="1241">
                  <c:v>1.2410000000000001</c:v>
                </c:pt>
                <c:pt idx="1242">
                  <c:v>1.242</c:v>
                </c:pt>
                <c:pt idx="1243">
                  <c:v>1.2430000000000001</c:v>
                </c:pt>
                <c:pt idx="1244">
                  <c:v>1.244</c:v>
                </c:pt>
                <c:pt idx="1245">
                  <c:v>1.2450000000000001</c:v>
                </c:pt>
                <c:pt idx="1246">
                  <c:v>1.246</c:v>
                </c:pt>
                <c:pt idx="1247">
                  <c:v>1.2470000000000001</c:v>
                </c:pt>
                <c:pt idx="1248">
                  <c:v>1.248</c:v>
                </c:pt>
                <c:pt idx="1249">
                  <c:v>1.2490000000000001</c:v>
                </c:pt>
                <c:pt idx="1250">
                  <c:v>1.25</c:v>
                </c:pt>
                <c:pt idx="1251">
                  <c:v>1.2509999999999999</c:v>
                </c:pt>
                <c:pt idx="1252">
                  <c:v>1.252</c:v>
                </c:pt>
                <c:pt idx="1253">
                  <c:v>1.2529999999999999</c:v>
                </c:pt>
                <c:pt idx="1254">
                  <c:v>1.254</c:v>
                </c:pt>
                <c:pt idx="1255">
                  <c:v>1.2549999999999999</c:v>
                </c:pt>
                <c:pt idx="1256">
                  <c:v>1.256</c:v>
                </c:pt>
                <c:pt idx="1257">
                  <c:v>1.2569999999999999</c:v>
                </c:pt>
                <c:pt idx="1258">
                  <c:v>1.258</c:v>
                </c:pt>
                <c:pt idx="1259">
                  <c:v>1.2589999999999999</c:v>
                </c:pt>
                <c:pt idx="1260">
                  <c:v>1.26</c:v>
                </c:pt>
                <c:pt idx="1261">
                  <c:v>1.2609999999999999</c:v>
                </c:pt>
                <c:pt idx="1262">
                  <c:v>1.262</c:v>
                </c:pt>
                <c:pt idx="1263">
                  <c:v>1.2629999999999999</c:v>
                </c:pt>
                <c:pt idx="1264">
                  <c:v>1.264</c:v>
                </c:pt>
                <c:pt idx="1265">
                  <c:v>1.2649999999999999</c:v>
                </c:pt>
                <c:pt idx="1266">
                  <c:v>1.266</c:v>
                </c:pt>
                <c:pt idx="1267">
                  <c:v>1.2669999999999999</c:v>
                </c:pt>
                <c:pt idx="1268">
                  <c:v>1.268</c:v>
                </c:pt>
                <c:pt idx="1269">
                  <c:v>1.2689999999999999</c:v>
                </c:pt>
                <c:pt idx="1270">
                  <c:v>1.27</c:v>
                </c:pt>
                <c:pt idx="1271">
                  <c:v>1.2709999999999999</c:v>
                </c:pt>
                <c:pt idx="1272">
                  <c:v>1.272</c:v>
                </c:pt>
                <c:pt idx="1273">
                  <c:v>1.2729999999999999</c:v>
                </c:pt>
                <c:pt idx="1274">
                  <c:v>1.274</c:v>
                </c:pt>
                <c:pt idx="1275">
                  <c:v>1.2749999999999999</c:v>
                </c:pt>
                <c:pt idx="1276">
                  <c:v>1.276</c:v>
                </c:pt>
                <c:pt idx="1277">
                  <c:v>1.2769999999999999</c:v>
                </c:pt>
                <c:pt idx="1278">
                  <c:v>1.278</c:v>
                </c:pt>
                <c:pt idx="1279">
                  <c:v>1.2789999999999999</c:v>
                </c:pt>
                <c:pt idx="1280">
                  <c:v>1.28</c:v>
                </c:pt>
                <c:pt idx="1281">
                  <c:v>1.2809999999999999</c:v>
                </c:pt>
                <c:pt idx="1282">
                  <c:v>1.282</c:v>
                </c:pt>
                <c:pt idx="1283">
                  <c:v>1.2829999999999999</c:v>
                </c:pt>
                <c:pt idx="1284">
                  <c:v>1.284</c:v>
                </c:pt>
                <c:pt idx="1285">
                  <c:v>1.2849999999999999</c:v>
                </c:pt>
                <c:pt idx="1286">
                  <c:v>1.286</c:v>
                </c:pt>
                <c:pt idx="1287">
                  <c:v>1.2869999999999999</c:v>
                </c:pt>
                <c:pt idx="1288">
                  <c:v>1.288</c:v>
                </c:pt>
                <c:pt idx="1289">
                  <c:v>1.2889999999999999</c:v>
                </c:pt>
                <c:pt idx="1290">
                  <c:v>1.29</c:v>
                </c:pt>
                <c:pt idx="1291">
                  <c:v>1.2909999999999999</c:v>
                </c:pt>
                <c:pt idx="1292">
                  <c:v>1.292</c:v>
                </c:pt>
                <c:pt idx="1293">
                  <c:v>1.2929999999999999</c:v>
                </c:pt>
                <c:pt idx="1294">
                  <c:v>1.294</c:v>
                </c:pt>
                <c:pt idx="1295">
                  <c:v>1.2949999999999999</c:v>
                </c:pt>
                <c:pt idx="1296">
                  <c:v>1.296</c:v>
                </c:pt>
                <c:pt idx="1297">
                  <c:v>1.2969999999999999</c:v>
                </c:pt>
                <c:pt idx="1298">
                  <c:v>1.298</c:v>
                </c:pt>
                <c:pt idx="1299">
                  <c:v>1.2989999999999999</c:v>
                </c:pt>
                <c:pt idx="1300">
                  <c:v>1.3</c:v>
                </c:pt>
                <c:pt idx="1301">
                  <c:v>1.3009999999999999</c:v>
                </c:pt>
                <c:pt idx="1302">
                  <c:v>1.302</c:v>
                </c:pt>
                <c:pt idx="1303">
                  <c:v>1.3029999999999999</c:v>
                </c:pt>
                <c:pt idx="1304">
                  <c:v>1.304</c:v>
                </c:pt>
                <c:pt idx="1305">
                  <c:v>1.3049999999999999</c:v>
                </c:pt>
                <c:pt idx="1306">
                  <c:v>1.306</c:v>
                </c:pt>
                <c:pt idx="1307">
                  <c:v>1.3069999999999999</c:v>
                </c:pt>
                <c:pt idx="1308">
                  <c:v>1.3080000000000001</c:v>
                </c:pt>
                <c:pt idx="1309">
                  <c:v>1.3089999999999999</c:v>
                </c:pt>
                <c:pt idx="1310">
                  <c:v>1.31</c:v>
                </c:pt>
                <c:pt idx="1311">
                  <c:v>1.3109999999999999</c:v>
                </c:pt>
                <c:pt idx="1312">
                  <c:v>1.3120000000000001</c:v>
                </c:pt>
                <c:pt idx="1313">
                  <c:v>1.3129999999999999</c:v>
                </c:pt>
                <c:pt idx="1314">
                  <c:v>1.3140000000000001</c:v>
                </c:pt>
                <c:pt idx="1315">
                  <c:v>1.3149999999999999</c:v>
                </c:pt>
                <c:pt idx="1316">
                  <c:v>1.3160000000000001</c:v>
                </c:pt>
                <c:pt idx="1317">
                  <c:v>1.3169999999999999</c:v>
                </c:pt>
                <c:pt idx="1318">
                  <c:v>1.3180000000000001</c:v>
                </c:pt>
                <c:pt idx="1319">
                  <c:v>1.319</c:v>
                </c:pt>
                <c:pt idx="1320">
                  <c:v>1.32</c:v>
                </c:pt>
                <c:pt idx="1321">
                  <c:v>1.321</c:v>
                </c:pt>
                <c:pt idx="1322">
                  <c:v>1.3220000000000001</c:v>
                </c:pt>
                <c:pt idx="1323">
                  <c:v>1.323</c:v>
                </c:pt>
                <c:pt idx="1324">
                  <c:v>1.3240000000000001</c:v>
                </c:pt>
                <c:pt idx="1325">
                  <c:v>1.325</c:v>
                </c:pt>
                <c:pt idx="1326">
                  <c:v>1.3260000000000001</c:v>
                </c:pt>
                <c:pt idx="1327">
                  <c:v>1.327</c:v>
                </c:pt>
                <c:pt idx="1328">
                  <c:v>1.3280000000000001</c:v>
                </c:pt>
                <c:pt idx="1329">
                  <c:v>1.329</c:v>
                </c:pt>
                <c:pt idx="1330">
                  <c:v>1.33</c:v>
                </c:pt>
                <c:pt idx="1331">
                  <c:v>1.331</c:v>
                </c:pt>
                <c:pt idx="1332">
                  <c:v>1.3320000000000001</c:v>
                </c:pt>
                <c:pt idx="1333">
                  <c:v>1.333</c:v>
                </c:pt>
                <c:pt idx="1334">
                  <c:v>1.3340000000000001</c:v>
                </c:pt>
                <c:pt idx="1335">
                  <c:v>1.335</c:v>
                </c:pt>
                <c:pt idx="1336">
                  <c:v>1.3360000000000001</c:v>
                </c:pt>
                <c:pt idx="1337">
                  <c:v>1.337</c:v>
                </c:pt>
                <c:pt idx="1338">
                  <c:v>1.3380000000000001</c:v>
                </c:pt>
                <c:pt idx="1339">
                  <c:v>1.339</c:v>
                </c:pt>
                <c:pt idx="1340">
                  <c:v>1.34</c:v>
                </c:pt>
                <c:pt idx="1341">
                  <c:v>1.341</c:v>
                </c:pt>
                <c:pt idx="1342">
                  <c:v>1.3420000000000001</c:v>
                </c:pt>
                <c:pt idx="1343">
                  <c:v>1.343</c:v>
                </c:pt>
                <c:pt idx="1344">
                  <c:v>1.3440000000000001</c:v>
                </c:pt>
                <c:pt idx="1345">
                  <c:v>1.345</c:v>
                </c:pt>
                <c:pt idx="1346">
                  <c:v>1.3460000000000001</c:v>
                </c:pt>
                <c:pt idx="1347">
                  <c:v>1.347</c:v>
                </c:pt>
                <c:pt idx="1348">
                  <c:v>1.3480000000000001</c:v>
                </c:pt>
                <c:pt idx="1349">
                  <c:v>1.349</c:v>
                </c:pt>
                <c:pt idx="1350">
                  <c:v>1.35</c:v>
                </c:pt>
                <c:pt idx="1351">
                  <c:v>1.351</c:v>
                </c:pt>
                <c:pt idx="1352">
                  <c:v>1.3520000000000001</c:v>
                </c:pt>
                <c:pt idx="1353">
                  <c:v>1.353</c:v>
                </c:pt>
                <c:pt idx="1354">
                  <c:v>1.3540000000000001</c:v>
                </c:pt>
                <c:pt idx="1355">
                  <c:v>1.355</c:v>
                </c:pt>
                <c:pt idx="1356">
                  <c:v>1.3560000000000001</c:v>
                </c:pt>
                <c:pt idx="1357">
                  <c:v>1.357</c:v>
                </c:pt>
                <c:pt idx="1358">
                  <c:v>1.3580000000000001</c:v>
                </c:pt>
                <c:pt idx="1359">
                  <c:v>1.359</c:v>
                </c:pt>
                <c:pt idx="1360">
                  <c:v>1.36</c:v>
                </c:pt>
                <c:pt idx="1361">
                  <c:v>1.361</c:v>
                </c:pt>
                <c:pt idx="1362">
                  <c:v>1.3620000000000001</c:v>
                </c:pt>
                <c:pt idx="1363">
                  <c:v>1.363</c:v>
                </c:pt>
                <c:pt idx="1364">
                  <c:v>1.3640000000000001</c:v>
                </c:pt>
                <c:pt idx="1365">
                  <c:v>1.365</c:v>
                </c:pt>
                <c:pt idx="1366">
                  <c:v>1.3660000000000001</c:v>
                </c:pt>
                <c:pt idx="1367">
                  <c:v>1.367</c:v>
                </c:pt>
                <c:pt idx="1368">
                  <c:v>1.3680000000000001</c:v>
                </c:pt>
                <c:pt idx="1369">
                  <c:v>1.369</c:v>
                </c:pt>
                <c:pt idx="1370">
                  <c:v>1.37</c:v>
                </c:pt>
                <c:pt idx="1371">
                  <c:v>1.371</c:v>
                </c:pt>
                <c:pt idx="1372">
                  <c:v>1.3720000000000001</c:v>
                </c:pt>
                <c:pt idx="1373">
                  <c:v>1.373</c:v>
                </c:pt>
                <c:pt idx="1374">
                  <c:v>1.3740000000000001</c:v>
                </c:pt>
                <c:pt idx="1375">
                  <c:v>1.375</c:v>
                </c:pt>
                <c:pt idx="1376">
                  <c:v>1.3759999999999999</c:v>
                </c:pt>
                <c:pt idx="1377">
                  <c:v>1.377</c:v>
                </c:pt>
                <c:pt idx="1378">
                  <c:v>1.3779999999999999</c:v>
                </c:pt>
                <c:pt idx="1379">
                  <c:v>1.379</c:v>
                </c:pt>
                <c:pt idx="1380">
                  <c:v>1.38</c:v>
                </c:pt>
                <c:pt idx="1381">
                  <c:v>1.381</c:v>
                </c:pt>
                <c:pt idx="1382">
                  <c:v>1.3819999999999999</c:v>
                </c:pt>
                <c:pt idx="1383">
                  <c:v>1.383</c:v>
                </c:pt>
                <c:pt idx="1384">
                  <c:v>1.3839999999999999</c:v>
                </c:pt>
                <c:pt idx="1385">
                  <c:v>1.385</c:v>
                </c:pt>
                <c:pt idx="1386">
                  <c:v>1.3859999999999999</c:v>
                </c:pt>
                <c:pt idx="1387">
                  <c:v>1.387</c:v>
                </c:pt>
                <c:pt idx="1388">
                  <c:v>1.3879999999999999</c:v>
                </c:pt>
                <c:pt idx="1389">
                  <c:v>1.389</c:v>
                </c:pt>
                <c:pt idx="1390">
                  <c:v>1.39</c:v>
                </c:pt>
                <c:pt idx="1391">
                  <c:v>1.391</c:v>
                </c:pt>
                <c:pt idx="1392">
                  <c:v>1.3919999999999999</c:v>
                </c:pt>
                <c:pt idx="1393">
                  <c:v>1.393</c:v>
                </c:pt>
                <c:pt idx="1394">
                  <c:v>1.3939999999999999</c:v>
                </c:pt>
                <c:pt idx="1395">
                  <c:v>1.395</c:v>
                </c:pt>
                <c:pt idx="1396">
                  <c:v>1.3959999999999999</c:v>
                </c:pt>
                <c:pt idx="1397">
                  <c:v>1.397</c:v>
                </c:pt>
                <c:pt idx="1398">
                  <c:v>1.3979999999999999</c:v>
                </c:pt>
                <c:pt idx="1399">
                  <c:v>1.399</c:v>
                </c:pt>
                <c:pt idx="1400">
                  <c:v>1.4</c:v>
                </c:pt>
                <c:pt idx="1401">
                  <c:v>1.401</c:v>
                </c:pt>
                <c:pt idx="1402">
                  <c:v>1.4019999999999999</c:v>
                </c:pt>
                <c:pt idx="1403">
                  <c:v>1.403</c:v>
                </c:pt>
                <c:pt idx="1404">
                  <c:v>1.4039999999999999</c:v>
                </c:pt>
                <c:pt idx="1405">
                  <c:v>1.405</c:v>
                </c:pt>
                <c:pt idx="1406">
                  <c:v>1.4059999999999999</c:v>
                </c:pt>
                <c:pt idx="1407">
                  <c:v>1.407</c:v>
                </c:pt>
                <c:pt idx="1408">
                  <c:v>1.4079999999999999</c:v>
                </c:pt>
                <c:pt idx="1409">
                  <c:v>1.409</c:v>
                </c:pt>
                <c:pt idx="1410">
                  <c:v>1.41</c:v>
                </c:pt>
                <c:pt idx="1411">
                  <c:v>1.411</c:v>
                </c:pt>
                <c:pt idx="1412">
                  <c:v>1.4119999999999999</c:v>
                </c:pt>
                <c:pt idx="1413">
                  <c:v>1.413</c:v>
                </c:pt>
                <c:pt idx="1414">
                  <c:v>1.4139999999999999</c:v>
                </c:pt>
                <c:pt idx="1415">
                  <c:v>1.415</c:v>
                </c:pt>
                <c:pt idx="1416">
                  <c:v>1.4159999999999999</c:v>
                </c:pt>
                <c:pt idx="1417">
                  <c:v>1.417</c:v>
                </c:pt>
                <c:pt idx="1418">
                  <c:v>1.4179999999999999</c:v>
                </c:pt>
                <c:pt idx="1419">
                  <c:v>1.419</c:v>
                </c:pt>
                <c:pt idx="1420">
                  <c:v>1.42</c:v>
                </c:pt>
                <c:pt idx="1421">
                  <c:v>1.421</c:v>
                </c:pt>
                <c:pt idx="1422">
                  <c:v>1.4219999999999999</c:v>
                </c:pt>
                <c:pt idx="1423">
                  <c:v>1.423</c:v>
                </c:pt>
                <c:pt idx="1424">
                  <c:v>1.4239999999999999</c:v>
                </c:pt>
                <c:pt idx="1425">
                  <c:v>1.425</c:v>
                </c:pt>
                <c:pt idx="1426">
                  <c:v>1.4259999999999999</c:v>
                </c:pt>
                <c:pt idx="1427">
                  <c:v>1.427</c:v>
                </c:pt>
                <c:pt idx="1428">
                  <c:v>1.4279999999999999</c:v>
                </c:pt>
                <c:pt idx="1429">
                  <c:v>1.429</c:v>
                </c:pt>
                <c:pt idx="1430">
                  <c:v>1.43</c:v>
                </c:pt>
                <c:pt idx="1431">
                  <c:v>1.431</c:v>
                </c:pt>
                <c:pt idx="1432">
                  <c:v>1.4319999999999999</c:v>
                </c:pt>
                <c:pt idx="1433">
                  <c:v>1.4330000000000001</c:v>
                </c:pt>
                <c:pt idx="1434">
                  <c:v>1.4339999999999999</c:v>
                </c:pt>
                <c:pt idx="1435">
                  <c:v>1.4350000000000001</c:v>
                </c:pt>
                <c:pt idx="1436">
                  <c:v>1.4359999999999999</c:v>
                </c:pt>
                <c:pt idx="1437">
                  <c:v>1.4370000000000001</c:v>
                </c:pt>
                <c:pt idx="1438">
                  <c:v>1.4379999999999999</c:v>
                </c:pt>
                <c:pt idx="1439">
                  <c:v>1.4390000000000001</c:v>
                </c:pt>
                <c:pt idx="1440">
                  <c:v>1.44</c:v>
                </c:pt>
                <c:pt idx="1441">
                  <c:v>1.4410000000000001</c:v>
                </c:pt>
                <c:pt idx="1442">
                  <c:v>1.4419999999999999</c:v>
                </c:pt>
                <c:pt idx="1443">
                  <c:v>1.4430000000000001</c:v>
                </c:pt>
                <c:pt idx="1444">
                  <c:v>1.444</c:v>
                </c:pt>
                <c:pt idx="1445">
                  <c:v>1.4450000000000001</c:v>
                </c:pt>
                <c:pt idx="1446">
                  <c:v>1.446</c:v>
                </c:pt>
                <c:pt idx="1447">
                  <c:v>1.4470000000000001</c:v>
                </c:pt>
                <c:pt idx="1448">
                  <c:v>1.448</c:v>
                </c:pt>
                <c:pt idx="1449">
                  <c:v>1.4490000000000001</c:v>
                </c:pt>
                <c:pt idx="1450">
                  <c:v>1.45</c:v>
                </c:pt>
                <c:pt idx="1451">
                  <c:v>1.4510000000000001</c:v>
                </c:pt>
                <c:pt idx="1452">
                  <c:v>1.452</c:v>
                </c:pt>
                <c:pt idx="1453">
                  <c:v>1.4530000000000001</c:v>
                </c:pt>
                <c:pt idx="1454">
                  <c:v>1.454</c:v>
                </c:pt>
                <c:pt idx="1455">
                  <c:v>1.4550000000000001</c:v>
                </c:pt>
                <c:pt idx="1456">
                  <c:v>1.456</c:v>
                </c:pt>
                <c:pt idx="1457">
                  <c:v>1.4570000000000001</c:v>
                </c:pt>
                <c:pt idx="1458">
                  <c:v>1.458</c:v>
                </c:pt>
                <c:pt idx="1459">
                  <c:v>1.4590000000000001</c:v>
                </c:pt>
                <c:pt idx="1460">
                  <c:v>1.46</c:v>
                </c:pt>
                <c:pt idx="1461">
                  <c:v>1.4610000000000001</c:v>
                </c:pt>
                <c:pt idx="1462">
                  <c:v>1.462</c:v>
                </c:pt>
                <c:pt idx="1463">
                  <c:v>1.4630000000000001</c:v>
                </c:pt>
                <c:pt idx="1464">
                  <c:v>1.464</c:v>
                </c:pt>
                <c:pt idx="1465">
                  <c:v>1.4650000000000001</c:v>
                </c:pt>
                <c:pt idx="1466">
                  <c:v>1.466</c:v>
                </c:pt>
                <c:pt idx="1467">
                  <c:v>1.4670000000000001</c:v>
                </c:pt>
                <c:pt idx="1468">
                  <c:v>1.468</c:v>
                </c:pt>
                <c:pt idx="1469">
                  <c:v>1.4690000000000001</c:v>
                </c:pt>
                <c:pt idx="1470">
                  <c:v>1.47</c:v>
                </c:pt>
                <c:pt idx="1471">
                  <c:v>1.4710000000000001</c:v>
                </c:pt>
                <c:pt idx="1472">
                  <c:v>1.472</c:v>
                </c:pt>
                <c:pt idx="1473">
                  <c:v>1.4730000000000001</c:v>
                </c:pt>
                <c:pt idx="1474">
                  <c:v>1.474</c:v>
                </c:pt>
                <c:pt idx="1475">
                  <c:v>1.4750000000000001</c:v>
                </c:pt>
                <c:pt idx="1476">
                  <c:v>1.476</c:v>
                </c:pt>
                <c:pt idx="1477">
                  <c:v>1.4770000000000001</c:v>
                </c:pt>
                <c:pt idx="1478">
                  <c:v>1.478</c:v>
                </c:pt>
                <c:pt idx="1479">
                  <c:v>1.4790000000000001</c:v>
                </c:pt>
                <c:pt idx="1480">
                  <c:v>1.48</c:v>
                </c:pt>
                <c:pt idx="1481">
                  <c:v>1.4810000000000001</c:v>
                </c:pt>
                <c:pt idx="1482">
                  <c:v>1.482</c:v>
                </c:pt>
                <c:pt idx="1483">
                  <c:v>1.4830000000000001</c:v>
                </c:pt>
                <c:pt idx="1484">
                  <c:v>1.484</c:v>
                </c:pt>
                <c:pt idx="1485">
                  <c:v>1.4850000000000001</c:v>
                </c:pt>
                <c:pt idx="1486">
                  <c:v>1.486</c:v>
                </c:pt>
                <c:pt idx="1487">
                  <c:v>1.4870000000000001</c:v>
                </c:pt>
                <c:pt idx="1488">
                  <c:v>1.488</c:v>
                </c:pt>
                <c:pt idx="1489">
                  <c:v>1.4890000000000001</c:v>
                </c:pt>
                <c:pt idx="1490">
                  <c:v>1.49</c:v>
                </c:pt>
                <c:pt idx="1491">
                  <c:v>1.4910000000000001</c:v>
                </c:pt>
                <c:pt idx="1492">
                  <c:v>1.492</c:v>
                </c:pt>
                <c:pt idx="1493">
                  <c:v>1.4930000000000001</c:v>
                </c:pt>
                <c:pt idx="1494">
                  <c:v>1.494</c:v>
                </c:pt>
                <c:pt idx="1495">
                  <c:v>1.4950000000000001</c:v>
                </c:pt>
                <c:pt idx="1496">
                  <c:v>1.496</c:v>
                </c:pt>
                <c:pt idx="1497">
                  <c:v>1.4970000000000001</c:v>
                </c:pt>
                <c:pt idx="1498">
                  <c:v>1.498</c:v>
                </c:pt>
                <c:pt idx="1499">
                  <c:v>1.4990000000000001</c:v>
                </c:pt>
                <c:pt idx="1500">
                  <c:v>1.5</c:v>
                </c:pt>
                <c:pt idx="1501">
                  <c:v>1.5009999999999999</c:v>
                </c:pt>
                <c:pt idx="1502">
                  <c:v>1.502</c:v>
                </c:pt>
                <c:pt idx="1503">
                  <c:v>1.5029999999999999</c:v>
                </c:pt>
                <c:pt idx="1504">
                  <c:v>1.504</c:v>
                </c:pt>
                <c:pt idx="1505">
                  <c:v>1.5049999999999999</c:v>
                </c:pt>
                <c:pt idx="1506">
                  <c:v>1.506</c:v>
                </c:pt>
                <c:pt idx="1507">
                  <c:v>1.5069999999999999</c:v>
                </c:pt>
                <c:pt idx="1508">
                  <c:v>1.508</c:v>
                </c:pt>
                <c:pt idx="1509">
                  <c:v>1.5089999999999999</c:v>
                </c:pt>
                <c:pt idx="1510">
                  <c:v>1.51</c:v>
                </c:pt>
                <c:pt idx="1511">
                  <c:v>1.5109999999999999</c:v>
                </c:pt>
                <c:pt idx="1512">
                  <c:v>1.512</c:v>
                </c:pt>
                <c:pt idx="1513">
                  <c:v>1.5129999999999999</c:v>
                </c:pt>
                <c:pt idx="1514">
                  <c:v>1.514</c:v>
                </c:pt>
                <c:pt idx="1515">
                  <c:v>1.5149999999999999</c:v>
                </c:pt>
                <c:pt idx="1516">
                  <c:v>1.516</c:v>
                </c:pt>
                <c:pt idx="1517">
                  <c:v>1.5169999999999999</c:v>
                </c:pt>
                <c:pt idx="1518">
                  <c:v>1.518</c:v>
                </c:pt>
                <c:pt idx="1519">
                  <c:v>1.5189999999999999</c:v>
                </c:pt>
                <c:pt idx="1520">
                  <c:v>1.52</c:v>
                </c:pt>
                <c:pt idx="1521">
                  <c:v>1.5209999999999999</c:v>
                </c:pt>
                <c:pt idx="1522">
                  <c:v>1.522</c:v>
                </c:pt>
                <c:pt idx="1523">
                  <c:v>1.5229999999999999</c:v>
                </c:pt>
                <c:pt idx="1524">
                  <c:v>1.524</c:v>
                </c:pt>
                <c:pt idx="1525">
                  <c:v>1.5249999999999999</c:v>
                </c:pt>
                <c:pt idx="1526">
                  <c:v>1.526</c:v>
                </c:pt>
                <c:pt idx="1527">
                  <c:v>1.5269999999999999</c:v>
                </c:pt>
                <c:pt idx="1528">
                  <c:v>1.528</c:v>
                </c:pt>
                <c:pt idx="1529">
                  <c:v>1.5289999999999999</c:v>
                </c:pt>
                <c:pt idx="1530">
                  <c:v>1.53</c:v>
                </c:pt>
                <c:pt idx="1531">
                  <c:v>1.5309999999999999</c:v>
                </c:pt>
                <c:pt idx="1532">
                  <c:v>1.532</c:v>
                </c:pt>
                <c:pt idx="1533">
                  <c:v>1.5329999999999999</c:v>
                </c:pt>
                <c:pt idx="1534">
                  <c:v>1.534</c:v>
                </c:pt>
                <c:pt idx="1535">
                  <c:v>1.5349999999999999</c:v>
                </c:pt>
                <c:pt idx="1536">
                  <c:v>1.536</c:v>
                </c:pt>
                <c:pt idx="1537">
                  <c:v>1.5369999999999999</c:v>
                </c:pt>
                <c:pt idx="1538">
                  <c:v>1.538</c:v>
                </c:pt>
                <c:pt idx="1539">
                  <c:v>1.5389999999999999</c:v>
                </c:pt>
                <c:pt idx="1540">
                  <c:v>1.54</c:v>
                </c:pt>
                <c:pt idx="1541">
                  <c:v>1.5409999999999999</c:v>
                </c:pt>
                <c:pt idx="1542">
                  <c:v>1.542</c:v>
                </c:pt>
                <c:pt idx="1543">
                  <c:v>1.5429999999999999</c:v>
                </c:pt>
                <c:pt idx="1544">
                  <c:v>1.544</c:v>
                </c:pt>
                <c:pt idx="1545">
                  <c:v>1.5449999999999999</c:v>
                </c:pt>
                <c:pt idx="1546">
                  <c:v>1.546</c:v>
                </c:pt>
                <c:pt idx="1547">
                  <c:v>1.5469999999999999</c:v>
                </c:pt>
                <c:pt idx="1548">
                  <c:v>1.548</c:v>
                </c:pt>
                <c:pt idx="1549">
                  <c:v>1.5489999999999999</c:v>
                </c:pt>
                <c:pt idx="1550">
                  <c:v>1.55</c:v>
                </c:pt>
                <c:pt idx="1551">
                  <c:v>1.5509999999999999</c:v>
                </c:pt>
                <c:pt idx="1552">
                  <c:v>1.552</c:v>
                </c:pt>
                <c:pt idx="1553">
                  <c:v>1.5529999999999999</c:v>
                </c:pt>
                <c:pt idx="1554">
                  <c:v>1.554</c:v>
                </c:pt>
                <c:pt idx="1555">
                  <c:v>1.5549999999999999</c:v>
                </c:pt>
                <c:pt idx="1556">
                  <c:v>1.556</c:v>
                </c:pt>
                <c:pt idx="1557">
                  <c:v>1.5569999999999999</c:v>
                </c:pt>
                <c:pt idx="1558">
                  <c:v>1.5580000000000001</c:v>
                </c:pt>
                <c:pt idx="1559">
                  <c:v>1.5589999999999999</c:v>
                </c:pt>
                <c:pt idx="1560">
                  <c:v>1.56</c:v>
                </c:pt>
                <c:pt idx="1561">
                  <c:v>1.5609999999999999</c:v>
                </c:pt>
                <c:pt idx="1562">
                  <c:v>1.5620000000000001</c:v>
                </c:pt>
                <c:pt idx="1563">
                  <c:v>1.5629999999999999</c:v>
                </c:pt>
                <c:pt idx="1564">
                  <c:v>1.5640000000000001</c:v>
                </c:pt>
                <c:pt idx="1565">
                  <c:v>1.5649999999999999</c:v>
                </c:pt>
                <c:pt idx="1566">
                  <c:v>1.5660000000000001</c:v>
                </c:pt>
                <c:pt idx="1567">
                  <c:v>1.5669999999999999</c:v>
                </c:pt>
                <c:pt idx="1568">
                  <c:v>1.5680000000000001</c:v>
                </c:pt>
                <c:pt idx="1569">
                  <c:v>1.569</c:v>
                </c:pt>
                <c:pt idx="1570">
                  <c:v>1.57</c:v>
                </c:pt>
                <c:pt idx="1571">
                  <c:v>1.571</c:v>
                </c:pt>
                <c:pt idx="1572">
                  <c:v>1.5720000000000001</c:v>
                </c:pt>
                <c:pt idx="1573">
                  <c:v>1.573</c:v>
                </c:pt>
                <c:pt idx="1574">
                  <c:v>1.5740000000000001</c:v>
                </c:pt>
                <c:pt idx="1575">
                  <c:v>1.575</c:v>
                </c:pt>
                <c:pt idx="1576">
                  <c:v>1.5760000000000001</c:v>
                </c:pt>
                <c:pt idx="1577">
                  <c:v>1.577</c:v>
                </c:pt>
                <c:pt idx="1578">
                  <c:v>1.5780000000000001</c:v>
                </c:pt>
                <c:pt idx="1579">
                  <c:v>1.579</c:v>
                </c:pt>
                <c:pt idx="1580">
                  <c:v>1.58</c:v>
                </c:pt>
                <c:pt idx="1581">
                  <c:v>1.581</c:v>
                </c:pt>
                <c:pt idx="1582">
                  <c:v>1.5820000000000001</c:v>
                </c:pt>
                <c:pt idx="1583">
                  <c:v>1.583</c:v>
                </c:pt>
                <c:pt idx="1584">
                  <c:v>1.5840000000000001</c:v>
                </c:pt>
                <c:pt idx="1585">
                  <c:v>1.585</c:v>
                </c:pt>
                <c:pt idx="1586">
                  <c:v>1.5860000000000001</c:v>
                </c:pt>
                <c:pt idx="1587">
                  <c:v>1.587</c:v>
                </c:pt>
                <c:pt idx="1588">
                  <c:v>1.5880000000000001</c:v>
                </c:pt>
                <c:pt idx="1589">
                  <c:v>1.589</c:v>
                </c:pt>
                <c:pt idx="1590">
                  <c:v>1.59</c:v>
                </c:pt>
                <c:pt idx="1591">
                  <c:v>1.591</c:v>
                </c:pt>
                <c:pt idx="1592">
                  <c:v>1.5920000000000001</c:v>
                </c:pt>
                <c:pt idx="1593">
                  <c:v>1.593</c:v>
                </c:pt>
                <c:pt idx="1594">
                  <c:v>1.5940000000000001</c:v>
                </c:pt>
                <c:pt idx="1595">
                  <c:v>1.595</c:v>
                </c:pt>
                <c:pt idx="1596">
                  <c:v>1.5960000000000001</c:v>
                </c:pt>
                <c:pt idx="1597">
                  <c:v>1.597</c:v>
                </c:pt>
                <c:pt idx="1598">
                  <c:v>1.5980000000000001</c:v>
                </c:pt>
                <c:pt idx="1599">
                  <c:v>1.599</c:v>
                </c:pt>
                <c:pt idx="1600">
                  <c:v>1.6</c:v>
                </c:pt>
                <c:pt idx="1601">
                  <c:v>1.601</c:v>
                </c:pt>
                <c:pt idx="1602">
                  <c:v>1.6020000000000001</c:v>
                </c:pt>
                <c:pt idx="1603">
                  <c:v>1.603</c:v>
                </c:pt>
                <c:pt idx="1604">
                  <c:v>1.6040000000000001</c:v>
                </c:pt>
                <c:pt idx="1605">
                  <c:v>1.605</c:v>
                </c:pt>
                <c:pt idx="1606">
                  <c:v>1.6060000000000001</c:v>
                </c:pt>
                <c:pt idx="1607">
                  <c:v>1.607</c:v>
                </c:pt>
                <c:pt idx="1608">
                  <c:v>1.6080000000000001</c:v>
                </c:pt>
                <c:pt idx="1609">
                  <c:v>1.609</c:v>
                </c:pt>
                <c:pt idx="1610">
                  <c:v>1.61</c:v>
                </c:pt>
                <c:pt idx="1611">
                  <c:v>1.611</c:v>
                </c:pt>
                <c:pt idx="1612">
                  <c:v>1.6120000000000001</c:v>
                </c:pt>
                <c:pt idx="1613">
                  <c:v>1.613</c:v>
                </c:pt>
                <c:pt idx="1614">
                  <c:v>1.6140000000000001</c:v>
                </c:pt>
                <c:pt idx="1615">
                  <c:v>1.615</c:v>
                </c:pt>
                <c:pt idx="1616">
                  <c:v>1.6160000000000001</c:v>
                </c:pt>
                <c:pt idx="1617">
                  <c:v>1.617</c:v>
                </c:pt>
                <c:pt idx="1618">
                  <c:v>1.6180000000000001</c:v>
                </c:pt>
                <c:pt idx="1619">
                  <c:v>1.619</c:v>
                </c:pt>
                <c:pt idx="1620">
                  <c:v>1.62</c:v>
                </c:pt>
                <c:pt idx="1621">
                  <c:v>1.621</c:v>
                </c:pt>
                <c:pt idx="1622">
                  <c:v>1.6220000000000001</c:v>
                </c:pt>
                <c:pt idx="1623">
                  <c:v>1.623</c:v>
                </c:pt>
                <c:pt idx="1624">
                  <c:v>1.6240000000000001</c:v>
                </c:pt>
                <c:pt idx="1625">
                  <c:v>1.625</c:v>
                </c:pt>
                <c:pt idx="1626">
                  <c:v>1.6259999999999999</c:v>
                </c:pt>
                <c:pt idx="1627">
                  <c:v>1.627</c:v>
                </c:pt>
                <c:pt idx="1628">
                  <c:v>1.6279999999999999</c:v>
                </c:pt>
                <c:pt idx="1629">
                  <c:v>1.629</c:v>
                </c:pt>
                <c:pt idx="1630">
                  <c:v>1.63</c:v>
                </c:pt>
                <c:pt idx="1631">
                  <c:v>1.631</c:v>
                </c:pt>
                <c:pt idx="1632">
                  <c:v>1.6319999999999999</c:v>
                </c:pt>
                <c:pt idx="1633">
                  <c:v>1.633</c:v>
                </c:pt>
                <c:pt idx="1634">
                  <c:v>1.6339999999999999</c:v>
                </c:pt>
                <c:pt idx="1635">
                  <c:v>1.635</c:v>
                </c:pt>
                <c:pt idx="1636">
                  <c:v>1.6359999999999999</c:v>
                </c:pt>
                <c:pt idx="1637">
                  <c:v>1.637</c:v>
                </c:pt>
                <c:pt idx="1638">
                  <c:v>1.6379999999999999</c:v>
                </c:pt>
                <c:pt idx="1639">
                  <c:v>1.639</c:v>
                </c:pt>
                <c:pt idx="1640">
                  <c:v>1.64</c:v>
                </c:pt>
                <c:pt idx="1641">
                  <c:v>1.641</c:v>
                </c:pt>
                <c:pt idx="1642">
                  <c:v>1.6419999999999999</c:v>
                </c:pt>
                <c:pt idx="1643">
                  <c:v>1.643</c:v>
                </c:pt>
                <c:pt idx="1644">
                  <c:v>1.6439999999999999</c:v>
                </c:pt>
                <c:pt idx="1645">
                  <c:v>1.645</c:v>
                </c:pt>
                <c:pt idx="1646">
                  <c:v>1.6459999999999999</c:v>
                </c:pt>
                <c:pt idx="1647">
                  <c:v>1.647</c:v>
                </c:pt>
                <c:pt idx="1648">
                  <c:v>1.6479999999999999</c:v>
                </c:pt>
                <c:pt idx="1649">
                  <c:v>1.649</c:v>
                </c:pt>
                <c:pt idx="1650">
                  <c:v>1.65</c:v>
                </c:pt>
                <c:pt idx="1651">
                  <c:v>1.651</c:v>
                </c:pt>
                <c:pt idx="1652">
                  <c:v>1.6519999999999999</c:v>
                </c:pt>
                <c:pt idx="1653">
                  <c:v>1.653</c:v>
                </c:pt>
                <c:pt idx="1654">
                  <c:v>1.6539999999999999</c:v>
                </c:pt>
                <c:pt idx="1655">
                  <c:v>1.655</c:v>
                </c:pt>
                <c:pt idx="1656">
                  <c:v>1.6559999999999999</c:v>
                </c:pt>
                <c:pt idx="1657">
                  <c:v>1.657</c:v>
                </c:pt>
                <c:pt idx="1658">
                  <c:v>1.6579999999999999</c:v>
                </c:pt>
                <c:pt idx="1659">
                  <c:v>1.659</c:v>
                </c:pt>
                <c:pt idx="1660">
                  <c:v>1.66</c:v>
                </c:pt>
                <c:pt idx="1661">
                  <c:v>1.661</c:v>
                </c:pt>
                <c:pt idx="1662">
                  <c:v>1.6619999999999999</c:v>
                </c:pt>
                <c:pt idx="1663">
                  <c:v>1.663</c:v>
                </c:pt>
                <c:pt idx="1664">
                  <c:v>1.6639999999999999</c:v>
                </c:pt>
                <c:pt idx="1665">
                  <c:v>1.665</c:v>
                </c:pt>
                <c:pt idx="1666">
                  <c:v>1.6659999999999999</c:v>
                </c:pt>
                <c:pt idx="1667">
                  <c:v>1.667</c:v>
                </c:pt>
                <c:pt idx="1668">
                  <c:v>1.6679999999999999</c:v>
                </c:pt>
                <c:pt idx="1669">
                  <c:v>1.669</c:v>
                </c:pt>
                <c:pt idx="1670">
                  <c:v>1.67</c:v>
                </c:pt>
                <c:pt idx="1671">
                  <c:v>1.671</c:v>
                </c:pt>
                <c:pt idx="1672">
                  <c:v>1.6719999999999999</c:v>
                </c:pt>
                <c:pt idx="1673">
                  <c:v>1.673</c:v>
                </c:pt>
                <c:pt idx="1674">
                  <c:v>1.6739999999999999</c:v>
                </c:pt>
                <c:pt idx="1675">
                  <c:v>1.675</c:v>
                </c:pt>
                <c:pt idx="1676">
                  <c:v>1.6759999999999999</c:v>
                </c:pt>
                <c:pt idx="1677">
                  <c:v>1.677</c:v>
                </c:pt>
                <c:pt idx="1678">
                  <c:v>1.6779999999999999</c:v>
                </c:pt>
                <c:pt idx="1679">
                  <c:v>1.679</c:v>
                </c:pt>
                <c:pt idx="1680">
                  <c:v>1.68</c:v>
                </c:pt>
                <c:pt idx="1681">
                  <c:v>1.681</c:v>
                </c:pt>
                <c:pt idx="1682">
                  <c:v>1.6819999999999999</c:v>
                </c:pt>
                <c:pt idx="1683">
                  <c:v>1.6830000000000001</c:v>
                </c:pt>
                <c:pt idx="1684">
                  <c:v>1.6839999999999999</c:v>
                </c:pt>
                <c:pt idx="1685">
                  <c:v>1.6850000000000001</c:v>
                </c:pt>
                <c:pt idx="1686">
                  <c:v>1.6859999999999999</c:v>
                </c:pt>
                <c:pt idx="1687">
                  <c:v>1.6870000000000001</c:v>
                </c:pt>
                <c:pt idx="1688">
                  <c:v>1.6879999999999999</c:v>
                </c:pt>
                <c:pt idx="1689">
                  <c:v>1.6890000000000001</c:v>
                </c:pt>
                <c:pt idx="1690">
                  <c:v>1.69</c:v>
                </c:pt>
                <c:pt idx="1691">
                  <c:v>1.6910000000000001</c:v>
                </c:pt>
                <c:pt idx="1692">
                  <c:v>1.6919999999999999</c:v>
                </c:pt>
                <c:pt idx="1693">
                  <c:v>1.6930000000000001</c:v>
                </c:pt>
                <c:pt idx="1694">
                  <c:v>1.694</c:v>
                </c:pt>
                <c:pt idx="1695">
                  <c:v>1.6950000000000001</c:v>
                </c:pt>
                <c:pt idx="1696">
                  <c:v>1.696</c:v>
                </c:pt>
                <c:pt idx="1697">
                  <c:v>1.6970000000000001</c:v>
                </c:pt>
                <c:pt idx="1698">
                  <c:v>1.698</c:v>
                </c:pt>
                <c:pt idx="1699">
                  <c:v>1.6990000000000001</c:v>
                </c:pt>
                <c:pt idx="1700">
                  <c:v>1.7</c:v>
                </c:pt>
                <c:pt idx="1701">
                  <c:v>1.7010000000000001</c:v>
                </c:pt>
                <c:pt idx="1702">
                  <c:v>1.702</c:v>
                </c:pt>
                <c:pt idx="1703">
                  <c:v>1.7030000000000001</c:v>
                </c:pt>
                <c:pt idx="1704">
                  <c:v>1.704</c:v>
                </c:pt>
                <c:pt idx="1705">
                  <c:v>1.7050000000000001</c:v>
                </c:pt>
                <c:pt idx="1706">
                  <c:v>1.706</c:v>
                </c:pt>
                <c:pt idx="1707">
                  <c:v>1.7070000000000001</c:v>
                </c:pt>
                <c:pt idx="1708">
                  <c:v>1.708</c:v>
                </c:pt>
                <c:pt idx="1709">
                  <c:v>1.7090000000000001</c:v>
                </c:pt>
                <c:pt idx="1710">
                  <c:v>1.71</c:v>
                </c:pt>
                <c:pt idx="1711">
                  <c:v>1.7110000000000001</c:v>
                </c:pt>
                <c:pt idx="1712">
                  <c:v>1.712</c:v>
                </c:pt>
                <c:pt idx="1713">
                  <c:v>1.7130000000000001</c:v>
                </c:pt>
                <c:pt idx="1714">
                  <c:v>1.714</c:v>
                </c:pt>
                <c:pt idx="1715">
                  <c:v>1.7150000000000001</c:v>
                </c:pt>
                <c:pt idx="1716">
                  <c:v>1.716</c:v>
                </c:pt>
                <c:pt idx="1717">
                  <c:v>1.7170000000000001</c:v>
                </c:pt>
                <c:pt idx="1718">
                  <c:v>1.718</c:v>
                </c:pt>
                <c:pt idx="1719">
                  <c:v>1.7190000000000001</c:v>
                </c:pt>
                <c:pt idx="1720">
                  <c:v>1.72</c:v>
                </c:pt>
                <c:pt idx="1721">
                  <c:v>1.7210000000000001</c:v>
                </c:pt>
                <c:pt idx="1722">
                  <c:v>1.722</c:v>
                </c:pt>
                <c:pt idx="1723">
                  <c:v>1.7230000000000001</c:v>
                </c:pt>
                <c:pt idx="1724">
                  <c:v>1.724</c:v>
                </c:pt>
                <c:pt idx="1725">
                  <c:v>1.7250000000000001</c:v>
                </c:pt>
                <c:pt idx="1726">
                  <c:v>1.726</c:v>
                </c:pt>
                <c:pt idx="1727">
                  <c:v>1.7270000000000001</c:v>
                </c:pt>
                <c:pt idx="1728">
                  <c:v>1.728</c:v>
                </c:pt>
                <c:pt idx="1729">
                  <c:v>1.7290000000000001</c:v>
                </c:pt>
                <c:pt idx="1730">
                  <c:v>1.73</c:v>
                </c:pt>
                <c:pt idx="1731">
                  <c:v>1.7310000000000001</c:v>
                </c:pt>
                <c:pt idx="1732">
                  <c:v>1.732</c:v>
                </c:pt>
                <c:pt idx="1733">
                  <c:v>1.7330000000000001</c:v>
                </c:pt>
                <c:pt idx="1734">
                  <c:v>1.734</c:v>
                </c:pt>
                <c:pt idx="1735">
                  <c:v>1.7350000000000001</c:v>
                </c:pt>
                <c:pt idx="1736">
                  <c:v>1.736</c:v>
                </c:pt>
                <c:pt idx="1737">
                  <c:v>1.7370000000000001</c:v>
                </c:pt>
                <c:pt idx="1738">
                  <c:v>1.738</c:v>
                </c:pt>
                <c:pt idx="1739">
                  <c:v>1.7390000000000001</c:v>
                </c:pt>
                <c:pt idx="1740">
                  <c:v>1.74</c:v>
                </c:pt>
                <c:pt idx="1741">
                  <c:v>1.7410000000000001</c:v>
                </c:pt>
                <c:pt idx="1742">
                  <c:v>1.742</c:v>
                </c:pt>
                <c:pt idx="1743">
                  <c:v>1.7430000000000001</c:v>
                </c:pt>
                <c:pt idx="1744">
                  <c:v>1.744</c:v>
                </c:pt>
                <c:pt idx="1745">
                  <c:v>1.7450000000000001</c:v>
                </c:pt>
                <c:pt idx="1746">
                  <c:v>1.746</c:v>
                </c:pt>
                <c:pt idx="1747">
                  <c:v>1.7470000000000001</c:v>
                </c:pt>
                <c:pt idx="1748">
                  <c:v>1.748</c:v>
                </c:pt>
                <c:pt idx="1749">
                  <c:v>1.7490000000000001</c:v>
                </c:pt>
                <c:pt idx="1750">
                  <c:v>1.75</c:v>
                </c:pt>
                <c:pt idx="1751">
                  <c:v>1.7509999999999999</c:v>
                </c:pt>
                <c:pt idx="1752">
                  <c:v>1.752</c:v>
                </c:pt>
                <c:pt idx="1753">
                  <c:v>1.7529999999999999</c:v>
                </c:pt>
                <c:pt idx="1754">
                  <c:v>1.754</c:v>
                </c:pt>
                <c:pt idx="1755">
                  <c:v>1.7549999999999999</c:v>
                </c:pt>
                <c:pt idx="1756">
                  <c:v>1.756</c:v>
                </c:pt>
                <c:pt idx="1757">
                  <c:v>1.7569999999999999</c:v>
                </c:pt>
                <c:pt idx="1758">
                  <c:v>1.758</c:v>
                </c:pt>
                <c:pt idx="1759">
                  <c:v>1.7589999999999999</c:v>
                </c:pt>
                <c:pt idx="1760">
                  <c:v>1.76</c:v>
                </c:pt>
                <c:pt idx="1761">
                  <c:v>1.7609999999999999</c:v>
                </c:pt>
                <c:pt idx="1762">
                  <c:v>1.762</c:v>
                </c:pt>
                <c:pt idx="1763">
                  <c:v>1.7629999999999999</c:v>
                </c:pt>
                <c:pt idx="1764">
                  <c:v>1.764</c:v>
                </c:pt>
                <c:pt idx="1765">
                  <c:v>1.7649999999999999</c:v>
                </c:pt>
                <c:pt idx="1766">
                  <c:v>1.766</c:v>
                </c:pt>
                <c:pt idx="1767">
                  <c:v>1.7669999999999999</c:v>
                </c:pt>
                <c:pt idx="1768">
                  <c:v>1.768</c:v>
                </c:pt>
                <c:pt idx="1769">
                  <c:v>1.7689999999999999</c:v>
                </c:pt>
                <c:pt idx="1770">
                  <c:v>1.77</c:v>
                </c:pt>
                <c:pt idx="1771">
                  <c:v>1.7709999999999999</c:v>
                </c:pt>
                <c:pt idx="1772">
                  <c:v>1.772</c:v>
                </c:pt>
                <c:pt idx="1773">
                  <c:v>1.7729999999999999</c:v>
                </c:pt>
                <c:pt idx="1774">
                  <c:v>1.774</c:v>
                </c:pt>
                <c:pt idx="1775">
                  <c:v>1.7749999999999999</c:v>
                </c:pt>
                <c:pt idx="1776">
                  <c:v>1.776</c:v>
                </c:pt>
                <c:pt idx="1777">
                  <c:v>1.7769999999999999</c:v>
                </c:pt>
                <c:pt idx="1778">
                  <c:v>1.778</c:v>
                </c:pt>
                <c:pt idx="1779">
                  <c:v>1.7789999999999999</c:v>
                </c:pt>
                <c:pt idx="1780">
                  <c:v>1.78</c:v>
                </c:pt>
                <c:pt idx="1781">
                  <c:v>1.7809999999999999</c:v>
                </c:pt>
                <c:pt idx="1782">
                  <c:v>1.782</c:v>
                </c:pt>
                <c:pt idx="1783">
                  <c:v>1.7829999999999999</c:v>
                </c:pt>
                <c:pt idx="1784">
                  <c:v>1.784</c:v>
                </c:pt>
                <c:pt idx="1785">
                  <c:v>1.7849999999999999</c:v>
                </c:pt>
                <c:pt idx="1786">
                  <c:v>1.786</c:v>
                </c:pt>
                <c:pt idx="1787">
                  <c:v>1.7869999999999999</c:v>
                </c:pt>
                <c:pt idx="1788">
                  <c:v>1.788</c:v>
                </c:pt>
                <c:pt idx="1789">
                  <c:v>1.7889999999999999</c:v>
                </c:pt>
                <c:pt idx="1790">
                  <c:v>1.79</c:v>
                </c:pt>
                <c:pt idx="1791">
                  <c:v>1.7909999999999999</c:v>
                </c:pt>
                <c:pt idx="1792">
                  <c:v>1.792</c:v>
                </c:pt>
                <c:pt idx="1793">
                  <c:v>1.7929999999999999</c:v>
                </c:pt>
                <c:pt idx="1794">
                  <c:v>1.794</c:v>
                </c:pt>
                <c:pt idx="1795">
                  <c:v>1.7949999999999999</c:v>
                </c:pt>
                <c:pt idx="1796">
                  <c:v>1.796</c:v>
                </c:pt>
                <c:pt idx="1797">
                  <c:v>1.7969999999999999</c:v>
                </c:pt>
                <c:pt idx="1798">
                  <c:v>1.798</c:v>
                </c:pt>
                <c:pt idx="1799">
                  <c:v>1.7989999999999999</c:v>
                </c:pt>
                <c:pt idx="1800">
                  <c:v>1.8</c:v>
                </c:pt>
                <c:pt idx="1801">
                  <c:v>1.8009999999999999</c:v>
                </c:pt>
                <c:pt idx="1802">
                  <c:v>1.802</c:v>
                </c:pt>
                <c:pt idx="1803">
                  <c:v>1.8029999999999999</c:v>
                </c:pt>
                <c:pt idx="1804">
                  <c:v>1.804</c:v>
                </c:pt>
                <c:pt idx="1805">
                  <c:v>1.8049999999999999</c:v>
                </c:pt>
                <c:pt idx="1806">
                  <c:v>1.806</c:v>
                </c:pt>
                <c:pt idx="1807">
                  <c:v>1.8069999999999999</c:v>
                </c:pt>
                <c:pt idx="1808">
                  <c:v>1.8080000000000001</c:v>
                </c:pt>
                <c:pt idx="1809">
                  <c:v>1.8089999999999999</c:v>
                </c:pt>
                <c:pt idx="1810">
                  <c:v>1.81</c:v>
                </c:pt>
                <c:pt idx="1811">
                  <c:v>1.8109999999999999</c:v>
                </c:pt>
                <c:pt idx="1812">
                  <c:v>1.8120000000000001</c:v>
                </c:pt>
                <c:pt idx="1813">
                  <c:v>1.8129999999999999</c:v>
                </c:pt>
                <c:pt idx="1814">
                  <c:v>1.8140000000000001</c:v>
                </c:pt>
                <c:pt idx="1815">
                  <c:v>1.8149999999999999</c:v>
                </c:pt>
                <c:pt idx="1816">
                  <c:v>1.8160000000000001</c:v>
                </c:pt>
                <c:pt idx="1817">
                  <c:v>1.8169999999999999</c:v>
                </c:pt>
                <c:pt idx="1818">
                  <c:v>1.8180000000000001</c:v>
                </c:pt>
                <c:pt idx="1819">
                  <c:v>1.819</c:v>
                </c:pt>
                <c:pt idx="1820">
                  <c:v>1.82</c:v>
                </c:pt>
                <c:pt idx="1821">
                  <c:v>1.821</c:v>
                </c:pt>
                <c:pt idx="1822">
                  <c:v>1.8220000000000001</c:v>
                </c:pt>
                <c:pt idx="1823">
                  <c:v>1.823</c:v>
                </c:pt>
                <c:pt idx="1824">
                  <c:v>1.8240000000000001</c:v>
                </c:pt>
                <c:pt idx="1825">
                  <c:v>1.825</c:v>
                </c:pt>
                <c:pt idx="1826">
                  <c:v>1.8260000000000001</c:v>
                </c:pt>
                <c:pt idx="1827">
                  <c:v>1.827</c:v>
                </c:pt>
                <c:pt idx="1828">
                  <c:v>1.8280000000000001</c:v>
                </c:pt>
                <c:pt idx="1829">
                  <c:v>1.829</c:v>
                </c:pt>
                <c:pt idx="1830">
                  <c:v>1.83</c:v>
                </c:pt>
                <c:pt idx="1831">
                  <c:v>1.831</c:v>
                </c:pt>
                <c:pt idx="1832">
                  <c:v>1.8320000000000001</c:v>
                </c:pt>
                <c:pt idx="1833">
                  <c:v>1.833</c:v>
                </c:pt>
                <c:pt idx="1834">
                  <c:v>1.8340000000000001</c:v>
                </c:pt>
                <c:pt idx="1835">
                  <c:v>1.835</c:v>
                </c:pt>
                <c:pt idx="1836">
                  <c:v>1.8360000000000001</c:v>
                </c:pt>
                <c:pt idx="1837">
                  <c:v>1.837</c:v>
                </c:pt>
                <c:pt idx="1838">
                  <c:v>1.8380000000000001</c:v>
                </c:pt>
                <c:pt idx="1839">
                  <c:v>1.839</c:v>
                </c:pt>
                <c:pt idx="1840">
                  <c:v>1.84</c:v>
                </c:pt>
                <c:pt idx="1841">
                  <c:v>1.841</c:v>
                </c:pt>
                <c:pt idx="1842">
                  <c:v>1.8420000000000001</c:v>
                </c:pt>
                <c:pt idx="1843">
                  <c:v>1.843</c:v>
                </c:pt>
                <c:pt idx="1844">
                  <c:v>1.8440000000000001</c:v>
                </c:pt>
                <c:pt idx="1845">
                  <c:v>1.845</c:v>
                </c:pt>
                <c:pt idx="1846">
                  <c:v>1.8460000000000001</c:v>
                </c:pt>
                <c:pt idx="1847">
                  <c:v>1.847</c:v>
                </c:pt>
                <c:pt idx="1848">
                  <c:v>1.8480000000000001</c:v>
                </c:pt>
                <c:pt idx="1849">
                  <c:v>1.849</c:v>
                </c:pt>
                <c:pt idx="1850">
                  <c:v>1.85</c:v>
                </c:pt>
                <c:pt idx="1851">
                  <c:v>1.851</c:v>
                </c:pt>
                <c:pt idx="1852">
                  <c:v>1.8520000000000001</c:v>
                </c:pt>
                <c:pt idx="1853">
                  <c:v>1.853</c:v>
                </c:pt>
                <c:pt idx="1854">
                  <c:v>1.8540000000000001</c:v>
                </c:pt>
                <c:pt idx="1855">
                  <c:v>1.855</c:v>
                </c:pt>
                <c:pt idx="1856">
                  <c:v>1.8560000000000001</c:v>
                </c:pt>
                <c:pt idx="1857">
                  <c:v>1.857</c:v>
                </c:pt>
                <c:pt idx="1858">
                  <c:v>1.8580000000000001</c:v>
                </c:pt>
                <c:pt idx="1859">
                  <c:v>1.859</c:v>
                </c:pt>
                <c:pt idx="1860">
                  <c:v>1.86</c:v>
                </c:pt>
                <c:pt idx="1861">
                  <c:v>1.861</c:v>
                </c:pt>
                <c:pt idx="1862">
                  <c:v>1.8620000000000001</c:v>
                </c:pt>
                <c:pt idx="1863">
                  <c:v>1.863</c:v>
                </c:pt>
                <c:pt idx="1864">
                  <c:v>1.8640000000000001</c:v>
                </c:pt>
                <c:pt idx="1865">
                  <c:v>1.865</c:v>
                </c:pt>
                <c:pt idx="1866">
                  <c:v>1.8660000000000001</c:v>
                </c:pt>
                <c:pt idx="1867">
                  <c:v>1.867</c:v>
                </c:pt>
                <c:pt idx="1868">
                  <c:v>1.8680000000000001</c:v>
                </c:pt>
                <c:pt idx="1869">
                  <c:v>1.869</c:v>
                </c:pt>
                <c:pt idx="1870">
                  <c:v>1.87</c:v>
                </c:pt>
                <c:pt idx="1871">
                  <c:v>1.871</c:v>
                </c:pt>
                <c:pt idx="1872">
                  <c:v>1.8720000000000001</c:v>
                </c:pt>
                <c:pt idx="1873">
                  <c:v>1.873</c:v>
                </c:pt>
                <c:pt idx="1874">
                  <c:v>1.8740000000000001</c:v>
                </c:pt>
                <c:pt idx="1875">
                  <c:v>1.875</c:v>
                </c:pt>
                <c:pt idx="1876">
                  <c:v>1.8759999999999999</c:v>
                </c:pt>
                <c:pt idx="1877">
                  <c:v>1.877</c:v>
                </c:pt>
                <c:pt idx="1878">
                  <c:v>1.8779999999999999</c:v>
                </c:pt>
                <c:pt idx="1879">
                  <c:v>1.879</c:v>
                </c:pt>
                <c:pt idx="1880">
                  <c:v>1.88</c:v>
                </c:pt>
                <c:pt idx="1881">
                  <c:v>1.881</c:v>
                </c:pt>
                <c:pt idx="1882">
                  <c:v>1.8819999999999999</c:v>
                </c:pt>
                <c:pt idx="1883">
                  <c:v>1.883</c:v>
                </c:pt>
                <c:pt idx="1884">
                  <c:v>1.8839999999999999</c:v>
                </c:pt>
                <c:pt idx="1885">
                  <c:v>1.885</c:v>
                </c:pt>
                <c:pt idx="1886">
                  <c:v>1.8859999999999999</c:v>
                </c:pt>
                <c:pt idx="1887">
                  <c:v>1.887</c:v>
                </c:pt>
                <c:pt idx="1888">
                  <c:v>1.8879999999999999</c:v>
                </c:pt>
                <c:pt idx="1889">
                  <c:v>1.889</c:v>
                </c:pt>
                <c:pt idx="1890">
                  <c:v>1.89</c:v>
                </c:pt>
                <c:pt idx="1891">
                  <c:v>1.891</c:v>
                </c:pt>
                <c:pt idx="1892">
                  <c:v>1.8919999999999999</c:v>
                </c:pt>
                <c:pt idx="1893">
                  <c:v>1.893</c:v>
                </c:pt>
                <c:pt idx="1894">
                  <c:v>1.8939999999999999</c:v>
                </c:pt>
                <c:pt idx="1895">
                  <c:v>1.895</c:v>
                </c:pt>
                <c:pt idx="1896">
                  <c:v>1.8959999999999999</c:v>
                </c:pt>
                <c:pt idx="1897">
                  <c:v>1.897</c:v>
                </c:pt>
                <c:pt idx="1898">
                  <c:v>1.8979999999999999</c:v>
                </c:pt>
                <c:pt idx="1899">
                  <c:v>1.899</c:v>
                </c:pt>
                <c:pt idx="1900">
                  <c:v>1.9</c:v>
                </c:pt>
                <c:pt idx="1901">
                  <c:v>1.901</c:v>
                </c:pt>
                <c:pt idx="1902">
                  <c:v>1.9019999999999999</c:v>
                </c:pt>
                <c:pt idx="1903">
                  <c:v>1.903</c:v>
                </c:pt>
                <c:pt idx="1904">
                  <c:v>1.9039999999999999</c:v>
                </c:pt>
                <c:pt idx="1905">
                  <c:v>1.905</c:v>
                </c:pt>
                <c:pt idx="1906">
                  <c:v>1.9059999999999999</c:v>
                </c:pt>
                <c:pt idx="1907">
                  <c:v>1.907</c:v>
                </c:pt>
                <c:pt idx="1908">
                  <c:v>1.9079999999999999</c:v>
                </c:pt>
                <c:pt idx="1909">
                  <c:v>1.909</c:v>
                </c:pt>
                <c:pt idx="1910">
                  <c:v>1.91</c:v>
                </c:pt>
                <c:pt idx="1911">
                  <c:v>1.911</c:v>
                </c:pt>
                <c:pt idx="1912">
                  <c:v>1.9119999999999999</c:v>
                </c:pt>
                <c:pt idx="1913">
                  <c:v>1.913</c:v>
                </c:pt>
                <c:pt idx="1914">
                  <c:v>1.9139999999999999</c:v>
                </c:pt>
                <c:pt idx="1915">
                  <c:v>1.915</c:v>
                </c:pt>
                <c:pt idx="1916">
                  <c:v>1.9159999999999999</c:v>
                </c:pt>
                <c:pt idx="1917">
                  <c:v>1.917</c:v>
                </c:pt>
                <c:pt idx="1918">
                  <c:v>1.9179999999999999</c:v>
                </c:pt>
                <c:pt idx="1919">
                  <c:v>1.919</c:v>
                </c:pt>
                <c:pt idx="1920">
                  <c:v>1.92</c:v>
                </c:pt>
                <c:pt idx="1921">
                  <c:v>1.921</c:v>
                </c:pt>
                <c:pt idx="1922">
                  <c:v>1.9219999999999999</c:v>
                </c:pt>
                <c:pt idx="1923">
                  <c:v>1.923</c:v>
                </c:pt>
                <c:pt idx="1924">
                  <c:v>1.9239999999999999</c:v>
                </c:pt>
                <c:pt idx="1925">
                  <c:v>1.925</c:v>
                </c:pt>
                <c:pt idx="1926">
                  <c:v>1.9259999999999999</c:v>
                </c:pt>
                <c:pt idx="1927">
                  <c:v>1.927</c:v>
                </c:pt>
                <c:pt idx="1928">
                  <c:v>1.9279999999999999</c:v>
                </c:pt>
                <c:pt idx="1929">
                  <c:v>1.929</c:v>
                </c:pt>
                <c:pt idx="1930">
                  <c:v>1.93</c:v>
                </c:pt>
                <c:pt idx="1931">
                  <c:v>1.931</c:v>
                </c:pt>
                <c:pt idx="1932">
                  <c:v>1.9319999999999999</c:v>
                </c:pt>
                <c:pt idx="1933">
                  <c:v>1.9330000000000001</c:v>
                </c:pt>
                <c:pt idx="1934">
                  <c:v>1.9339999999999999</c:v>
                </c:pt>
                <c:pt idx="1935">
                  <c:v>1.9350000000000001</c:v>
                </c:pt>
                <c:pt idx="1936">
                  <c:v>1.9359999999999999</c:v>
                </c:pt>
                <c:pt idx="1937">
                  <c:v>1.9370000000000001</c:v>
                </c:pt>
                <c:pt idx="1938">
                  <c:v>1.9379999999999999</c:v>
                </c:pt>
                <c:pt idx="1939">
                  <c:v>1.9390000000000001</c:v>
                </c:pt>
                <c:pt idx="1940">
                  <c:v>1.94</c:v>
                </c:pt>
                <c:pt idx="1941">
                  <c:v>1.9410000000000001</c:v>
                </c:pt>
                <c:pt idx="1942">
                  <c:v>1.9419999999999999</c:v>
                </c:pt>
                <c:pt idx="1943">
                  <c:v>1.9430000000000001</c:v>
                </c:pt>
                <c:pt idx="1944">
                  <c:v>1.944</c:v>
                </c:pt>
                <c:pt idx="1945">
                  <c:v>1.9450000000000001</c:v>
                </c:pt>
                <c:pt idx="1946">
                  <c:v>1.946</c:v>
                </c:pt>
                <c:pt idx="1947">
                  <c:v>1.9470000000000001</c:v>
                </c:pt>
                <c:pt idx="1948">
                  <c:v>1.948</c:v>
                </c:pt>
              </c:numCache>
            </c:numRef>
          </c:xVal>
          <c:yVal>
            <c:numRef>
              <c:f>Sheet2!$B:$B</c:f>
              <c:numCache>
                <c:formatCode>0.00E+00</c:formatCode>
                <c:ptCount val="1048576"/>
                <c:pt idx="0">
                  <c:v>7.7723530000000001E-6</c:v>
                </c:pt>
                <c:pt idx="1">
                  <c:v>7.7627639999999995E-6</c:v>
                </c:pt>
                <c:pt idx="2">
                  <c:v>8.1886649999999993E-6</c:v>
                </c:pt>
                <c:pt idx="3">
                  <c:v>9.680157E-6</c:v>
                </c:pt>
                <c:pt idx="4">
                  <c:v>1.215365E-5</c:v>
                </c:pt>
                <c:pt idx="5">
                  <c:v>1.628824E-5</c:v>
                </c:pt>
                <c:pt idx="6">
                  <c:v>2.21719E-5</c:v>
                </c:pt>
                <c:pt idx="7">
                  <c:v>3.0344419999999998E-5</c:v>
                </c:pt>
                <c:pt idx="8">
                  <c:v>4.0634399999999998E-5</c:v>
                </c:pt>
                <c:pt idx="9">
                  <c:v>5.3198249999999998E-5</c:v>
                </c:pt>
                <c:pt idx="10">
                  <c:v>6.7423910000000004E-5</c:v>
                </c:pt>
                <c:pt idx="11">
                  <c:v>8.3367289999999996E-5</c:v>
                </c:pt>
                <c:pt idx="12">
                  <c:v>1.0190420000000001E-4</c:v>
                </c:pt>
                <c:pt idx="13">
                  <c:v>1.2325039999999999E-4</c:v>
                </c:pt>
                <c:pt idx="14">
                  <c:v>1.496751E-4</c:v>
                </c:pt>
                <c:pt idx="15">
                  <c:v>1.7989920000000001E-4</c:v>
                </c:pt>
                <c:pt idx="16">
                  <c:v>2.1187859999999999E-4</c:v>
                </c:pt>
                <c:pt idx="17">
                  <c:v>2.436688E-4</c:v>
                </c:pt>
                <c:pt idx="18">
                  <c:v>2.815928E-4</c:v>
                </c:pt>
                <c:pt idx="19">
                  <c:v>3.3407320000000001E-4</c:v>
                </c:pt>
                <c:pt idx="20">
                  <c:v>4.0353580000000001E-4</c:v>
                </c:pt>
                <c:pt idx="21">
                  <c:v>4.8770619999999998E-4</c:v>
                </c:pt>
                <c:pt idx="22">
                  <c:v>5.8914250000000003E-4</c:v>
                </c:pt>
                <c:pt idx="23">
                  <c:v>7.0464900000000001E-4</c:v>
                </c:pt>
                <c:pt idx="24">
                  <c:v>8.2534259999999995E-4</c:v>
                </c:pt>
                <c:pt idx="25">
                  <c:v>9.5325070000000002E-4</c:v>
                </c:pt>
                <c:pt idx="26">
                  <c:v>1.0859450000000001E-3</c:v>
                </c:pt>
                <c:pt idx="27">
                  <c:v>1.232003E-3</c:v>
                </c:pt>
                <c:pt idx="28">
                  <c:v>1.3995819999999999E-3</c:v>
                </c:pt>
                <c:pt idx="29">
                  <c:v>1.5693300000000001E-3</c:v>
                </c:pt>
                <c:pt idx="30">
                  <c:v>1.752354E-3</c:v>
                </c:pt>
                <c:pt idx="31">
                  <c:v>1.939007E-3</c:v>
                </c:pt>
                <c:pt idx="32">
                  <c:v>2.1532629999999999E-3</c:v>
                </c:pt>
                <c:pt idx="33">
                  <c:v>2.2615809999999999E-3</c:v>
                </c:pt>
                <c:pt idx="34">
                  <c:v>2.48913E-3</c:v>
                </c:pt>
                <c:pt idx="35">
                  <c:v>2.7290119999999998E-3</c:v>
                </c:pt>
                <c:pt idx="36">
                  <c:v>2.9776999999999998E-3</c:v>
                </c:pt>
                <c:pt idx="37">
                  <c:v>3.2344700000000001E-3</c:v>
                </c:pt>
                <c:pt idx="38">
                  <c:v>3.502799E-3</c:v>
                </c:pt>
                <c:pt idx="39">
                  <c:v>3.7661779999999998E-3</c:v>
                </c:pt>
                <c:pt idx="40">
                  <c:v>4.0316049999999997E-3</c:v>
                </c:pt>
                <c:pt idx="41">
                  <c:v>4.3097270000000002E-3</c:v>
                </c:pt>
                <c:pt idx="42">
                  <c:v>4.5800759999999998E-3</c:v>
                </c:pt>
                <c:pt idx="43">
                  <c:v>4.8417E-3</c:v>
                </c:pt>
                <c:pt idx="44">
                  <c:v>5.1059340000000003E-3</c:v>
                </c:pt>
                <c:pt idx="45">
                  <c:v>5.3690709999999996E-3</c:v>
                </c:pt>
                <c:pt idx="46">
                  <c:v>5.6164359999999998E-3</c:v>
                </c:pt>
                <c:pt idx="47">
                  <c:v>5.8637020000000002E-3</c:v>
                </c:pt>
                <c:pt idx="48">
                  <c:v>6.1021950000000004E-3</c:v>
                </c:pt>
                <c:pt idx="49">
                  <c:v>6.344761E-3</c:v>
                </c:pt>
                <c:pt idx="50">
                  <c:v>6.5953230000000002E-3</c:v>
                </c:pt>
                <c:pt idx="51">
                  <c:v>6.838027E-3</c:v>
                </c:pt>
                <c:pt idx="52">
                  <c:v>7.1013659999999996E-3</c:v>
                </c:pt>
                <c:pt idx="53">
                  <c:v>7.3747750000000001E-3</c:v>
                </c:pt>
                <c:pt idx="54">
                  <c:v>7.6438080000000002E-3</c:v>
                </c:pt>
                <c:pt idx="55">
                  <c:v>7.9204710000000001E-3</c:v>
                </c:pt>
                <c:pt idx="56">
                  <c:v>8.2051710000000007E-3</c:v>
                </c:pt>
                <c:pt idx="57">
                  <c:v>8.4955599999999992E-3</c:v>
                </c:pt>
                <c:pt idx="58">
                  <c:v>8.7964859999999992E-3</c:v>
                </c:pt>
                <c:pt idx="59">
                  <c:v>9.0954680000000006E-3</c:v>
                </c:pt>
                <c:pt idx="60">
                  <c:v>9.4052330000000007E-3</c:v>
                </c:pt>
                <c:pt idx="61">
                  <c:v>9.7247759999999992E-3</c:v>
                </c:pt>
                <c:pt idx="62">
                  <c:v>1.004268E-2</c:v>
                </c:pt>
                <c:pt idx="63">
                  <c:v>1.0375819999999999E-2</c:v>
                </c:pt>
                <c:pt idx="64">
                  <c:v>1.072765E-2</c:v>
                </c:pt>
                <c:pt idx="65">
                  <c:v>1.1082099999999999E-2</c:v>
                </c:pt>
                <c:pt idx="66">
                  <c:v>1.145233E-2</c:v>
                </c:pt>
                <c:pt idx="67">
                  <c:v>1.184289E-2</c:v>
                </c:pt>
                <c:pt idx="68">
                  <c:v>1.2218959999999999E-2</c:v>
                </c:pt>
                <c:pt idx="69">
                  <c:v>1.2600739999999999E-2</c:v>
                </c:pt>
                <c:pt idx="70">
                  <c:v>1.298563E-2</c:v>
                </c:pt>
                <c:pt idx="71">
                  <c:v>1.336564E-2</c:v>
                </c:pt>
                <c:pt idx="72">
                  <c:v>1.375639E-2</c:v>
                </c:pt>
                <c:pt idx="73">
                  <c:v>1.414778E-2</c:v>
                </c:pt>
                <c:pt idx="74">
                  <c:v>1.453117E-2</c:v>
                </c:pt>
                <c:pt idx="75">
                  <c:v>1.494653E-2</c:v>
                </c:pt>
                <c:pt idx="76">
                  <c:v>1.530691E-2</c:v>
                </c:pt>
                <c:pt idx="77">
                  <c:v>1.571003E-2</c:v>
                </c:pt>
                <c:pt idx="78">
                  <c:v>1.6114650000000001E-2</c:v>
                </c:pt>
                <c:pt idx="79">
                  <c:v>1.6500190000000001E-2</c:v>
                </c:pt>
                <c:pt idx="80">
                  <c:v>1.6891400000000001E-2</c:v>
                </c:pt>
                <c:pt idx="81">
                  <c:v>1.728143E-2</c:v>
                </c:pt>
                <c:pt idx="82">
                  <c:v>1.7664249999999999E-2</c:v>
                </c:pt>
                <c:pt idx="83">
                  <c:v>1.8055979999999999E-2</c:v>
                </c:pt>
                <c:pt idx="84">
                  <c:v>1.8444039999999998E-2</c:v>
                </c:pt>
                <c:pt idx="85">
                  <c:v>1.8831359999999998E-2</c:v>
                </c:pt>
                <c:pt idx="86">
                  <c:v>1.9234319999999999E-2</c:v>
                </c:pt>
                <c:pt idx="87">
                  <c:v>1.9644310000000002E-2</c:v>
                </c:pt>
                <c:pt idx="88">
                  <c:v>2.0063609999999999E-2</c:v>
                </c:pt>
                <c:pt idx="89">
                  <c:v>2.050869E-2</c:v>
                </c:pt>
                <c:pt idx="90">
                  <c:v>2.0953969999999999E-2</c:v>
                </c:pt>
                <c:pt idx="91">
                  <c:v>2.1407280000000001E-2</c:v>
                </c:pt>
                <c:pt idx="92">
                  <c:v>2.1872490000000001E-2</c:v>
                </c:pt>
                <c:pt idx="93">
                  <c:v>2.2356250000000001E-2</c:v>
                </c:pt>
                <c:pt idx="94">
                  <c:v>2.2835299999999999E-2</c:v>
                </c:pt>
                <c:pt idx="95">
                  <c:v>2.3317629999999999E-2</c:v>
                </c:pt>
                <c:pt idx="96">
                  <c:v>2.3803709999999999E-2</c:v>
                </c:pt>
                <c:pt idx="97">
                  <c:v>2.430875E-2</c:v>
                </c:pt>
                <c:pt idx="98">
                  <c:v>2.483177E-2</c:v>
                </c:pt>
                <c:pt idx="99">
                  <c:v>2.5349469999999999E-2</c:v>
                </c:pt>
                <c:pt idx="100">
                  <c:v>2.5860319999999999E-2</c:v>
                </c:pt>
                <c:pt idx="101">
                  <c:v>2.6363419999999999E-2</c:v>
                </c:pt>
                <c:pt idx="102">
                  <c:v>2.690563E-2</c:v>
                </c:pt>
                <c:pt idx="103">
                  <c:v>2.7476460000000001E-2</c:v>
                </c:pt>
                <c:pt idx="104">
                  <c:v>2.8010549999999999E-2</c:v>
                </c:pt>
                <c:pt idx="105">
                  <c:v>2.854874E-2</c:v>
                </c:pt>
                <c:pt idx="106">
                  <c:v>2.9094189999999999E-2</c:v>
                </c:pt>
                <c:pt idx="107">
                  <c:v>2.9618450000000001E-2</c:v>
                </c:pt>
                <c:pt idx="108">
                  <c:v>3.015994E-2</c:v>
                </c:pt>
                <c:pt idx="109">
                  <c:v>3.0700020000000001E-2</c:v>
                </c:pt>
                <c:pt idx="110">
                  <c:v>3.1228039999999999E-2</c:v>
                </c:pt>
                <c:pt idx="111">
                  <c:v>3.180525E-2</c:v>
                </c:pt>
                <c:pt idx="112">
                  <c:v>3.2351820000000003E-2</c:v>
                </c:pt>
                <c:pt idx="113">
                  <c:v>3.2912829999999997E-2</c:v>
                </c:pt>
                <c:pt idx="114">
                  <c:v>3.3521479999999999E-2</c:v>
                </c:pt>
                <c:pt idx="115">
                  <c:v>3.4092049999999999E-2</c:v>
                </c:pt>
                <c:pt idx="116">
                  <c:v>3.4667620000000003E-2</c:v>
                </c:pt>
                <c:pt idx="117">
                  <c:v>3.5248580000000002E-2</c:v>
                </c:pt>
                <c:pt idx="118">
                  <c:v>3.5832929999999999E-2</c:v>
                </c:pt>
                <c:pt idx="119">
                  <c:v>3.6455830000000002E-2</c:v>
                </c:pt>
                <c:pt idx="120">
                  <c:v>3.7040700000000003E-2</c:v>
                </c:pt>
                <c:pt idx="121">
                  <c:v>3.7667640000000002E-2</c:v>
                </c:pt>
                <c:pt idx="122">
                  <c:v>3.8283919999999999E-2</c:v>
                </c:pt>
                <c:pt idx="123">
                  <c:v>3.8928289999999997E-2</c:v>
                </c:pt>
                <c:pt idx="124">
                  <c:v>3.9566770000000001E-2</c:v>
                </c:pt>
                <c:pt idx="125">
                  <c:v>4.0224830000000003E-2</c:v>
                </c:pt>
                <c:pt idx="126">
                  <c:v>4.0892570000000003E-2</c:v>
                </c:pt>
                <c:pt idx="127">
                  <c:v>4.1571530000000002E-2</c:v>
                </c:pt>
                <c:pt idx="128">
                  <c:v>4.2260609999999997E-2</c:v>
                </c:pt>
                <c:pt idx="129">
                  <c:v>4.2958879999999998E-2</c:v>
                </c:pt>
                <c:pt idx="130">
                  <c:v>4.366341E-2</c:v>
                </c:pt>
                <c:pt idx="131">
                  <c:v>4.4371630000000002E-2</c:v>
                </c:pt>
                <c:pt idx="132">
                  <c:v>4.5075650000000002E-2</c:v>
                </c:pt>
                <c:pt idx="133">
                  <c:v>4.5795589999999997E-2</c:v>
                </c:pt>
                <c:pt idx="134">
                  <c:v>4.652071E-2</c:v>
                </c:pt>
                <c:pt idx="135">
                  <c:v>4.7251050000000003E-2</c:v>
                </c:pt>
                <c:pt idx="136">
                  <c:v>4.8004570000000003E-2</c:v>
                </c:pt>
                <c:pt idx="137">
                  <c:v>4.8746390000000001E-2</c:v>
                </c:pt>
                <c:pt idx="138">
                  <c:v>4.9497390000000002E-2</c:v>
                </c:pt>
                <c:pt idx="139">
                  <c:v>5.0241729999999998E-2</c:v>
                </c:pt>
                <c:pt idx="140">
                  <c:v>5.100027E-2</c:v>
                </c:pt>
                <c:pt idx="141">
                  <c:v>5.1751560000000002E-2</c:v>
                </c:pt>
                <c:pt idx="142">
                  <c:v>5.2498200000000002E-2</c:v>
                </c:pt>
                <c:pt idx="143">
                  <c:v>5.3251229999999997E-2</c:v>
                </c:pt>
                <c:pt idx="144">
                  <c:v>5.4006600000000002E-2</c:v>
                </c:pt>
                <c:pt idx="145">
                  <c:v>5.4769289999999998E-2</c:v>
                </c:pt>
                <c:pt idx="146">
                  <c:v>5.5542130000000002E-2</c:v>
                </c:pt>
                <c:pt idx="147">
                  <c:v>5.6316320000000003E-2</c:v>
                </c:pt>
                <c:pt idx="148">
                  <c:v>5.7100499999999998E-2</c:v>
                </c:pt>
                <c:pt idx="149">
                  <c:v>5.7861940000000001E-2</c:v>
                </c:pt>
                <c:pt idx="150">
                  <c:v>5.8639190000000001E-2</c:v>
                </c:pt>
                <c:pt idx="151">
                  <c:v>5.9395400000000001E-2</c:v>
                </c:pt>
                <c:pt idx="152">
                  <c:v>6.0171599999999999E-2</c:v>
                </c:pt>
                <c:pt idx="153">
                  <c:v>6.0945649999999997E-2</c:v>
                </c:pt>
                <c:pt idx="154">
                  <c:v>6.1731950000000001E-2</c:v>
                </c:pt>
                <c:pt idx="155">
                  <c:v>6.2500330000000007E-2</c:v>
                </c:pt>
                <c:pt idx="156">
                  <c:v>6.3284750000000001E-2</c:v>
                </c:pt>
                <c:pt idx="157">
                  <c:v>6.4074510000000001E-2</c:v>
                </c:pt>
                <c:pt idx="158">
                  <c:v>6.4871180000000001E-2</c:v>
                </c:pt>
                <c:pt idx="159">
                  <c:v>6.5677459999999993E-2</c:v>
                </c:pt>
                <c:pt idx="160">
                  <c:v>6.6496100000000002E-2</c:v>
                </c:pt>
                <c:pt idx="161">
                  <c:v>6.7332989999999995E-2</c:v>
                </c:pt>
                <c:pt idx="162">
                  <c:v>6.8151870000000003E-2</c:v>
                </c:pt>
                <c:pt idx="163">
                  <c:v>6.8987519999999997E-2</c:v>
                </c:pt>
                <c:pt idx="164">
                  <c:v>6.9838399999999995E-2</c:v>
                </c:pt>
                <c:pt idx="165">
                  <c:v>7.0680720000000002E-2</c:v>
                </c:pt>
                <c:pt idx="166">
                  <c:v>7.1507269999999998E-2</c:v>
                </c:pt>
                <c:pt idx="167">
                  <c:v>7.2381989999999993E-2</c:v>
                </c:pt>
                <c:pt idx="168">
                  <c:v>7.3224830000000005E-2</c:v>
                </c:pt>
                <c:pt idx="169">
                  <c:v>7.4130070000000006E-2</c:v>
                </c:pt>
                <c:pt idx="170">
                  <c:v>7.4966710000000006E-2</c:v>
                </c:pt>
                <c:pt idx="171">
                  <c:v>7.5831750000000003E-2</c:v>
                </c:pt>
                <c:pt idx="172">
                  <c:v>7.6684489999999994E-2</c:v>
                </c:pt>
                <c:pt idx="173">
                  <c:v>7.7528100000000003E-2</c:v>
                </c:pt>
                <c:pt idx="174">
                  <c:v>7.8404959999999996E-2</c:v>
                </c:pt>
                <c:pt idx="175">
                  <c:v>7.9261369999999998E-2</c:v>
                </c:pt>
                <c:pt idx="176">
                  <c:v>8.0122029999999997E-2</c:v>
                </c:pt>
                <c:pt idx="177">
                  <c:v>8.0985070000000006E-2</c:v>
                </c:pt>
                <c:pt idx="178">
                  <c:v>8.1822660000000005E-2</c:v>
                </c:pt>
                <c:pt idx="179">
                  <c:v>8.2701129999999998E-2</c:v>
                </c:pt>
                <c:pt idx="180">
                  <c:v>8.3594829999999995E-2</c:v>
                </c:pt>
                <c:pt idx="181">
                  <c:v>8.4450269999999994E-2</c:v>
                </c:pt>
                <c:pt idx="182">
                  <c:v>8.5369570000000006E-2</c:v>
                </c:pt>
                <c:pt idx="183">
                  <c:v>8.6261580000000004E-2</c:v>
                </c:pt>
                <c:pt idx="184">
                  <c:v>8.7155860000000002E-2</c:v>
                </c:pt>
                <c:pt idx="185">
                  <c:v>8.8058209999999998E-2</c:v>
                </c:pt>
                <c:pt idx="186">
                  <c:v>8.8952840000000005E-2</c:v>
                </c:pt>
                <c:pt idx="187">
                  <c:v>8.9843560000000003E-2</c:v>
                </c:pt>
                <c:pt idx="188">
                  <c:v>9.0789590000000003E-2</c:v>
                </c:pt>
                <c:pt idx="189">
                  <c:v>9.1709369999999998E-2</c:v>
                </c:pt>
                <c:pt idx="190">
                  <c:v>9.2634659999999994E-2</c:v>
                </c:pt>
                <c:pt idx="191">
                  <c:v>9.3563010000000002E-2</c:v>
                </c:pt>
                <c:pt idx="192">
                  <c:v>9.4497590000000006E-2</c:v>
                </c:pt>
                <c:pt idx="193">
                  <c:v>9.5439850000000007E-2</c:v>
                </c:pt>
                <c:pt idx="194">
                  <c:v>9.6389219999999998E-2</c:v>
                </c:pt>
                <c:pt idx="195">
                  <c:v>9.7349909999999998E-2</c:v>
                </c:pt>
                <c:pt idx="196">
                  <c:v>9.8317580000000002E-2</c:v>
                </c:pt>
                <c:pt idx="197">
                  <c:v>9.929441E-2</c:v>
                </c:pt>
                <c:pt idx="198">
                  <c:v>0.1002797</c:v>
                </c:pt>
                <c:pt idx="199">
                  <c:v>0.1012725</c:v>
                </c:pt>
                <c:pt idx="200">
                  <c:v>0.10226639999999999</c:v>
                </c:pt>
                <c:pt idx="201">
                  <c:v>0.1032608</c:v>
                </c:pt>
                <c:pt idx="202">
                  <c:v>0.1042559</c:v>
                </c:pt>
                <c:pt idx="203">
                  <c:v>0.10525660000000001</c:v>
                </c:pt>
                <c:pt idx="204">
                  <c:v>0.10626480000000001</c:v>
                </c:pt>
                <c:pt idx="205">
                  <c:v>0.10727540000000001</c:v>
                </c:pt>
                <c:pt idx="206">
                  <c:v>0.1082888</c:v>
                </c:pt>
                <c:pt idx="207">
                  <c:v>0.1093071</c:v>
                </c:pt>
                <c:pt idx="208">
                  <c:v>0.11032550000000001</c:v>
                </c:pt>
                <c:pt idx="209">
                  <c:v>0.11131149999999999</c:v>
                </c:pt>
                <c:pt idx="210">
                  <c:v>0.1123692</c:v>
                </c:pt>
                <c:pt idx="211">
                  <c:v>0.1133971</c:v>
                </c:pt>
                <c:pt idx="212">
                  <c:v>0.114394</c:v>
                </c:pt>
                <c:pt idx="213">
                  <c:v>0.1153988</c:v>
                </c:pt>
                <c:pt idx="214">
                  <c:v>0.1164906</c:v>
                </c:pt>
                <c:pt idx="215">
                  <c:v>0.11752120000000001</c:v>
                </c:pt>
                <c:pt idx="216">
                  <c:v>0.1186276</c:v>
                </c:pt>
                <c:pt idx="217">
                  <c:v>0.119688</c:v>
                </c:pt>
                <c:pt idx="218">
                  <c:v>0.12076340000000001</c:v>
                </c:pt>
                <c:pt idx="219">
                  <c:v>0.12181409999999999</c:v>
                </c:pt>
                <c:pt idx="220">
                  <c:v>0.1229011</c:v>
                </c:pt>
                <c:pt idx="221">
                  <c:v>0.1239531</c:v>
                </c:pt>
                <c:pt idx="222">
                  <c:v>0.12506729999999999</c:v>
                </c:pt>
                <c:pt idx="223">
                  <c:v>0.12615409999999999</c:v>
                </c:pt>
                <c:pt idx="224">
                  <c:v>0.1272498</c:v>
                </c:pt>
                <c:pt idx="225">
                  <c:v>0.12833610000000001</c:v>
                </c:pt>
                <c:pt idx="226">
                  <c:v>0.1294053</c:v>
                </c:pt>
                <c:pt idx="227">
                  <c:v>0.13056019999999999</c:v>
                </c:pt>
                <c:pt idx="228">
                  <c:v>0.13169069999999999</c:v>
                </c:pt>
                <c:pt idx="229">
                  <c:v>0.13284219999999999</c:v>
                </c:pt>
                <c:pt idx="230">
                  <c:v>0.13394629999999999</c:v>
                </c:pt>
                <c:pt idx="231">
                  <c:v>0.13508870000000001</c:v>
                </c:pt>
                <c:pt idx="232">
                  <c:v>0.1362951</c:v>
                </c:pt>
                <c:pt idx="233">
                  <c:v>0.1374216</c:v>
                </c:pt>
                <c:pt idx="234">
                  <c:v>0.13861770000000001</c:v>
                </c:pt>
                <c:pt idx="235">
                  <c:v>0.13981499999999999</c:v>
                </c:pt>
                <c:pt idx="236">
                  <c:v>0.14098759999999999</c:v>
                </c:pt>
                <c:pt idx="237">
                  <c:v>0.14216309999999999</c:v>
                </c:pt>
                <c:pt idx="238">
                  <c:v>0.14339930000000001</c:v>
                </c:pt>
                <c:pt idx="239">
                  <c:v>0.144621</c:v>
                </c:pt>
                <c:pt idx="240">
                  <c:v>0.14585590000000001</c:v>
                </c:pt>
                <c:pt idx="241">
                  <c:v>0.14710229999999999</c:v>
                </c:pt>
                <c:pt idx="242">
                  <c:v>0.1483864</c:v>
                </c:pt>
                <c:pt idx="243">
                  <c:v>0.14964949999999999</c:v>
                </c:pt>
                <c:pt idx="244">
                  <c:v>0.150926</c:v>
                </c:pt>
                <c:pt idx="245">
                  <c:v>0.15221570000000001</c:v>
                </c:pt>
                <c:pt idx="246">
                  <c:v>0.1535145</c:v>
                </c:pt>
                <c:pt idx="247">
                  <c:v>0.15481439999999999</c:v>
                </c:pt>
                <c:pt idx="248">
                  <c:v>0.15612680000000001</c:v>
                </c:pt>
                <c:pt idx="249">
                  <c:v>0.1574448</c:v>
                </c:pt>
                <c:pt idx="250">
                  <c:v>0.1587422</c:v>
                </c:pt>
                <c:pt idx="251">
                  <c:v>0.16010569999999999</c:v>
                </c:pt>
                <c:pt idx="252">
                  <c:v>0.1614495</c:v>
                </c:pt>
                <c:pt idx="253">
                  <c:v>0.16281670000000001</c:v>
                </c:pt>
                <c:pt idx="254">
                  <c:v>0.16407040000000001</c:v>
                </c:pt>
                <c:pt idx="255">
                  <c:v>0.1654706</c:v>
                </c:pt>
                <c:pt idx="256">
                  <c:v>0.16683919999999999</c:v>
                </c:pt>
                <c:pt idx="257">
                  <c:v>0.16815160000000001</c:v>
                </c:pt>
                <c:pt idx="258">
                  <c:v>0.1695903</c:v>
                </c:pt>
                <c:pt idx="259">
                  <c:v>0.1709512</c:v>
                </c:pt>
                <c:pt idx="260">
                  <c:v>0.17234740000000001</c:v>
                </c:pt>
                <c:pt idx="261">
                  <c:v>0.1737311</c:v>
                </c:pt>
                <c:pt idx="262">
                  <c:v>0.17503659999999999</c:v>
                </c:pt>
                <c:pt idx="263">
                  <c:v>0.1765081</c:v>
                </c:pt>
                <c:pt idx="264">
                  <c:v>0.1778594</c:v>
                </c:pt>
                <c:pt idx="265">
                  <c:v>0.17926410000000001</c:v>
                </c:pt>
                <c:pt idx="266">
                  <c:v>0.18067240000000001</c:v>
                </c:pt>
                <c:pt idx="267">
                  <c:v>0.18206629999999999</c:v>
                </c:pt>
                <c:pt idx="268">
                  <c:v>0.18363470000000001</c:v>
                </c:pt>
                <c:pt idx="269">
                  <c:v>0.1850783</c:v>
                </c:pt>
                <c:pt idx="270">
                  <c:v>0.1865309</c:v>
                </c:pt>
                <c:pt idx="271">
                  <c:v>0.18799189999999999</c:v>
                </c:pt>
                <c:pt idx="272">
                  <c:v>0.1894564</c:v>
                </c:pt>
                <c:pt idx="273">
                  <c:v>0.19092980000000001</c:v>
                </c:pt>
                <c:pt idx="274">
                  <c:v>0.1924091</c:v>
                </c:pt>
                <c:pt idx="275">
                  <c:v>0.19389600000000001</c:v>
                </c:pt>
                <c:pt idx="276">
                  <c:v>0.19538620000000001</c:v>
                </c:pt>
                <c:pt idx="277">
                  <c:v>0.19688159999999999</c:v>
                </c:pt>
                <c:pt idx="278">
                  <c:v>0.19838030000000001</c:v>
                </c:pt>
                <c:pt idx="279">
                  <c:v>0.1998519</c:v>
                </c:pt>
                <c:pt idx="280">
                  <c:v>0.20138880000000001</c:v>
                </c:pt>
                <c:pt idx="281">
                  <c:v>0.2029041</c:v>
                </c:pt>
                <c:pt idx="282">
                  <c:v>0.2044233</c:v>
                </c:pt>
                <c:pt idx="283">
                  <c:v>0.20586989999999999</c:v>
                </c:pt>
                <c:pt idx="284">
                  <c:v>0.20740629999999999</c:v>
                </c:pt>
                <c:pt idx="285">
                  <c:v>0.20895059999999999</c:v>
                </c:pt>
                <c:pt idx="286">
                  <c:v>0.2105002</c:v>
                </c:pt>
                <c:pt idx="287">
                  <c:v>0.21203420000000001</c:v>
                </c:pt>
                <c:pt idx="288">
                  <c:v>0.2135859</c:v>
                </c:pt>
                <c:pt idx="289">
                  <c:v>0.21512319999999999</c:v>
                </c:pt>
                <c:pt idx="290">
                  <c:v>0.2167067</c:v>
                </c:pt>
                <c:pt idx="291">
                  <c:v>0.21826619999999999</c:v>
                </c:pt>
                <c:pt idx="292">
                  <c:v>0.2198301</c:v>
                </c:pt>
                <c:pt idx="293">
                  <c:v>0.22139780000000001</c:v>
                </c:pt>
                <c:pt idx="294">
                  <c:v>0.22297020000000001</c:v>
                </c:pt>
                <c:pt idx="295">
                  <c:v>0.2245518</c:v>
                </c:pt>
                <c:pt idx="296">
                  <c:v>0.22613939999999999</c:v>
                </c:pt>
                <c:pt idx="297">
                  <c:v>0.22773080000000001</c:v>
                </c:pt>
                <c:pt idx="298">
                  <c:v>0.22933290000000001</c:v>
                </c:pt>
                <c:pt idx="299">
                  <c:v>0.23094419999999999</c:v>
                </c:pt>
                <c:pt idx="300">
                  <c:v>0.23256579999999999</c:v>
                </c:pt>
                <c:pt idx="301">
                  <c:v>0.23419319999999999</c:v>
                </c:pt>
                <c:pt idx="302">
                  <c:v>0.23582420000000001</c:v>
                </c:pt>
                <c:pt idx="303">
                  <c:v>0.2374859</c:v>
                </c:pt>
                <c:pt idx="304">
                  <c:v>0.23910909999999999</c:v>
                </c:pt>
                <c:pt idx="305">
                  <c:v>0.2407878</c:v>
                </c:pt>
                <c:pt idx="306">
                  <c:v>0.2424326</c:v>
                </c:pt>
                <c:pt idx="307">
                  <c:v>0.2441033</c:v>
                </c:pt>
                <c:pt idx="308">
                  <c:v>0.24577850000000001</c:v>
                </c:pt>
                <c:pt idx="309">
                  <c:v>0.24745529999999999</c:v>
                </c:pt>
                <c:pt idx="310">
                  <c:v>0.2491382</c:v>
                </c:pt>
                <c:pt idx="311">
                  <c:v>0.25081160000000002</c:v>
                </c:pt>
                <c:pt idx="312">
                  <c:v>0.25255179999999999</c:v>
                </c:pt>
                <c:pt idx="313">
                  <c:v>0.25410179999999999</c:v>
                </c:pt>
                <c:pt idx="314">
                  <c:v>0.25588670000000002</c:v>
                </c:pt>
                <c:pt idx="315">
                  <c:v>0.257552</c:v>
                </c:pt>
                <c:pt idx="316">
                  <c:v>0.25931860000000001</c:v>
                </c:pt>
                <c:pt idx="317">
                  <c:v>0.26103690000000002</c:v>
                </c:pt>
                <c:pt idx="318">
                  <c:v>0.26271159999999999</c:v>
                </c:pt>
                <c:pt idx="319">
                  <c:v>0.26448549999999998</c:v>
                </c:pt>
                <c:pt idx="320">
                  <c:v>0.26621460000000002</c:v>
                </c:pt>
                <c:pt idx="321">
                  <c:v>0.26795170000000001</c:v>
                </c:pt>
                <c:pt idx="322">
                  <c:v>0.26969320000000002</c:v>
                </c:pt>
                <c:pt idx="323">
                  <c:v>0.27143709999999999</c:v>
                </c:pt>
                <c:pt idx="324">
                  <c:v>0.27317940000000002</c:v>
                </c:pt>
                <c:pt idx="325">
                  <c:v>0.27492670000000002</c:v>
                </c:pt>
                <c:pt idx="326">
                  <c:v>0.27668169999999997</c:v>
                </c:pt>
                <c:pt idx="327">
                  <c:v>0.27844160000000001</c:v>
                </c:pt>
                <c:pt idx="328">
                  <c:v>0.28020820000000002</c:v>
                </c:pt>
                <c:pt idx="329">
                  <c:v>0.28198240000000002</c:v>
                </c:pt>
                <c:pt idx="330">
                  <c:v>0.28376430000000002</c:v>
                </c:pt>
                <c:pt idx="331">
                  <c:v>0.28555150000000001</c:v>
                </c:pt>
                <c:pt idx="332">
                  <c:v>0.28733900000000001</c:v>
                </c:pt>
                <c:pt idx="333">
                  <c:v>0.28912529999999997</c:v>
                </c:pt>
                <c:pt idx="334">
                  <c:v>0.2908792</c:v>
                </c:pt>
                <c:pt idx="335">
                  <c:v>0.29271049999999998</c:v>
                </c:pt>
                <c:pt idx="336">
                  <c:v>0.29450999999999999</c:v>
                </c:pt>
                <c:pt idx="337">
                  <c:v>0.29631629999999998</c:v>
                </c:pt>
                <c:pt idx="338">
                  <c:v>0.2981277</c:v>
                </c:pt>
                <c:pt idx="339">
                  <c:v>0.29992069999999998</c:v>
                </c:pt>
                <c:pt idx="340">
                  <c:v>0.30175730000000001</c:v>
                </c:pt>
                <c:pt idx="341">
                  <c:v>0.30357689999999998</c:v>
                </c:pt>
                <c:pt idx="342">
                  <c:v>0.30534820000000001</c:v>
                </c:pt>
                <c:pt idx="343">
                  <c:v>0.30721690000000001</c:v>
                </c:pt>
                <c:pt idx="344">
                  <c:v>0.30901830000000002</c:v>
                </c:pt>
                <c:pt idx="345">
                  <c:v>0.31086639999999999</c:v>
                </c:pt>
                <c:pt idx="346">
                  <c:v>0.31269130000000001</c:v>
                </c:pt>
                <c:pt idx="347">
                  <c:v>0.31447639999999999</c:v>
                </c:pt>
                <c:pt idx="348">
                  <c:v>0.31631740000000003</c:v>
                </c:pt>
                <c:pt idx="349">
                  <c:v>0.31816620000000001</c:v>
                </c:pt>
                <c:pt idx="350">
                  <c:v>0.31999250000000001</c:v>
                </c:pt>
                <c:pt idx="351">
                  <c:v>0.32182430000000001</c:v>
                </c:pt>
                <c:pt idx="352">
                  <c:v>0.32365709999999998</c:v>
                </c:pt>
                <c:pt idx="353">
                  <c:v>0.32549670000000003</c:v>
                </c:pt>
                <c:pt idx="354">
                  <c:v>0.32733770000000001</c:v>
                </c:pt>
                <c:pt idx="355">
                  <c:v>0.32912239999999998</c:v>
                </c:pt>
                <c:pt idx="356">
                  <c:v>0.33102860000000001</c:v>
                </c:pt>
                <c:pt idx="357">
                  <c:v>0.33288990000000002</c:v>
                </c:pt>
                <c:pt idx="358">
                  <c:v>0.33468999999999999</c:v>
                </c:pt>
                <c:pt idx="359">
                  <c:v>0.33661930000000001</c:v>
                </c:pt>
                <c:pt idx="360">
                  <c:v>0.33848929999999999</c:v>
                </c:pt>
                <c:pt idx="361">
                  <c:v>0.34036169999999999</c:v>
                </c:pt>
                <c:pt idx="362">
                  <c:v>0.34223290000000001</c:v>
                </c:pt>
                <c:pt idx="363">
                  <c:v>0.34410760000000001</c:v>
                </c:pt>
                <c:pt idx="364">
                  <c:v>0.34597660000000002</c:v>
                </c:pt>
                <c:pt idx="365">
                  <c:v>0.34781610000000002</c:v>
                </c:pt>
                <c:pt idx="366">
                  <c:v>0.34969159999999999</c:v>
                </c:pt>
                <c:pt idx="367">
                  <c:v>0.35155069999999999</c:v>
                </c:pt>
                <c:pt idx="368">
                  <c:v>0.35343590000000003</c:v>
                </c:pt>
                <c:pt idx="369">
                  <c:v>0.35529110000000003</c:v>
                </c:pt>
                <c:pt idx="370">
                  <c:v>0.35721350000000002</c:v>
                </c:pt>
                <c:pt idx="371">
                  <c:v>0.35908820000000002</c:v>
                </c:pt>
                <c:pt idx="372">
                  <c:v>0.36093530000000001</c:v>
                </c:pt>
                <c:pt idx="373">
                  <c:v>0.36281560000000002</c:v>
                </c:pt>
                <c:pt idx="374">
                  <c:v>0.36466500000000002</c:v>
                </c:pt>
                <c:pt idx="375">
                  <c:v>0.36661110000000002</c:v>
                </c:pt>
                <c:pt idx="376">
                  <c:v>0.3685001</c:v>
                </c:pt>
                <c:pt idx="377">
                  <c:v>0.37039050000000001</c:v>
                </c:pt>
                <c:pt idx="378">
                  <c:v>0.37228440000000002</c:v>
                </c:pt>
                <c:pt idx="379">
                  <c:v>0.3741833</c:v>
                </c:pt>
                <c:pt idx="380">
                  <c:v>0.3760831</c:v>
                </c:pt>
                <c:pt idx="381">
                  <c:v>0.3779554</c:v>
                </c:pt>
                <c:pt idx="382">
                  <c:v>0.37991750000000002</c:v>
                </c:pt>
                <c:pt idx="383">
                  <c:v>0.38183020000000001</c:v>
                </c:pt>
                <c:pt idx="384">
                  <c:v>0.38374609999999998</c:v>
                </c:pt>
                <c:pt idx="385">
                  <c:v>0.38566699999999998</c:v>
                </c:pt>
                <c:pt idx="386">
                  <c:v>0.38758870000000001</c:v>
                </c:pt>
                <c:pt idx="387">
                  <c:v>0.38944030000000002</c:v>
                </c:pt>
                <c:pt idx="388">
                  <c:v>0.39141280000000001</c:v>
                </c:pt>
                <c:pt idx="389">
                  <c:v>0.39334029999999998</c:v>
                </c:pt>
                <c:pt idx="390">
                  <c:v>0.39527089999999998</c:v>
                </c:pt>
                <c:pt idx="391">
                  <c:v>0.3971864</c:v>
                </c:pt>
                <c:pt idx="392">
                  <c:v>0.39912409999999998</c:v>
                </c:pt>
                <c:pt idx="393">
                  <c:v>0.40106619999999998</c:v>
                </c:pt>
                <c:pt idx="394">
                  <c:v>0.4030166</c:v>
                </c:pt>
                <c:pt idx="395">
                  <c:v>0.40496739999999998</c:v>
                </c:pt>
                <c:pt idx="396">
                  <c:v>0.40691959999999999</c:v>
                </c:pt>
                <c:pt idx="397">
                  <c:v>0.40887869999999998</c:v>
                </c:pt>
                <c:pt idx="398">
                  <c:v>0.41084270000000001</c:v>
                </c:pt>
                <c:pt idx="399">
                  <c:v>0.41280040000000001</c:v>
                </c:pt>
                <c:pt idx="400">
                  <c:v>0.41477589999999998</c:v>
                </c:pt>
                <c:pt idx="401">
                  <c:v>0.41675489999999998</c:v>
                </c:pt>
                <c:pt idx="402">
                  <c:v>0.41873769999999999</c:v>
                </c:pt>
                <c:pt idx="403">
                  <c:v>0.42072300000000001</c:v>
                </c:pt>
                <c:pt idx="404">
                  <c:v>0.42270029999999997</c:v>
                </c:pt>
                <c:pt idx="405">
                  <c:v>0.424707</c:v>
                </c:pt>
                <c:pt idx="406">
                  <c:v>0.42670390000000002</c:v>
                </c:pt>
                <c:pt idx="407">
                  <c:v>0.42870190000000002</c:v>
                </c:pt>
                <c:pt idx="408">
                  <c:v>0.43069000000000002</c:v>
                </c:pt>
                <c:pt idx="409">
                  <c:v>0.43268010000000001</c:v>
                </c:pt>
                <c:pt idx="410">
                  <c:v>0.43468479999999998</c:v>
                </c:pt>
                <c:pt idx="411">
                  <c:v>0.4367066</c:v>
                </c:pt>
                <c:pt idx="412">
                  <c:v>0.43871480000000002</c:v>
                </c:pt>
                <c:pt idx="413">
                  <c:v>0.44071579999999999</c:v>
                </c:pt>
                <c:pt idx="414">
                  <c:v>0.44271929999999998</c:v>
                </c:pt>
                <c:pt idx="415">
                  <c:v>0.44473679999999999</c:v>
                </c:pt>
                <c:pt idx="416">
                  <c:v>0.44675880000000001</c:v>
                </c:pt>
                <c:pt idx="417">
                  <c:v>0.44878180000000001</c:v>
                </c:pt>
                <c:pt idx="418">
                  <c:v>0.45080789999999998</c:v>
                </c:pt>
                <c:pt idx="419">
                  <c:v>0.45283440000000003</c:v>
                </c:pt>
                <c:pt idx="420">
                  <c:v>0.45485569999999997</c:v>
                </c:pt>
                <c:pt idx="421">
                  <c:v>0.45686710000000003</c:v>
                </c:pt>
                <c:pt idx="422">
                  <c:v>0.45888139999999999</c:v>
                </c:pt>
                <c:pt idx="423">
                  <c:v>0.46098600000000001</c:v>
                </c:pt>
                <c:pt idx="424">
                  <c:v>0.46307429999999999</c:v>
                </c:pt>
                <c:pt idx="425">
                  <c:v>0.46511390000000002</c:v>
                </c:pt>
                <c:pt idx="426">
                  <c:v>0.46712150000000002</c:v>
                </c:pt>
                <c:pt idx="427">
                  <c:v>0.46918779999999999</c:v>
                </c:pt>
                <c:pt idx="428">
                  <c:v>0.47122399999999998</c:v>
                </c:pt>
                <c:pt idx="429">
                  <c:v>0.47326240000000003</c:v>
                </c:pt>
                <c:pt idx="430">
                  <c:v>0.47530250000000002</c:v>
                </c:pt>
                <c:pt idx="431">
                  <c:v>0.47734270000000001</c:v>
                </c:pt>
                <c:pt idx="432">
                  <c:v>0.47933249999999999</c:v>
                </c:pt>
                <c:pt idx="433">
                  <c:v>0.48143170000000002</c:v>
                </c:pt>
                <c:pt idx="434">
                  <c:v>0.48348370000000002</c:v>
                </c:pt>
                <c:pt idx="435">
                  <c:v>0.48554069999999999</c:v>
                </c:pt>
                <c:pt idx="436">
                  <c:v>0.4875988</c:v>
                </c:pt>
                <c:pt idx="437">
                  <c:v>0.48966179999999998</c:v>
                </c:pt>
                <c:pt idx="438">
                  <c:v>0.49172830000000001</c:v>
                </c:pt>
                <c:pt idx="439">
                  <c:v>0.49379709999999999</c:v>
                </c:pt>
                <c:pt idx="440">
                  <c:v>0.49586950000000002</c:v>
                </c:pt>
                <c:pt idx="441">
                  <c:v>0.49794450000000001</c:v>
                </c:pt>
                <c:pt idx="442">
                  <c:v>0.50002060000000004</c:v>
                </c:pt>
                <c:pt idx="443">
                  <c:v>0.50209150000000002</c:v>
                </c:pt>
                <c:pt idx="444">
                  <c:v>0.50417310000000004</c:v>
                </c:pt>
                <c:pt idx="445">
                  <c:v>0.50625849999999994</c:v>
                </c:pt>
                <c:pt idx="446">
                  <c:v>0.50831660000000001</c:v>
                </c:pt>
                <c:pt idx="447">
                  <c:v>0.51043380000000005</c:v>
                </c:pt>
                <c:pt idx="448">
                  <c:v>0.51252430000000004</c:v>
                </c:pt>
                <c:pt idx="449">
                  <c:v>0.51461590000000001</c:v>
                </c:pt>
                <c:pt idx="450">
                  <c:v>0.51671060000000002</c:v>
                </c:pt>
                <c:pt idx="451">
                  <c:v>0.51875400000000005</c:v>
                </c:pt>
                <c:pt idx="452">
                  <c:v>0.52084850000000005</c:v>
                </c:pt>
                <c:pt idx="453">
                  <c:v>0.52290190000000003</c:v>
                </c:pt>
                <c:pt idx="454">
                  <c:v>0.52508120000000003</c:v>
                </c:pt>
                <c:pt idx="455">
                  <c:v>0.52710380000000001</c:v>
                </c:pt>
                <c:pt idx="456">
                  <c:v>0.52924340000000003</c:v>
                </c:pt>
                <c:pt idx="457">
                  <c:v>0.53138059999999998</c:v>
                </c:pt>
                <c:pt idx="458">
                  <c:v>0.53348479999999998</c:v>
                </c:pt>
                <c:pt idx="459">
                  <c:v>0.53559219999999996</c:v>
                </c:pt>
                <c:pt idx="460">
                  <c:v>0.53763380000000005</c:v>
                </c:pt>
                <c:pt idx="461">
                  <c:v>0.53974480000000002</c:v>
                </c:pt>
                <c:pt idx="462">
                  <c:v>0.54185660000000002</c:v>
                </c:pt>
                <c:pt idx="463">
                  <c:v>0.5439446</c:v>
                </c:pt>
                <c:pt idx="464">
                  <c:v>0.54600439999999995</c:v>
                </c:pt>
                <c:pt idx="465">
                  <c:v>0.54821220000000004</c:v>
                </c:pt>
                <c:pt idx="466">
                  <c:v>0.55033469999999995</c:v>
                </c:pt>
                <c:pt idx="467">
                  <c:v>0.55245860000000002</c:v>
                </c:pt>
                <c:pt idx="468">
                  <c:v>0.55458419999999997</c:v>
                </c:pt>
                <c:pt idx="469">
                  <c:v>0.55668649999999997</c:v>
                </c:pt>
                <c:pt idx="470">
                  <c:v>0.55882120000000002</c:v>
                </c:pt>
                <c:pt idx="471">
                  <c:v>0.56095969999999995</c:v>
                </c:pt>
                <c:pt idx="472">
                  <c:v>0.56305419999999995</c:v>
                </c:pt>
                <c:pt idx="473">
                  <c:v>0.56522950000000005</c:v>
                </c:pt>
                <c:pt idx="474">
                  <c:v>0.56736699999999995</c:v>
                </c:pt>
                <c:pt idx="475">
                  <c:v>0.5694572</c:v>
                </c:pt>
                <c:pt idx="476">
                  <c:v>0.57161620000000002</c:v>
                </c:pt>
                <c:pt idx="477">
                  <c:v>0.5737854</c:v>
                </c:pt>
                <c:pt idx="478">
                  <c:v>0.57589619999999997</c:v>
                </c:pt>
                <c:pt idx="479">
                  <c:v>0.57806740000000001</c:v>
                </c:pt>
                <c:pt idx="480">
                  <c:v>0.58021290000000003</c:v>
                </c:pt>
                <c:pt idx="481">
                  <c:v>0.58236060000000001</c:v>
                </c:pt>
                <c:pt idx="482">
                  <c:v>0.58451379999999997</c:v>
                </c:pt>
                <c:pt idx="483">
                  <c:v>0.58667170000000002</c:v>
                </c:pt>
                <c:pt idx="484">
                  <c:v>0.5888352</c:v>
                </c:pt>
                <c:pt idx="485">
                  <c:v>0.59100470000000005</c:v>
                </c:pt>
                <c:pt idx="486">
                  <c:v>0.59317830000000005</c:v>
                </c:pt>
                <c:pt idx="487">
                  <c:v>0.59534969999999998</c:v>
                </c:pt>
                <c:pt idx="488">
                  <c:v>0.59751690000000002</c:v>
                </c:pt>
                <c:pt idx="489">
                  <c:v>0.59959320000000005</c:v>
                </c:pt>
                <c:pt idx="490">
                  <c:v>0.60179439999999995</c:v>
                </c:pt>
                <c:pt idx="491">
                  <c:v>0.60396139999999998</c:v>
                </c:pt>
                <c:pt idx="492">
                  <c:v>0.60612999999999995</c:v>
                </c:pt>
                <c:pt idx="493">
                  <c:v>0.6082687</c:v>
                </c:pt>
                <c:pt idx="494">
                  <c:v>0.61049699999999996</c:v>
                </c:pt>
                <c:pt idx="495">
                  <c:v>0.61255689999999996</c:v>
                </c:pt>
                <c:pt idx="496">
                  <c:v>0.61485330000000005</c:v>
                </c:pt>
                <c:pt idx="497">
                  <c:v>0.61703300000000005</c:v>
                </c:pt>
                <c:pt idx="498">
                  <c:v>0.6192124</c:v>
                </c:pt>
                <c:pt idx="499">
                  <c:v>0.62135790000000002</c:v>
                </c:pt>
                <c:pt idx="500">
                  <c:v>0.62356460000000002</c:v>
                </c:pt>
                <c:pt idx="501">
                  <c:v>0.62573939999999995</c:v>
                </c:pt>
                <c:pt idx="502">
                  <c:v>0.62791699999999995</c:v>
                </c:pt>
                <c:pt idx="503">
                  <c:v>0.63009939999999998</c:v>
                </c:pt>
                <c:pt idx="504">
                  <c:v>0.63228090000000003</c:v>
                </c:pt>
                <c:pt idx="505">
                  <c:v>0.63446630000000004</c:v>
                </c:pt>
                <c:pt idx="506">
                  <c:v>0.63665070000000001</c:v>
                </c:pt>
                <c:pt idx="507">
                  <c:v>0.63883809999999996</c:v>
                </c:pt>
                <c:pt idx="508">
                  <c:v>0.64102320000000002</c:v>
                </c:pt>
                <c:pt idx="509">
                  <c:v>0.64320840000000001</c:v>
                </c:pt>
                <c:pt idx="510">
                  <c:v>0.64536300000000002</c:v>
                </c:pt>
                <c:pt idx="511">
                  <c:v>0.64757969999999998</c:v>
                </c:pt>
                <c:pt idx="512">
                  <c:v>0.64976339999999999</c:v>
                </c:pt>
                <c:pt idx="513">
                  <c:v>0.65195080000000005</c:v>
                </c:pt>
                <c:pt idx="514">
                  <c:v>0.65413909999999997</c:v>
                </c:pt>
                <c:pt idx="515">
                  <c:v>0.6562559</c:v>
                </c:pt>
                <c:pt idx="516">
                  <c:v>0.65846919999999998</c:v>
                </c:pt>
                <c:pt idx="517">
                  <c:v>0.66068870000000002</c:v>
                </c:pt>
                <c:pt idx="518">
                  <c:v>0.66286120000000004</c:v>
                </c:pt>
                <c:pt idx="519">
                  <c:v>0.66511710000000002</c:v>
                </c:pt>
                <c:pt idx="520">
                  <c:v>0.66731910000000005</c:v>
                </c:pt>
                <c:pt idx="521">
                  <c:v>0.66948949999999996</c:v>
                </c:pt>
                <c:pt idx="522">
                  <c:v>0.67172050000000005</c:v>
                </c:pt>
                <c:pt idx="523">
                  <c:v>0.6739233</c:v>
                </c:pt>
                <c:pt idx="524">
                  <c:v>0.67612969999999994</c:v>
                </c:pt>
                <c:pt idx="525">
                  <c:v>0.67833710000000003</c:v>
                </c:pt>
                <c:pt idx="526">
                  <c:v>0.68054899999999996</c:v>
                </c:pt>
                <c:pt idx="527">
                  <c:v>0.68276239999999999</c:v>
                </c:pt>
                <c:pt idx="528">
                  <c:v>0.68497940000000002</c:v>
                </c:pt>
                <c:pt idx="529">
                  <c:v>0.68716600000000005</c:v>
                </c:pt>
                <c:pt idx="530">
                  <c:v>0.68935690000000005</c:v>
                </c:pt>
                <c:pt idx="531">
                  <c:v>0.69162159999999995</c:v>
                </c:pt>
                <c:pt idx="532">
                  <c:v>0.69383810000000001</c:v>
                </c:pt>
                <c:pt idx="533">
                  <c:v>0.6960556</c:v>
                </c:pt>
                <c:pt idx="534">
                  <c:v>0.69827329999999999</c:v>
                </c:pt>
                <c:pt idx="535">
                  <c:v>0.70049130000000004</c:v>
                </c:pt>
                <c:pt idx="536">
                  <c:v>0.70270889999999997</c:v>
                </c:pt>
                <c:pt idx="537">
                  <c:v>0.70492580000000005</c:v>
                </c:pt>
                <c:pt idx="538">
                  <c:v>0.70713649999999995</c:v>
                </c:pt>
                <c:pt idx="539">
                  <c:v>0.70934920000000001</c:v>
                </c:pt>
                <c:pt idx="540">
                  <c:v>0.71156059999999999</c:v>
                </c:pt>
                <c:pt idx="541">
                  <c:v>0.71376899999999999</c:v>
                </c:pt>
                <c:pt idx="542">
                  <c:v>0.71597909999999998</c:v>
                </c:pt>
                <c:pt idx="543">
                  <c:v>0.71819650000000002</c:v>
                </c:pt>
                <c:pt idx="544">
                  <c:v>0.7204178</c:v>
                </c:pt>
                <c:pt idx="545">
                  <c:v>0.72256399999999998</c:v>
                </c:pt>
                <c:pt idx="546">
                  <c:v>0.72486079999999997</c:v>
                </c:pt>
                <c:pt idx="547">
                  <c:v>0.72702089999999997</c:v>
                </c:pt>
                <c:pt idx="548">
                  <c:v>0.7292611</c:v>
                </c:pt>
                <c:pt idx="549">
                  <c:v>0.73137960000000002</c:v>
                </c:pt>
                <c:pt idx="550">
                  <c:v>0.73365329999999995</c:v>
                </c:pt>
                <c:pt idx="551">
                  <c:v>0.73582879999999995</c:v>
                </c:pt>
                <c:pt idx="552">
                  <c:v>0.73809239999999998</c:v>
                </c:pt>
                <c:pt idx="553">
                  <c:v>0.74028959999999999</c:v>
                </c:pt>
                <c:pt idx="554">
                  <c:v>0.74252859999999998</c:v>
                </c:pt>
                <c:pt idx="555">
                  <c:v>0.74479779999999995</c:v>
                </c:pt>
                <c:pt idx="556">
                  <c:v>0.74697639999999998</c:v>
                </c:pt>
                <c:pt idx="557">
                  <c:v>0.74927460000000001</c:v>
                </c:pt>
                <c:pt idx="558">
                  <c:v>0.75136630000000004</c:v>
                </c:pt>
                <c:pt idx="559">
                  <c:v>0.75369969999999997</c:v>
                </c:pt>
                <c:pt idx="560">
                  <c:v>0.75591739999999996</c:v>
                </c:pt>
                <c:pt idx="561">
                  <c:v>0.75813410000000003</c:v>
                </c:pt>
                <c:pt idx="562">
                  <c:v>0.76034950000000001</c:v>
                </c:pt>
                <c:pt idx="563">
                  <c:v>0.76256959999999996</c:v>
                </c:pt>
                <c:pt idx="564">
                  <c:v>0.76479050000000004</c:v>
                </c:pt>
                <c:pt idx="565">
                  <c:v>0.7670169</c:v>
                </c:pt>
                <c:pt idx="566">
                  <c:v>0.76915520000000004</c:v>
                </c:pt>
                <c:pt idx="567">
                  <c:v>0.77138649999999997</c:v>
                </c:pt>
                <c:pt idx="568">
                  <c:v>0.77365300000000004</c:v>
                </c:pt>
                <c:pt idx="569">
                  <c:v>0.77590610000000004</c:v>
                </c:pt>
                <c:pt idx="570">
                  <c:v>0.77817639999999999</c:v>
                </c:pt>
                <c:pt idx="571">
                  <c:v>0.78040540000000003</c:v>
                </c:pt>
                <c:pt idx="572">
                  <c:v>0.78263249999999995</c:v>
                </c:pt>
                <c:pt idx="573">
                  <c:v>0.78486310000000004</c:v>
                </c:pt>
                <c:pt idx="574">
                  <c:v>0.7870933</c:v>
                </c:pt>
                <c:pt idx="575">
                  <c:v>0.78931700000000005</c:v>
                </c:pt>
                <c:pt idx="576">
                  <c:v>0.79154009999999997</c:v>
                </c:pt>
                <c:pt idx="577">
                  <c:v>0.79376460000000004</c:v>
                </c:pt>
                <c:pt idx="578">
                  <c:v>0.79599070000000005</c:v>
                </c:pt>
                <c:pt idx="579">
                  <c:v>0.79818719999999999</c:v>
                </c:pt>
                <c:pt idx="580">
                  <c:v>0.80044899999999997</c:v>
                </c:pt>
                <c:pt idx="581">
                  <c:v>0.80268340000000005</c:v>
                </c:pt>
                <c:pt idx="582">
                  <c:v>0.80492240000000004</c:v>
                </c:pt>
                <c:pt idx="583">
                  <c:v>0.80708800000000003</c:v>
                </c:pt>
                <c:pt idx="584">
                  <c:v>0.80939589999999995</c:v>
                </c:pt>
                <c:pt idx="585">
                  <c:v>0.81164170000000002</c:v>
                </c:pt>
                <c:pt idx="586">
                  <c:v>0.81389180000000005</c:v>
                </c:pt>
                <c:pt idx="587">
                  <c:v>0.8161138</c:v>
                </c:pt>
                <c:pt idx="588">
                  <c:v>0.81840219999999997</c:v>
                </c:pt>
                <c:pt idx="589">
                  <c:v>0.82066039999999996</c:v>
                </c:pt>
                <c:pt idx="590">
                  <c:v>0.82289089999999998</c:v>
                </c:pt>
                <c:pt idx="591">
                  <c:v>0.82515689999999997</c:v>
                </c:pt>
                <c:pt idx="592">
                  <c:v>0.82738109999999998</c:v>
                </c:pt>
                <c:pt idx="593">
                  <c:v>0.82973209999999997</c:v>
                </c:pt>
                <c:pt idx="594">
                  <c:v>0.83197569999999998</c:v>
                </c:pt>
                <c:pt idx="595">
                  <c:v>0.8342562</c:v>
                </c:pt>
                <c:pt idx="596">
                  <c:v>0.8364933</c:v>
                </c:pt>
                <c:pt idx="597">
                  <c:v>0.83882389999999996</c:v>
                </c:pt>
                <c:pt idx="598">
                  <c:v>0.84113669999999996</c:v>
                </c:pt>
                <c:pt idx="599">
                  <c:v>0.84341659999999996</c:v>
                </c:pt>
                <c:pt idx="600">
                  <c:v>0.84570000000000001</c:v>
                </c:pt>
                <c:pt idx="601">
                  <c:v>0.84798379999999995</c:v>
                </c:pt>
                <c:pt idx="602">
                  <c:v>0.85026579999999996</c:v>
                </c:pt>
                <c:pt idx="603">
                  <c:v>0.85254819999999998</c:v>
                </c:pt>
                <c:pt idx="604">
                  <c:v>0.85483419999999999</c:v>
                </c:pt>
                <c:pt idx="605">
                  <c:v>0.85712239999999995</c:v>
                </c:pt>
                <c:pt idx="606">
                  <c:v>0.85941140000000005</c:v>
                </c:pt>
                <c:pt idx="607">
                  <c:v>0.86166620000000005</c:v>
                </c:pt>
                <c:pt idx="608">
                  <c:v>0.8639812</c:v>
                </c:pt>
                <c:pt idx="609">
                  <c:v>0.86629080000000003</c:v>
                </c:pt>
                <c:pt idx="610">
                  <c:v>0.86857549999999994</c:v>
                </c:pt>
                <c:pt idx="611">
                  <c:v>0.87085900000000005</c:v>
                </c:pt>
                <c:pt idx="612">
                  <c:v>0.87314539999999996</c:v>
                </c:pt>
                <c:pt idx="613">
                  <c:v>0.87543099999999996</c:v>
                </c:pt>
                <c:pt idx="614">
                  <c:v>0.87771290000000002</c:v>
                </c:pt>
                <c:pt idx="615">
                  <c:v>0.87995999999999996</c:v>
                </c:pt>
                <c:pt idx="616">
                  <c:v>0.88227080000000002</c:v>
                </c:pt>
                <c:pt idx="617">
                  <c:v>0.88455110000000003</c:v>
                </c:pt>
                <c:pt idx="618">
                  <c:v>0.88683060000000002</c:v>
                </c:pt>
                <c:pt idx="619">
                  <c:v>0.8891114</c:v>
                </c:pt>
                <c:pt idx="620">
                  <c:v>0.89139619999999997</c:v>
                </c:pt>
                <c:pt idx="621">
                  <c:v>0.89368590000000003</c:v>
                </c:pt>
                <c:pt idx="622">
                  <c:v>0.89597780000000005</c:v>
                </c:pt>
                <c:pt idx="623">
                  <c:v>0.89827360000000001</c:v>
                </c:pt>
                <c:pt idx="624">
                  <c:v>0.90057350000000003</c:v>
                </c:pt>
                <c:pt idx="625">
                  <c:v>0.90287689999999998</c:v>
                </c:pt>
                <c:pt idx="626">
                  <c:v>0.90518399999999999</c:v>
                </c:pt>
                <c:pt idx="627">
                  <c:v>0.90749239999999998</c:v>
                </c:pt>
                <c:pt idx="628">
                  <c:v>0.90980559999999999</c:v>
                </c:pt>
                <c:pt idx="629">
                  <c:v>0.91212009999999999</c:v>
                </c:pt>
                <c:pt idx="630">
                  <c:v>0.9144369</c:v>
                </c:pt>
                <c:pt idx="631">
                  <c:v>0.91675700000000004</c:v>
                </c:pt>
                <c:pt idx="632">
                  <c:v>0.91907819999999996</c:v>
                </c:pt>
                <c:pt idx="633">
                  <c:v>0.92136549999999995</c:v>
                </c:pt>
                <c:pt idx="634">
                  <c:v>0.92371619999999999</c:v>
                </c:pt>
                <c:pt idx="635">
                  <c:v>0.92603599999999997</c:v>
                </c:pt>
                <c:pt idx="636">
                  <c:v>0.92835509999999999</c:v>
                </c:pt>
                <c:pt idx="637">
                  <c:v>0.93065810000000004</c:v>
                </c:pt>
                <c:pt idx="638">
                  <c:v>0.93297149999999995</c:v>
                </c:pt>
                <c:pt idx="639">
                  <c:v>0.93528500000000003</c:v>
                </c:pt>
                <c:pt idx="640">
                  <c:v>0.93759959999999998</c:v>
                </c:pt>
                <c:pt idx="641">
                  <c:v>0.93991740000000001</c:v>
                </c:pt>
                <c:pt idx="642">
                  <c:v>0.94223599999999996</c:v>
                </c:pt>
                <c:pt idx="643">
                  <c:v>0.94455650000000002</c:v>
                </c:pt>
                <c:pt idx="644">
                  <c:v>0.94687840000000001</c:v>
                </c:pt>
                <c:pt idx="645">
                  <c:v>0.94919920000000002</c:v>
                </c:pt>
                <c:pt idx="646">
                  <c:v>0.95151969999999997</c:v>
                </c:pt>
                <c:pt idx="647">
                  <c:v>0.95383960000000001</c:v>
                </c:pt>
                <c:pt idx="648">
                  <c:v>0.95616270000000003</c:v>
                </c:pt>
                <c:pt idx="649">
                  <c:v>0.95848940000000005</c:v>
                </c:pt>
                <c:pt idx="650">
                  <c:v>0.96081660000000002</c:v>
                </c:pt>
                <c:pt idx="651">
                  <c:v>0.96314789999999995</c:v>
                </c:pt>
                <c:pt idx="652">
                  <c:v>0.96547669999999997</c:v>
                </c:pt>
                <c:pt idx="653">
                  <c:v>0.96780659999999996</c:v>
                </c:pt>
                <c:pt idx="654">
                  <c:v>0.9701362</c:v>
                </c:pt>
                <c:pt idx="655">
                  <c:v>0.97246310000000002</c:v>
                </c:pt>
                <c:pt idx="656">
                  <c:v>0.97478909999999996</c:v>
                </c:pt>
                <c:pt idx="657">
                  <c:v>0.9770375</c:v>
                </c:pt>
                <c:pt idx="658">
                  <c:v>0.97944790000000004</c:v>
                </c:pt>
                <c:pt idx="659">
                  <c:v>0.98178339999999997</c:v>
                </c:pt>
                <c:pt idx="660">
                  <c:v>0.98412200000000005</c:v>
                </c:pt>
                <c:pt idx="661">
                  <c:v>0.98646089999999997</c:v>
                </c:pt>
                <c:pt idx="662">
                  <c:v>0.98879969999999995</c:v>
                </c:pt>
                <c:pt idx="663">
                  <c:v>0.99113759999999995</c:v>
                </c:pt>
                <c:pt idx="664">
                  <c:v>0.99344399999999999</c:v>
                </c:pt>
                <c:pt idx="665">
                  <c:v>0.99581399999999998</c:v>
                </c:pt>
                <c:pt idx="666">
                  <c:v>0.9981506</c:v>
                </c:pt>
                <c:pt idx="667">
                  <c:v>1.0004919999999999</c:v>
                </c:pt>
                <c:pt idx="668">
                  <c:v>1.0028349999999999</c:v>
                </c:pt>
                <c:pt idx="669">
                  <c:v>1.005182</c:v>
                </c:pt>
                <c:pt idx="670">
                  <c:v>1.007531</c:v>
                </c:pt>
                <c:pt idx="671">
                  <c:v>1.009884</c:v>
                </c:pt>
                <c:pt idx="672">
                  <c:v>1.012205</c:v>
                </c:pt>
                <c:pt idx="673">
                  <c:v>1.0146010000000001</c:v>
                </c:pt>
                <c:pt idx="674">
                  <c:v>1.016969</c:v>
                </c:pt>
                <c:pt idx="675">
                  <c:v>1.0193410000000001</c:v>
                </c:pt>
                <c:pt idx="676">
                  <c:v>1.021719</c:v>
                </c:pt>
                <c:pt idx="677">
                  <c:v>1.024103</c:v>
                </c:pt>
                <c:pt idx="678">
                  <c:v>1.026492</c:v>
                </c:pt>
                <c:pt idx="679">
                  <c:v>1.0288820000000001</c:v>
                </c:pt>
                <c:pt idx="680">
                  <c:v>1.031239</c:v>
                </c:pt>
                <c:pt idx="681">
                  <c:v>1.0336689999999999</c:v>
                </c:pt>
                <c:pt idx="682">
                  <c:v>1.035898</c:v>
                </c:pt>
                <c:pt idx="683">
                  <c:v>1.0384640000000001</c:v>
                </c:pt>
                <c:pt idx="684">
                  <c:v>1.040837</c:v>
                </c:pt>
                <c:pt idx="685">
                  <c:v>1.0432809999999999</c:v>
                </c:pt>
                <c:pt idx="686">
                  <c:v>1.045693</c:v>
                </c:pt>
                <c:pt idx="687">
                  <c:v>1.048106</c:v>
                </c:pt>
                <c:pt idx="688">
                  <c:v>1.0504899999999999</c:v>
                </c:pt>
                <c:pt idx="689">
                  <c:v>1.0529470000000001</c:v>
                </c:pt>
                <c:pt idx="690">
                  <c:v>1.055315</c:v>
                </c:pt>
                <c:pt idx="691">
                  <c:v>1.057809</c:v>
                </c:pt>
                <c:pt idx="692">
                  <c:v>1.0602419999999999</c:v>
                </c:pt>
                <c:pt idx="693">
                  <c:v>1.062675</c:v>
                </c:pt>
                <c:pt idx="694">
                  <c:v>1.0651090000000001</c:v>
                </c:pt>
                <c:pt idx="695">
                  <c:v>1.06751</c:v>
                </c:pt>
                <c:pt idx="696">
                  <c:v>1.0699799999999999</c:v>
                </c:pt>
                <c:pt idx="697">
                  <c:v>1.0724180000000001</c:v>
                </c:pt>
                <c:pt idx="698">
                  <c:v>1.0748610000000001</c:v>
                </c:pt>
                <c:pt idx="699">
                  <c:v>1.077307</c:v>
                </c:pt>
                <c:pt idx="700">
                  <c:v>1.079753</c:v>
                </c:pt>
                <c:pt idx="701">
                  <c:v>1.0822000000000001</c:v>
                </c:pt>
                <c:pt idx="702">
                  <c:v>1.0846560000000001</c:v>
                </c:pt>
                <c:pt idx="703">
                  <c:v>1.087081</c:v>
                </c:pt>
                <c:pt idx="704">
                  <c:v>1.089577</c:v>
                </c:pt>
                <c:pt idx="705">
                  <c:v>1.092039</c:v>
                </c:pt>
                <c:pt idx="706">
                  <c:v>1.0945039999999999</c:v>
                </c:pt>
                <c:pt idx="707">
                  <c:v>1.096973</c:v>
                </c:pt>
                <c:pt idx="708">
                  <c:v>1.0994459999999999</c:v>
                </c:pt>
                <c:pt idx="709">
                  <c:v>1.1019270000000001</c:v>
                </c:pt>
                <c:pt idx="710">
                  <c:v>1.104409</c:v>
                </c:pt>
                <c:pt idx="711">
                  <c:v>1.1068929999999999</c:v>
                </c:pt>
                <c:pt idx="712">
                  <c:v>1.10938</c:v>
                </c:pt>
                <c:pt idx="713">
                  <c:v>1.111874</c:v>
                </c:pt>
                <c:pt idx="714">
                  <c:v>1.1143719999999999</c:v>
                </c:pt>
                <c:pt idx="715">
                  <c:v>1.1168739999999999</c:v>
                </c:pt>
                <c:pt idx="716">
                  <c:v>1.119378</c:v>
                </c:pt>
                <c:pt idx="717">
                  <c:v>1.1218870000000001</c:v>
                </c:pt>
                <c:pt idx="718">
                  <c:v>1.124396</c:v>
                </c:pt>
                <c:pt idx="719">
                  <c:v>1.126846</c:v>
                </c:pt>
                <c:pt idx="720">
                  <c:v>1.129424</c:v>
                </c:pt>
                <c:pt idx="721">
                  <c:v>1.1319109999999999</c:v>
                </c:pt>
                <c:pt idx="722">
                  <c:v>1.134409</c:v>
                </c:pt>
                <c:pt idx="723">
                  <c:v>1.1369990000000001</c:v>
                </c:pt>
                <c:pt idx="724">
                  <c:v>1.139465</c:v>
                </c:pt>
                <c:pt idx="725">
                  <c:v>1.1420539999999999</c:v>
                </c:pt>
                <c:pt idx="726">
                  <c:v>1.1445149999999999</c:v>
                </c:pt>
                <c:pt idx="727">
                  <c:v>1.147071</c:v>
                </c:pt>
                <c:pt idx="728">
                  <c:v>1.1495029999999999</c:v>
                </c:pt>
                <c:pt idx="729">
                  <c:v>1.152137</c:v>
                </c:pt>
                <c:pt idx="730">
                  <c:v>1.1547050000000001</c:v>
                </c:pt>
                <c:pt idx="731">
                  <c:v>1.15724</c:v>
                </c:pt>
                <c:pt idx="732">
                  <c:v>1.1597789999999999</c:v>
                </c:pt>
                <c:pt idx="733">
                  <c:v>1.1623209999999999</c:v>
                </c:pt>
                <c:pt idx="734">
                  <c:v>1.1648670000000001</c:v>
                </c:pt>
                <c:pt idx="735">
                  <c:v>1.1674180000000001</c:v>
                </c:pt>
                <c:pt idx="736">
                  <c:v>1.169969</c:v>
                </c:pt>
                <c:pt idx="737">
                  <c:v>1.172523</c:v>
                </c:pt>
                <c:pt idx="738">
                  <c:v>1.1750799999999999</c:v>
                </c:pt>
                <c:pt idx="739">
                  <c:v>1.1776420000000001</c:v>
                </c:pt>
                <c:pt idx="740">
                  <c:v>1.1802079999999999</c:v>
                </c:pt>
                <c:pt idx="741">
                  <c:v>1.182779</c:v>
                </c:pt>
                <c:pt idx="742">
                  <c:v>1.1852400000000001</c:v>
                </c:pt>
                <c:pt idx="743">
                  <c:v>1.1878280000000001</c:v>
                </c:pt>
                <c:pt idx="744">
                  <c:v>1.190415</c:v>
                </c:pt>
                <c:pt idx="745">
                  <c:v>1.193004</c:v>
                </c:pt>
                <c:pt idx="746">
                  <c:v>1.1956009999999999</c:v>
                </c:pt>
                <c:pt idx="747">
                  <c:v>1.198221</c:v>
                </c:pt>
                <c:pt idx="748">
                  <c:v>1.20085</c:v>
                </c:pt>
                <c:pt idx="749">
                  <c:v>1.203489</c:v>
                </c:pt>
                <c:pt idx="750">
                  <c:v>1.206115</c:v>
                </c:pt>
                <c:pt idx="751">
                  <c:v>1.2087490000000001</c:v>
                </c:pt>
                <c:pt idx="752">
                  <c:v>1.2113590000000001</c:v>
                </c:pt>
                <c:pt idx="753">
                  <c:v>1.214048</c:v>
                </c:pt>
                <c:pt idx="754">
                  <c:v>1.2166330000000001</c:v>
                </c:pt>
                <c:pt idx="755">
                  <c:v>1.2192730000000001</c:v>
                </c:pt>
                <c:pt idx="756">
                  <c:v>1.2219640000000001</c:v>
                </c:pt>
                <c:pt idx="757">
                  <c:v>1.224604</c:v>
                </c:pt>
                <c:pt idx="758">
                  <c:v>1.2272400000000001</c:v>
                </c:pt>
                <c:pt idx="759">
                  <c:v>1.229878</c:v>
                </c:pt>
                <c:pt idx="760">
                  <c:v>1.232513</c:v>
                </c:pt>
                <c:pt idx="761">
                  <c:v>1.235096</c:v>
                </c:pt>
                <c:pt idx="762">
                  <c:v>1.2377849999999999</c:v>
                </c:pt>
                <c:pt idx="763">
                  <c:v>1.2404250000000001</c:v>
                </c:pt>
                <c:pt idx="764">
                  <c:v>1.243066</c:v>
                </c:pt>
                <c:pt idx="765">
                  <c:v>1.245703</c:v>
                </c:pt>
                <c:pt idx="766">
                  <c:v>1.2483359999999999</c:v>
                </c:pt>
                <c:pt idx="767">
                  <c:v>1.250966</c:v>
                </c:pt>
                <c:pt idx="768">
                  <c:v>1.2535940000000001</c:v>
                </c:pt>
                <c:pt idx="769">
                  <c:v>1.2561519999999999</c:v>
                </c:pt>
                <c:pt idx="770">
                  <c:v>1.2588550000000001</c:v>
                </c:pt>
                <c:pt idx="771">
                  <c:v>1.261487</c:v>
                </c:pt>
                <c:pt idx="772">
                  <c:v>1.2640180000000001</c:v>
                </c:pt>
                <c:pt idx="773">
                  <c:v>1.2667649999999999</c:v>
                </c:pt>
                <c:pt idx="774">
                  <c:v>1.26938</c:v>
                </c:pt>
                <c:pt idx="775">
                  <c:v>1.272051</c:v>
                </c:pt>
                <c:pt idx="776">
                  <c:v>1.274729</c:v>
                </c:pt>
                <c:pt idx="777">
                  <c:v>1.277309</c:v>
                </c:pt>
                <c:pt idx="778">
                  <c:v>1.2799860000000001</c:v>
                </c:pt>
                <c:pt idx="779">
                  <c:v>1.2825960000000001</c:v>
                </c:pt>
                <c:pt idx="780">
                  <c:v>1.2852349999999999</c:v>
                </c:pt>
                <c:pt idx="781">
                  <c:v>1.2878289999999999</c:v>
                </c:pt>
                <c:pt idx="782">
                  <c:v>1.2905139999999999</c:v>
                </c:pt>
                <c:pt idx="783">
                  <c:v>1.293221</c:v>
                </c:pt>
                <c:pt idx="784">
                  <c:v>1.2958000000000001</c:v>
                </c:pt>
                <c:pt idx="785">
                  <c:v>1.2985120000000001</c:v>
                </c:pt>
                <c:pt idx="786">
                  <c:v>1.301088</c:v>
                </c:pt>
                <c:pt idx="787">
                  <c:v>1.303706</c:v>
                </c:pt>
                <c:pt idx="788">
                  <c:v>1.3063750000000001</c:v>
                </c:pt>
                <c:pt idx="789">
                  <c:v>1.308983</c:v>
                </c:pt>
                <c:pt idx="790">
                  <c:v>1.311688</c:v>
                </c:pt>
                <c:pt idx="791">
                  <c:v>1.31433</c:v>
                </c:pt>
                <c:pt idx="792">
                  <c:v>1.3169360000000001</c:v>
                </c:pt>
                <c:pt idx="793">
                  <c:v>1.3196129999999999</c:v>
                </c:pt>
                <c:pt idx="794">
                  <c:v>1.3222529999999999</c:v>
                </c:pt>
                <c:pt idx="795">
                  <c:v>1.3248899999999999</c:v>
                </c:pt>
                <c:pt idx="796">
                  <c:v>1.3275250000000001</c:v>
                </c:pt>
                <c:pt idx="797">
                  <c:v>1.330163</c:v>
                </c:pt>
                <c:pt idx="798">
                  <c:v>1.3327990000000001</c:v>
                </c:pt>
                <c:pt idx="799">
                  <c:v>1.3353999999999999</c:v>
                </c:pt>
                <c:pt idx="800">
                  <c:v>1.3380080000000001</c:v>
                </c:pt>
                <c:pt idx="801">
                  <c:v>1.3406750000000001</c:v>
                </c:pt>
                <c:pt idx="802">
                  <c:v>1.3432040000000001</c:v>
                </c:pt>
                <c:pt idx="803">
                  <c:v>1.3459190000000001</c:v>
                </c:pt>
                <c:pt idx="804">
                  <c:v>1.3485990000000001</c:v>
                </c:pt>
                <c:pt idx="805">
                  <c:v>1.3512439999999999</c:v>
                </c:pt>
                <c:pt idx="806">
                  <c:v>1.353847</c:v>
                </c:pt>
                <c:pt idx="807">
                  <c:v>1.35646</c:v>
                </c:pt>
                <c:pt idx="808">
                  <c:v>1.3591690000000001</c:v>
                </c:pt>
                <c:pt idx="809">
                  <c:v>1.361812</c:v>
                </c:pt>
                <c:pt idx="810">
                  <c:v>1.3644179999999999</c:v>
                </c:pt>
                <c:pt idx="811">
                  <c:v>1.367102</c:v>
                </c:pt>
                <c:pt idx="812">
                  <c:v>1.36975</c:v>
                </c:pt>
                <c:pt idx="813">
                  <c:v>1.3723639999999999</c:v>
                </c:pt>
                <c:pt idx="814">
                  <c:v>1.375016</c:v>
                </c:pt>
                <c:pt idx="815">
                  <c:v>1.3776999999999999</c:v>
                </c:pt>
                <c:pt idx="816">
                  <c:v>1.3802049999999999</c:v>
                </c:pt>
                <c:pt idx="817">
                  <c:v>1.3829370000000001</c:v>
                </c:pt>
                <c:pt idx="818">
                  <c:v>1.3856170000000001</c:v>
                </c:pt>
                <c:pt idx="819">
                  <c:v>1.388225</c:v>
                </c:pt>
                <c:pt idx="820">
                  <c:v>1.3908160000000001</c:v>
                </c:pt>
                <c:pt idx="821">
                  <c:v>1.3935090000000001</c:v>
                </c:pt>
                <c:pt idx="822">
                  <c:v>1.3961440000000001</c:v>
                </c:pt>
                <c:pt idx="823">
                  <c:v>1.3988160000000001</c:v>
                </c:pt>
                <c:pt idx="824">
                  <c:v>1.4014470000000001</c:v>
                </c:pt>
                <c:pt idx="825">
                  <c:v>1.404039</c:v>
                </c:pt>
                <c:pt idx="826">
                  <c:v>1.406706</c:v>
                </c:pt>
                <c:pt idx="827">
                  <c:v>1.4093370000000001</c:v>
                </c:pt>
                <c:pt idx="828">
                  <c:v>1.4119660000000001</c:v>
                </c:pt>
                <c:pt idx="829">
                  <c:v>1.414595</c:v>
                </c:pt>
                <c:pt idx="830">
                  <c:v>1.417225</c:v>
                </c:pt>
                <c:pt idx="831">
                  <c:v>1.419813</c:v>
                </c:pt>
                <c:pt idx="832">
                  <c:v>1.4224000000000001</c:v>
                </c:pt>
                <c:pt idx="833">
                  <c:v>1.4249639999999999</c:v>
                </c:pt>
                <c:pt idx="834">
                  <c:v>1.427611</c:v>
                </c:pt>
                <c:pt idx="835">
                  <c:v>1.4302140000000001</c:v>
                </c:pt>
                <c:pt idx="836">
                  <c:v>1.4328419999999999</c:v>
                </c:pt>
                <c:pt idx="837">
                  <c:v>1.4354800000000001</c:v>
                </c:pt>
                <c:pt idx="838">
                  <c:v>1.4380090000000001</c:v>
                </c:pt>
                <c:pt idx="839">
                  <c:v>1.440599</c:v>
                </c:pt>
                <c:pt idx="840">
                  <c:v>1.4432160000000001</c:v>
                </c:pt>
                <c:pt idx="841">
                  <c:v>1.4458230000000001</c:v>
                </c:pt>
                <c:pt idx="842">
                  <c:v>1.4484109999999999</c:v>
                </c:pt>
                <c:pt idx="843">
                  <c:v>1.4509320000000001</c:v>
                </c:pt>
                <c:pt idx="844">
                  <c:v>1.453581</c:v>
                </c:pt>
                <c:pt idx="845">
                  <c:v>1.456132</c:v>
                </c:pt>
                <c:pt idx="846">
                  <c:v>1.458718</c:v>
                </c:pt>
                <c:pt idx="847">
                  <c:v>1.461338</c:v>
                </c:pt>
                <c:pt idx="848">
                  <c:v>1.4638580000000001</c:v>
                </c:pt>
                <c:pt idx="849">
                  <c:v>1.4664189999999999</c:v>
                </c:pt>
                <c:pt idx="850">
                  <c:v>1.469058</c:v>
                </c:pt>
                <c:pt idx="851">
                  <c:v>1.471641</c:v>
                </c:pt>
                <c:pt idx="852">
                  <c:v>1.4742599999999999</c:v>
                </c:pt>
                <c:pt idx="853">
                  <c:v>1.476845</c:v>
                </c:pt>
                <c:pt idx="854">
                  <c:v>1.479425</c:v>
                </c:pt>
                <c:pt idx="855">
                  <c:v>1.481997</c:v>
                </c:pt>
                <c:pt idx="856">
                  <c:v>1.4845630000000001</c:v>
                </c:pt>
                <c:pt idx="857">
                  <c:v>1.487093</c:v>
                </c:pt>
                <c:pt idx="858">
                  <c:v>1.48969</c:v>
                </c:pt>
                <c:pt idx="859">
                  <c:v>1.492183</c:v>
                </c:pt>
                <c:pt idx="860">
                  <c:v>1.494718</c:v>
                </c:pt>
                <c:pt idx="861">
                  <c:v>1.497366</c:v>
                </c:pt>
                <c:pt idx="862">
                  <c:v>1.4998590000000001</c:v>
                </c:pt>
                <c:pt idx="863">
                  <c:v>1.5024390000000001</c:v>
                </c:pt>
                <c:pt idx="864">
                  <c:v>1.5050239999999999</c:v>
                </c:pt>
                <c:pt idx="865">
                  <c:v>1.5075320000000001</c:v>
                </c:pt>
                <c:pt idx="866">
                  <c:v>1.510038</c:v>
                </c:pt>
                <c:pt idx="867">
                  <c:v>1.5125440000000001</c:v>
                </c:pt>
                <c:pt idx="868">
                  <c:v>1.515066</c:v>
                </c:pt>
                <c:pt idx="869">
                  <c:v>1.5175879999999999</c:v>
                </c:pt>
                <c:pt idx="870">
                  <c:v>1.5201309999999999</c:v>
                </c:pt>
                <c:pt idx="871">
                  <c:v>1.522578</c:v>
                </c:pt>
                <c:pt idx="872">
                  <c:v>1.5252319999999999</c:v>
                </c:pt>
                <c:pt idx="873">
                  <c:v>1.5277499999999999</c:v>
                </c:pt>
                <c:pt idx="874">
                  <c:v>1.530232</c:v>
                </c:pt>
                <c:pt idx="875">
                  <c:v>1.5327500000000001</c:v>
                </c:pt>
                <c:pt idx="876">
                  <c:v>1.5352600000000001</c:v>
                </c:pt>
                <c:pt idx="877">
                  <c:v>1.537752</c:v>
                </c:pt>
                <c:pt idx="878">
                  <c:v>1.5402990000000001</c:v>
                </c:pt>
                <c:pt idx="879">
                  <c:v>1.5428550000000001</c:v>
                </c:pt>
                <c:pt idx="880">
                  <c:v>1.5453760000000001</c:v>
                </c:pt>
                <c:pt idx="881">
                  <c:v>1.547895</c:v>
                </c:pt>
                <c:pt idx="882">
                  <c:v>1.5504119999999999</c:v>
                </c:pt>
                <c:pt idx="883">
                  <c:v>1.5529269999999999</c:v>
                </c:pt>
                <c:pt idx="884">
                  <c:v>1.5554429999999999</c:v>
                </c:pt>
                <c:pt idx="885">
                  <c:v>1.55796</c:v>
                </c:pt>
                <c:pt idx="886">
                  <c:v>1.5604800000000001</c:v>
                </c:pt>
                <c:pt idx="887">
                  <c:v>1.5630010000000001</c:v>
                </c:pt>
                <c:pt idx="888">
                  <c:v>1.565526</c:v>
                </c:pt>
                <c:pt idx="889">
                  <c:v>1.568052</c:v>
                </c:pt>
                <c:pt idx="890">
                  <c:v>1.570576</c:v>
                </c:pt>
                <c:pt idx="891">
                  <c:v>1.573096</c:v>
                </c:pt>
                <c:pt idx="892">
                  <c:v>1.575585</c:v>
                </c:pt>
                <c:pt idx="893">
                  <c:v>1.5781480000000001</c:v>
                </c:pt>
                <c:pt idx="894">
                  <c:v>1.580687</c:v>
                </c:pt>
                <c:pt idx="895">
                  <c:v>1.5832189999999999</c:v>
                </c:pt>
                <c:pt idx="896">
                  <c:v>1.58575</c:v>
                </c:pt>
                <c:pt idx="897">
                  <c:v>1.588282</c:v>
                </c:pt>
                <c:pt idx="898">
                  <c:v>1.590811</c:v>
                </c:pt>
                <c:pt idx="899">
                  <c:v>1.593337</c:v>
                </c:pt>
                <c:pt idx="900">
                  <c:v>1.5958650000000001</c:v>
                </c:pt>
                <c:pt idx="901">
                  <c:v>1.5983970000000001</c:v>
                </c:pt>
                <c:pt idx="902">
                  <c:v>1.600927</c:v>
                </c:pt>
                <c:pt idx="903">
                  <c:v>1.603456</c:v>
                </c:pt>
                <c:pt idx="904">
                  <c:v>1.605982</c:v>
                </c:pt>
                <c:pt idx="905">
                  <c:v>1.608508</c:v>
                </c:pt>
                <c:pt idx="906">
                  <c:v>1.611</c:v>
                </c:pt>
                <c:pt idx="907">
                  <c:v>1.6134770000000001</c:v>
                </c:pt>
                <c:pt idx="908">
                  <c:v>1.6160620000000001</c:v>
                </c:pt>
                <c:pt idx="909">
                  <c:v>1.6186339999999999</c:v>
                </c:pt>
                <c:pt idx="910">
                  <c:v>1.6211370000000001</c:v>
                </c:pt>
                <c:pt idx="911">
                  <c:v>1.6236729999999999</c:v>
                </c:pt>
                <c:pt idx="912">
                  <c:v>1.62625</c:v>
                </c:pt>
                <c:pt idx="913">
                  <c:v>1.628763</c:v>
                </c:pt>
                <c:pt idx="914">
                  <c:v>1.6312930000000001</c:v>
                </c:pt>
                <c:pt idx="915">
                  <c:v>1.6338729999999999</c:v>
                </c:pt>
                <c:pt idx="916">
                  <c:v>1.6364609999999999</c:v>
                </c:pt>
                <c:pt idx="917">
                  <c:v>1.639011</c:v>
                </c:pt>
                <c:pt idx="918">
                  <c:v>1.641562</c:v>
                </c:pt>
                <c:pt idx="919">
                  <c:v>1.644053</c:v>
                </c:pt>
                <c:pt idx="920">
                  <c:v>1.6465689999999999</c:v>
                </c:pt>
                <c:pt idx="921">
                  <c:v>1.6491290000000001</c:v>
                </c:pt>
                <c:pt idx="922">
                  <c:v>1.651762</c:v>
                </c:pt>
                <c:pt idx="923">
                  <c:v>1.654325</c:v>
                </c:pt>
                <c:pt idx="924">
                  <c:v>1.6568620000000001</c:v>
                </c:pt>
                <c:pt idx="925">
                  <c:v>1.659497</c:v>
                </c:pt>
                <c:pt idx="926">
                  <c:v>1.6620349999999999</c:v>
                </c:pt>
                <c:pt idx="927">
                  <c:v>1.6646460000000001</c:v>
                </c:pt>
                <c:pt idx="928">
                  <c:v>1.6672210000000001</c:v>
                </c:pt>
                <c:pt idx="929">
                  <c:v>1.669735</c:v>
                </c:pt>
                <c:pt idx="930">
                  <c:v>1.672383</c:v>
                </c:pt>
                <c:pt idx="931">
                  <c:v>1.674844</c:v>
                </c:pt>
                <c:pt idx="932">
                  <c:v>1.6775530000000001</c:v>
                </c:pt>
                <c:pt idx="933">
                  <c:v>1.6801379999999999</c:v>
                </c:pt>
                <c:pt idx="934">
                  <c:v>1.682633</c:v>
                </c:pt>
                <c:pt idx="935">
                  <c:v>1.6853100000000001</c:v>
                </c:pt>
                <c:pt idx="936">
                  <c:v>1.687902</c:v>
                </c:pt>
                <c:pt idx="937">
                  <c:v>1.690493</c:v>
                </c:pt>
                <c:pt idx="938">
                  <c:v>1.693092</c:v>
                </c:pt>
                <c:pt idx="939">
                  <c:v>1.6956929999999999</c:v>
                </c:pt>
                <c:pt idx="940">
                  <c:v>1.698296</c:v>
                </c:pt>
                <c:pt idx="941">
                  <c:v>1.7008669999999999</c:v>
                </c:pt>
                <c:pt idx="942">
                  <c:v>1.7034720000000001</c:v>
                </c:pt>
                <c:pt idx="943">
                  <c:v>1.7061139999999999</c:v>
                </c:pt>
                <c:pt idx="944">
                  <c:v>1.7087239999999999</c:v>
                </c:pt>
                <c:pt idx="945">
                  <c:v>1.711338</c:v>
                </c:pt>
                <c:pt idx="946">
                  <c:v>1.7139519999999999</c:v>
                </c:pt>
                <c:pt idx="947">
                  <c:v>1.716566</c:v>
                </c:pt>
                <c:pt idx="948">
                  <c:v>1.7191799999999999</c:v>
                </c:pt>
                <c:pt idx="949">
                  <c:v>1.7217960000000001</c:v>
                </c:pt>
                <c:pt idx="950">
                  <c:v>1.724418</c:v>
                </c:pt>
                <c:pt idx="951">
                  <c:v>1.727042</c:v>
                </c:pt>
                <c:pt idx="952">
                  <c:v>1.7296689999999999</c:v>
                </c:pt>
                <c:pt idx="953">
                  <c:v>1.732299</c:v>
                </c:pt>
                <c:pt idx="954">
                  <c:v>1.7349319999999999</c:v>
                </c:pt>
                <c:pt idx="955">
                  <c:v>1.7375700000000001</c:v>
                </c:pt>
                <c:pt idx="956">
                  <c:v>1.7402139999999999</c:v>
                </c:pt>
                <c:pt idx="957">
                  <c:v>1.742861</c:v>
                </c:pt>
                <c:pt idx="958">
                  <c:v>1.7455130000000001</c:v>
                </c:pt>
                <c:pt idx="959">
                  <c:v>1.7481690000000001</c:v>
                </c:pt>
                <c:pt idx="960">
                  <c:v>1.750829</c:v>
                </c:pt>
                <c:pt idx="961">
                  <c:v>1.753495</c:v>
                </c:pt>
                <c:pt idx="962">
                  <c:v>1.7561249999999999</c:v>
                </c:pt>
                <c:pt idx="963">
                  <c:v>1.758834</c:v>
                </c:pt>
                <c:pt idx="964">
                  <c:v>1.761511</c:v>
                </c:pt>
                <c:pt idx="965">
                  <c:v>1.7641849999999999</c:v>
                </c:pt>
                <c:pt idx="966">
                  <c:v>1.766856</c:v>
                </c:pt>
                <c:pt idx="967">
                  <c:v>1.7694589999999999</c:v>
                </c:pt>
                <c:pt idx="968">
                  <c:v>1.772159</c:v>
                </c:pt>
                <c:pt idx="969">
                  <c:v>1.7748679999999999</c:v>
                </c:pt>
                <c:pt idx="970">
                  <c:v>1.777541</c:v>
                </c:pt>
                <c:pt idx="971">
                  <c:v>1.780173</c:v>
                </c:pt>
                <c:pt idx="972">
                  <c:v>1.782878</c:v>
                </c:pt>
                <c:pt idx="973">
                  <c:v>1.7855449999999999</c:v>
                </c:pt>
                <c:pt idx="974">
                  <c:v>1.7880549999999999</c:v>
                </c:pt>
                <c:pt idx="975">
                  <c:v>1.7908759999999999</c:v>
                </c:pt>
                <c:pt idx="976">
                  <c:v>1.7935449999999999</c:v>
                </c:pt>
                <c:pt idx="977">
                  <c:v>1.7962149999999999</c:v>
                </c:pt>
                <c:pt idx="978">
                  <c:v>1.7988850000000001</c:v>
                </c:pt>
                <c:pt idx="979">
                  <c:v>1.8015559999999999</c:v>
                </c:pt>
                <c:pt idx="980">
                  <c:v>1.804227</c:v>
                </c:pt>
                <c:pt idx="981">
                  <c:v>1.8068949999999999</c:v>
                </c:pt>
                <c:pt idx="982">
                  <c:v>1.8095680000000001</c:v>
                </c:pt>
                <c:pt idx="983">
                  <c:v>1.8122419999999999</c:v>
                </c:pt>
                <c:pt idx="984">
                  <c:v>1.8149120000000001</c:v>
                </c:pt>
                <c:pt idx="985">
                  <c:v>1.81758</c:v>
                </c:pt>
                <c:pt idx="986">
                  <c:v>1.820249</c:v>
                </c:pt>
                <c:pt idx="987">
                  <c:v>1.822921</c:v>
                </c:pt>
                <c:pt idx="988">
                  <c:v>1.8255570000000001</c:v>
                </c:pt>
                <c:pt idx="989">
                  <c:v>1.8282700000000001</c:v>
                </c:pt>
                <c:pt idx="990">
                  <c:v>1.830945</c:v>
                </c:pt>
                <c:pt idx="991">
                  <c:v>1.8336209999999999</c:v>
                </c:pt>
                <c:pt idx="992">
                  <c:v>1.836293</c:v>
                </c:pt>
                <c:pt idx="993">
                  <c:v>1.83897</c:v>
                </c:pt>
                <c:pt idx="994">
                  <c:v>1.8415840000000001</c:v>
                </c:pt>
                <c:pt idx="995">
                  <c:v>1.844336</c:v>
                </c:pt>
                <c:pt idx="996">
                  <c:v>1.8470230000000001</c:v>
                </c:pt>
                <c:pt idx="997">
                  <c:v>1.8495999999999999</c:v>
                </c:pt>
                <c:pt idx="998">
                  <c:v>1.8524039999999999</c:v>
                </c:pt>
                <c:pt idx="999">
                  <c:v>1.8551029999999999</c:v>
                </c:pt>
                <c:pt idx="1000">
                  <c:v>1.857809</c:v>
                </c:pt>
                <c:pt idx="1001">
                  <c:v>1.8604259999999999</c:v>
                </c:pt>
                <c:pt idx="1002">
                  <c:v>1.8632310000000001</c:v>
                </c:pt>
                <c:pt idx="1003">
                  <c:v>1.8659460000000001</c:v>
                </c:pt>
                <c:pt idx="1004">
                  <c:v>1.8686640000000001</c:v>
                </c:pt>
                <c:pt idx="1005">
                  <c:v>1.871383</c:v>
                </c:pt>
                <c:pt idx="1006">
                  <c:v>1.8741019999999999</c:v>
                </c:pt>
                <c:pt idx="1007">
                  <c:v>1.8768229999999999</c:v>
                </c:pt>
                <c:pt idx="1008">
                  <c:v>1.879543</c:v>
                </c:pt>
                <c:pt idx="1009">
                  <c:v>1.8822639999999999</c:v>
                </c:pt>
                <c:pt idx="1010">
                  <c:v>1.884987</c:v>
                </c:pt>
                <c:pt idx="1011">
                  <c:v>1.8877120000000001</c:v>
                </c:pt>
                <c:pt idx="1012">
                  <c:v>1.8904339999999999</c:v>
                </c:pt>
                <c:pt idx="1013">
                  <c:v>1.8931560000000001</c:v>
                </c:pt>
                <c:pt idx="1014">
                  <c:v>1.895877</c:v>
                </c:pt>
                <c:pt idx="1015">
                  <c:v>1.898598</c:v>
                </c:pt>
                <c:pt idx="1016">
                  <c:v>1.901321</c:v>
                </c:pt>
                <c:pt idx="1017">
                  <c:v>1.903975</c:v>
                </c:pt>
                <c:pt idx="1018">
                  <c:v>1.9067000000000001</c:v>
                </c:pt>
                <c:pt idx="1019">
                  <c:v>1.9094580000000001</c:v>
                </c:pt>
                <c:pt idx="1020">
                  <c:v>1.912223</c:v>
                </c:pt>
                <c:pt idx="1021">
                  <c:v>1.914949</c:v>
                </c:pt>
                <c:pt idx="1022">
                  <c:v>1.9176789999999999</c:v>
                </c:pt>
                <c:pt idx="1023">
                  <c:v>1.9202729999999999</c:v>
                </c:pt>
                <c:pt idx="1024">
                  <c:v>1.9231309999999999</c:v>
                </c:pt>
                <c:pt idx="1025">
                  <c:v>1.9259170000000001</c:v>
                </c:pt>
                <c:pt idx="1026">
                  <c:v>1.928628</c:v>
                </c:pt>
                <c:pt idx="1027">
                  <c:v>1.9314180000000001</c:v>
                </c:pt>
                <c:pt idx="1028">
                  <c:v>1.934175</c:v>
                </c:pt>
                <c:pt idx="1029">
                  <c:v>1.936938</c:v>
                </c:pt>
                <c:pt idx="1030">
                  <c:v>1.939705</c:v>
                </c:pt>
                <c:pt idx="1031">
                  <c:v>1.9424760000000001</c:v>
                </c:pt>
                <c:pt idx="1032">
                  <c:v>1.945249</c:v>
                </c:pt>
                <c:pt idx="1033">
                  <c:v>1.9480280000000001</c:v>
                </c:pt>
                <c:pt idx="1034">
                  <c:v>1.9508099999999999</c:v>
                </c:pt>
                <c:pt idx="1035">
                  <c:v>1.9535549999999999</c:v>
                </c:pt>
                <c:pt idx="1036">
                  <c:v>1.9563790000000001</c:v>
                </c:pt>
                <c:pt idx="1037">
                  <c:v>1.959131</c:v>
                </c:pt>
                <c:pt idx="1038">
                  <c:v>1.9618949999999999</c:v>
                </c:pt>
                <c:pt idx="1039">
                  <c:v>1.9647619999999999</c:v>
                </c:pt>
                <c:pt idx="1040">
                  <c:v>1.967522</c:v>
                </c:pt>
                <c:pt idx="1041">
                  <c:v>1.9703649999999999</c:v>
                </c:pt>
                <c:pt idx="1042">
                  <c:v>1.9731719999999999</c:v>
                </c:pt>
                <c:pt idx="1043">
                  <c:v>1.975989</c:v>
                </c:pt>
                <c:pt idx="1044">
                  <c:v>1.9788140000000001</c:v>
                </c:pt>
                <c:pt idx="1045">
                  <c:v>1.981644</c:v>
                </c:pt>
                <c:pt idx="1046">
                  <c:v>1.9844059999999999</c:v>
                </c:pt>
                <c:pt idx="1047">
                  <c:v>1.987306</c:v>
                </c:pt>
                <c:pt idx="1048">
                  <c:v>1.9901409999999999</c:v>
                </c:pt>
                <c:pt idx="1049">
                  <c:v>1.992972</c:v>
                </c:pt>
                <c:pt idx="1050">
                  <c:v>1.995806</c:v>
                </c:pt>
                <c:pt idx="1051">
                  <c:v>1.9986459999999999</c:v>
                </c:pt>
                <c:pt idx="1052">
                  <c:v>2.0014910000000001</c:v>
                </c:pt>
                <c:pt idx="1053">
                  <c:v>2.0043380000000002</c:v>
                </c:pt>
                <c:pt idx="1054">
                  <c:v>2.0071880000000002</c:v>
                </c:pt>
                <c:pt idx="1055">
                  <c:v>2.0100410000000002</c:v>
                </c:pt>
                <c:pt idx="1056">
                  <c:v>2.0128940000000002</c:v>
                </c:pt>
                <c:pt idx="1057">
                  <c:v>2.0157050000000001</c:v>
                </c:pt>
                <c:pt idx="1058">
                  <c:v>2.0185550000000001</c:v>
                </c:pt>
                <c:pt idx="1059">
                  <c:v>2.021347</c:v>
                </c:pt>
                <c:pt idx="1060">
                  <c:v>2.0242939999999998</c:v>
                </c:pt>
                <c:pt idx="1061">
                  <c:v>2.0271409999999999</c:v>
                </c:pt>
                <c:pt idx="1062">
                  <c:v>2.0299510000000001</c:v>
                </c:pt>
                <c:pt idx="1063">
                  <c:v>2.0328369999999998</c:v>
                </c:pt>
                <c:pt idx="1064">
                  <c:v>2.0356830000000001</c:v>
                </c:pt>
                <c:pt idx="1065">
                  <c:v>2.0385279999999999</c:v>
                </c:pt>
                <c:pt idx="1066">
                  <c:v>2.0413670000000002</c:v>
                </c:pt>
                <c:pt idx="1067">
                  <c:v>2.0442070000000001</c:v>
                </c:pt>
                <c:pt idx="1068">
                  <c:v>2.0470480000000002</c:v>
                </c:pt>
                <c:pt idx="1069">
                  <c:v>2.049884</c:v>
                </c:pt>
                <c:pt idx="1070">
                  <c:v>2.0527250000000001</c:v>
                </c:pt>
                <c:pt idx="1071">
                  <c:v>2.0555669999999999</c:v>
                </c:pt>
                <c:pt idx="1072">
                  <c:v>2.0584099999999999</c:v>
                </c:pt>
                <c:pt idx="1073">
                  <c:v>2.0612499999999998</c:v>
                </c:pt>
                <c:pt idx="1074">
                  <c:v>2.064095</c:v>
                </c:pt>
                <c:pt idx="1075">
                  <c:v>2.0669409999999999</c:v>
                </c:pt>
                <c:pt idx="1076">
                  <c:v>2.0697890000000001</c:v>
                </c:pt>
                <c:pt idx="1077">
                  <c:v>2.0726399999999998</c:v>
                </c:pt>
                <c:pt idx="1078">
                  <c:v>2.0754519999999999</c:v>
                </c:pt>
                <c:pt idx="1079">
                  <c:v>2.0782259999999999</c:v>
                </c:pt>
                <c:pt idx="1080">
                  <c:v>2.0811630000000001</c:v>
                </c:pt>
                <c:pt idx="1081">
                  <c:v>2.083942</c:v>
                </c:pt>
                <c:pt idx="1082">
                  <c:v>2.0869179999999998</c:v>
                </c:pt>
                <c:pt idx="1083">
                  <c:v>2.0897760000000001</c:v>
                </c:pt>
                <c:pt idx="1084">
                  <c:v>2.092635</c:v>
                </c:pt>
                <c:pt idx="1085">
                  <c:v>2.0955010000000001</c:v>
                </c:pt>
                <c:pt idx="1086">
                  <c:v>2.0983000000000001</c:v>
                </c:pt>
                <c:pt idx="1087">
                  <c:v>2.1012029999999999</c:v>
                </c:pt>
                <c:pt idx="1088">
                  <c:v>2.1039650000000001</c:v>
                </c:pt>
                <c:pt idx="1089">
                  <c:v>2.1068920000000002</c:v>
                </c:pt>
                <c:pt idx="1090">
                  <c:v>2.1097290000000002</c:v>
                </c:pt>
                <c:pt idx="1091">
                  <c:v>2.112663</c:v>
                </c:pt>
                <c:pt idx="1092">
                  <c:v>2.1156280000000001</c:v>
                </c:pt>
                <c:pt idx="1093">
                  <c:v>2.1184240000000001</c:v>
                </c:pt>
                <c:pt idx="1094">
                  <c:v>2.1212949999999999</c:v>
                </c:pt>
                <c:pt idx="1095">
                  <c:v>2.124314</c:v>
                </c:pt>
                <c:pt idx="1096">
                  <c:v>2.1272160000000002</c:v>
                </c:pt>
                <c:pt idx="1097">
                  <c:v>2.1301209999999999</c:v>
                </c:pt>
                <c:pt idx="1098">
                  <c:v>2.1330300000000002</c:v>
                </c:pt>
                <c:pt idx="1099">
                  <c:v>2.1359430000000001</c:v>
                </c:pt>
                <c:pt idx="1100">
                  <c:v>2.1388600000000002</c:v>
                </c:pt>
                <c:pt idx="1101">
                  <c:v>2.1417799999999998</c:v>
                </c:pt>
                <c:pt idx="1102">
                  <c:v>2.1446640000000001</c:v>
                </c:pt>
                <c:pt idx="1103">
                  <c:v>2.1475330000000001</c:v>
                </c:pt>
                <c:pt idx="1104">
                  <c:v>2.1505260000000002</c:v>
                </c:pt>
                <c:pt idx="1105">
                  <c:v>2.1533329999999999</c:v>
                </c:pt>
                <c:pt idx="1106">
                  <c:v>2.15632</c:v>
                </c:pt>
                <c:pt idx="1107">
                  <c:v>2.1593100000000001</c:v>
                </c:pt>
                <c:pt idx="1108">
                  <c:v>2.1621830000000002</c:v>
                </c:pt>
                <c:pt idx="1109">
                  <c:v>2.1650719999999999</c:v>
                </c:pt>
                <c:pt idx="1110">
                  <c:v>2.1681089999999998</c:v>
                </c:pt>
                <c:pt idx="1111">
                  <c:v>2.1710790000000002</c:v>
                </c:pt>
                <c:pt idx="1112">
                  <c:v>2.1740010000000001</c:v>
                </c:pt>
                <c:pt idx="1113">
                  <c:v>2.1770139999999998</c:v>
                </c:pt>
                <c:pt idx="1114">
                  <c:v>2.1798649999999999</c:v>
                </c:pt>
                <c:pt idx="1115">
                  <c:v>2.1828599999999998</c:v>
                </c:pt>
                <c:pt idx="1116">
                  <c:v>2.1858149999999998</c:v>
                </c:pt>
                <c:pt idx="1117">
                  <c:v>2.1888679999999998</c:v>
                </c:pt>
                <c:pt idx="1118">
                  <c:v>2.1918169999999999</c:v>
                </c:pt>
                <c:pt idx="1119">
                  <c:v>2.1947610000000002</c:v>
                </c:pt>
                <c:pt idx="1120">
                  <c:v>2.1976599999999999</c:v>
                </c:pt>
                <c:pt idx="1121">
                  <c:v>2.2006450000000002</c:v>
                </c:pt>
                <c:pt idx="1122">
                  <c:v>2.2035960000000001</c:v>
                </c:pt>
                <c:pt idx="1123">
                  <c:v>2.2065160000000001</c:v>
                </c:pt>
                <c:pt idx="1124">
                  <c:v>2.2094450000000001</c:v>
                </c:pt>
                <c:pt idx="1125">
                  <c:v>2.2124429999999999</c:v>
                </c:pt>
                <c:pt idx="1126">
                  <c:v>2.215449</c:v>
                </c:pt>
                <c:pt idx="1127">
                  <c:v>2.218413</c:v>
                </c:pt>
                <c:pt idx="1128">
                  <c:v>2.2213759999999998</c:v>
                </c:pt>
                <c:pt idx="1129">
                  <c:v>2.2243390000000001</c:v>
                </c:pt>
                <c:pt idx="1130">
                  <c:v>2.2273000000000001</c:v>
                </c:pt>
                <c:pt idx="1131">
                  <c:v>2.230213</c:v>
                </c:pt>
                <c:pt idx="1132">
                  <c:v>2.233209</c:v>
                </c:pt>
                <c:pt idx="1133">
                  <c:v>2.2361650000000002</c:v>
                </c:pt>
                <c:pt idx="1134">
                  <c:v>2.2390509999999999</c:v>
                </c:pt>
                <c:pt idx="1135">
                  <c:v>2.2420149999999999</c:v>
                </c:pt>
                <c:pt idx="1136">
                  <c:v>2.2450619999999999</c:v>
                </c:pt>
                <c:pt idx="1137">
                  <c:v>2.2479680000000002</c:v>
                </c:pt>
                <c:pt idx="1138">
                  <c:v>2.2509070000000002</c:v>
                </c:pt>
                <c:pt idx="1139">
                  <c:v>2.2540239999999998</c:v>
                </c:pt>
                <c:pt idx="1140">
                  <c:v>2.2570229999999998</c:v>
                </c:pt>
                <c:pt idx="1141">
                  <c:v>2.2599819999999999</c:v>
                </c:pt>
                <c:pt idx="1142">
                  <c:v>2.2630279999999998</c:v>
                </c:pt>
                <c:pt idx="1143">
                  <c:v>2.2659919999999998</c:v>
                </c:pt>
                <c:pt idx="1144">
                  <c:v>2.2689940000000002</c:v>
                </c:pt>
                <c:pt idx="1145">
                  <c:v>2.2718780000000001</c:v>
                </c:pt>
                <c:pt idx="1146">
                  <c:v>2.2750430000000001</c:v>
                </c:pt>
                <c:pt idx="1147">
                  <c:v>2.2779470000000002</c:v>
                </c:pt>
                <c:pt idx="1148">
                  <c:v>2.2809539999999999</c:v>
                </c:pt>
                <c:pt idx="1149">
                  <c:v>2.2840180000000001</c:v>
                </c:pt>
                <c:pt idx="1150">
                  <c:v>2.2870629999999998</c:v>
                </c:pt>
                <c:pt idx="1151">
                  <c:v>2.2899620000000001</c:v>
                </c:pt>
                <c:pt idx="1152">
                  <c:v>2.2930630000000001</c:v>
                </c:pt>
                <c:pt idx="1153">
                  <c:v>2.2959849999999999</c:v>
                </c:pt>
                <c:pt idx="1154">
                  <c:v>2.2989820000000001</c:v>
                </c:pt>
                <c:pt idx="1155">
                  <c:v>2.3019820000000002</c:v>
                </c:pt>
                <c:pt idx="1156">
                  <c:v>2.3049539999999999</c:v>
                </c:pt>
                <c:pt idx="1157">
                  <c:v>2.3079839999999998</c:v>
                </c:pt>
                <c:pt idx="1158">
                  <c:v>2.3110659999999998</c:v>
                </c:pt>
                <c:pt idx="1159">
                  <c:v>2.3140689999999999</c:v>
                </c:pt>
                <c:pt idx="1160">
                  <c:v>2.3170679999999999</c:v>
                </c:pt>
                <c:pt idx="1161">
                  <c:v>2.3200690000000002</c:v>
                </c:pt>
                <c:pt idx="1162">
                  <c:v>2.3230360000000001</c:v>
                </c:pt>
                <c:pt idx="1163">
                  <c:v>2.3260139999999998</c:v>
                </c:pt>
                <c:pt idx="1164">
                  <c:v>2.3290000000000002</c:v>
                </c:pt>
                <c:pt idx="1165">
                  <c:v>2.3320599999999998</c:v>
                </c:pt>
                <c:pt idx="1166">
                  <c:v>2.3350149999999998</c:v>
                </c:pt>
                <c:pt idx="1167">
                  <c:v>2.3380890000000001</c:v>
                </c:pt>
                <c:pt idx="1168">
                  <c:v>2.3409659999999999</c:v>
                </c:pt>
                <c:pt idx="1169">
                  <c:v>2.3441149999999999</c:v>
                </c:pt>
                <c:pt idx="1170">
                  <c:v>2.347175</c:v>
                </c:pt>
                <c:pt idx="1171">
                  <c:v>2.3501919999999998</c:v>
                </c:pt>
                <c:pt idx="1172">
                  <c:v>2.3532109999999999</c:v>
                </c:pt>
                <c:pt idx="1173">
                  <c:v>2.356233</c:v>
                </c:pt>
                <c:pt idx="1174">
                  <c:v>2.3592140000000001</c:v>
                </c:pt>
                <c:pt idx="1175">
                  <c:v>2.3622800000000002</c:v>
                </c:pt>
                <c:pt idx="1176">
                  <c:v>2.365265</c:v>
                </c:pt>
                <c:pt idx="1177">
                  <c:v>2.3683339999999999</c:v>
                </c:pt>
                <c:pt idx="1178">
                  <c:v>2.371321</c:v>
                </c:pt>
                <c:pt idx="1179">
                  <c:v>2.3743470000000002</c:v>
                </c:pt>
                <c:pt idx="1180">
                  <c:v>2.3774139999999999</c:v>
                </c:pt>
                <c:pt idx="1181">
                  <c:v>2.3802940000000001</c:v>
                </c:pt>
                <c:pt idx="1182">
                  <c:v>2.3834529999999998</c:v>
                </c:pt>
                <c:pt idx="1183">
                  <c:v>2.3864869999999998</c:v>
                </c:pt>
                <c:pt idx="1184">
                  <c:v>2.3894799999999998</c:v>
                </c:pt>
                <c:pt idx="1185">
                  <c:v>2.3925529999999999</c:v>
                </c:pt>
                <c:pt idx="1186">
                  <c:v>2.395578</c:v>
                </c:pt>
                <c:pt idx="1187">
                  <c:v>2.3985249999999998</c:v>
                </c:pt>
                <c:pt idx="1188">
                  <c:v>2.4014920000000002</c:v>
                </c:pt>
                <c:pt idx="1189">
                  <c:v>2.4045100000000001</c:v>
                </c:pt>
                <c:pt idx="1190">
                  <c:v>2.4076119999999999</c:v>
                </c:pt>
                <c:pt idx="1191">
                  <c:v>2.410676</c:v>
                </c:pt>
                <c:pt idx="1192">
                  <c:v>2.4136229999999999</c:v>
                </c:pt>
                <c:pt idx="1193">
                  <c:v>2.4166820000000002</c:v>
                </c:pt>
                <c:pt idx="1194">
                  <c:v>2.4197540000000002</c:v>
                </c:pt>
                <c:pt idx="1195">
                  <c:v>2.4227300000000001</c:v>
                </c:pt>
                <c:pt idx="1196">
                  <c:v>2.4257909999999998</c:v>
                </c:pt>
                <c:pt idx="1197">
                  <c:v>2.4288129999999999</c:v>
                </c:pt>
                <c:pt idx="1198">
                  <c:v>2.4318369999999998</c:v>
                </c:pt>
                <c:pt idx="1199">
                  <c:v>2.434863</c:v>
                </c:pt>
                <c:pt idx="1200">
                  <c:v>2.4378920000000002</c:v>
                </c:pt>
                <c:pt idx="1201">
                  <c:v>2.4408460000000001</c:v>
                </c:pt>
                <c:pt idx="1202">
                  <c:v>2.4438029999999999</c:v>
                </c:pt>
                <c:pt idx="1203">
                  <c:v>2.4468679999999998</c:v>
                </c:pt>
                <c:pt idx="1204">
                  <c:v>2.4499960000000001</c:v>
                </c:pt>
                <c:pt idx="1205">
                  <c:v>2.4530240000000001</c:v>
                </c:pt>
                <c:pt idx="1206">
                  <c:v>2.4560499999999998</c:v>
                </c:pt>
                <c:pt idx="1207">
                  <c:v>2.4590350000000001</c:v>
                </c:pt>
                <c:pt idx="1208">
                  <c:v>2.4620989999999998</c:v>
                </c:pt>
                <c:pt idx="1209">
                  <c:v>2.4651169999999998</c:v>
                </c:pt>
                <c:pt idx="1210">
                  <c:v>2.4680879999999998</c:v>
                </c:pt>
                <c:pt idx="1211">
                  <c:v>2.4711409999999998</c:v>
                </c:pt>
                <c:pt idx="1212">
                  <c:v>2.4741499999999998</c:v>
                </c:pt>
                <c:pt idx="1213">
                  <c:v>2.4770799999999999</c:v>
                </c:pt>
                <c:pt idx="1214">
                  <c:v>2.4801570000000002</c:v>
                </c:pt>
                <c:pt idx="1215">
                  <c:v>2.4831569999999998</c:v>
                </c:pt>
                <c:pt idx="1216">
                  <c:v>2.486116</c:v>
                </c:pt>
                <c:pt idx="1217">
                  <c:v>2.4889929999999998</c:v>
                </c:pt>
                <c:pt idx="1218">
                  <c:v>2.4921500000000001</c:v>
                </c:pt>
                <c:pt idx="1219">
                  <c:v>2.4951460000000001</c:v>
                </c:pt>
                <c:pt idx="1220">
                  <c:v>2.4981439999999999</c:v>
                </c:pt>
                <c:pt idx="1221">
                  <c:v>2.5011429999999999</c:v>
                </c:pt>
                <c:pt idx="1222">
                  <c:v>2.5041419999999999</c:v>
                </c:pt>
                <c:pt idx="1223">
                  <c:v>2.5069629999999998</c:v>
                </c:pt>
                <c:pt idx="1224">
                  <c:v>2.5099580000000001</c:v>
                </c:pt>
                <c:pt idx="1225">
                  <c:v>2.5129549999999998</c:v>
                </c:pt>
                <c:pt idx="1226">
                  <c:v>2.51613</c:v>
                </c:pt>
                <c:pt idx="1227">
                  <c:v>2.5189889999999999</c:v>
                </c:pt>
                <c:pt idx="1228">
                  <c:v>2.522062</c:v>
                </c:pt>
                <c:pt idx="1229">
                  <c:v>2.5249679999999999</c:v>
                </c:pt>
                <c:pt idx="1230">
                  <c:v>2.5279759999999998</c:v>
                </c:pt>
                <c:pt idx="1231">
                  <c:v>2.5311219999999999</c:v>
                </c:pt>
                <c:pt idx="1232">
                  <c:v>2.5340349999999998</c:v>
                </c:pt>
                <c:pt idx="1233">
                  <c:v>2.5370729999999999</c:v>
                </c:pt>
                <c:pt idx="1234">
                  <c:v>2.5401129999999998</c:v>
                </c:pt>
                <c:pt idx="1235">
                  <c:v>2.5431590000000002</c:v>
                </c:pt>
                <c:pt idx="1236">
                  <c:v>2.546179</c:v>
                </c:pt>
                <c:pt idx="1237">
                  <c:v>2.5491980000000001</c:v>
                </c:pt>
                <c:pt idx="1238">
                  <c:v>2.5522200000000002</c:v>
                </c:pt>
                <c:pt idx="1239">
                  <c:v>2.5552419999999998</c:v>
                </c:pt>
                <c:pt idx="1240">
                  <c:v>2.5582590000000001</c:v>
                </c:pt>
                <c:pt idx="1241">
                  <c:v>2.5613130000000002</c:v>
                </c:pt>
                <c:pt idx="1242">
                  <c:v>2.5643340000000001</c:v>
                </c:pt>
                <c:pt idx="1243">
                  <c:v>2.5673569999999999</c:v>
                </c:pt>
                <c:pt idx="1244">
                  <c:v>2.5703800000000001</c:v>
                </c:pt>
                <c:pt idx="1245">
                  <c:v>2.5734059999999999</c:v>
                </c:pt>
                <c:pt idx="1246">
                  <c:v>2.5763959999999999</c:v>
                </c:pt>
                <c:pt idx="1247">
                  <c:v>2.5793680000000001</c:v>
                </c:pt>
                <c:pt idx="1248">
                  <c:v>2.5824760000000002</c:v>
                </c:pt>
                <c:pt idx="1249">
                  <c:v>2.5854979999999999</c:v>
                </c:pt>
                <c:pt idx="1250">
                  <c:v>2.588489</c:v>
                </c:pt>
                <c:pt idx="1251">
                  <c:v>2.5914670000000002</c:v>
                </c:pt>
                <c:pt idx="1252">
                  <c:v>2.5945179999999999</c:v>
                </c:pt>
                <c:pt idx="1253">
                  <c:v>2.597607</c:v>
                </c:pt>
                <c:pt idx="1254">
                  <c:v>2.6006040000000001</c:v>
                </c:pt>
                <c:pt idx="1255">
                  <c:v>2.6036109999999999</c:v>
                </c:pt>
                <c:pt idx="1256">
                  <c:v>2.6067109999999998</c:v>
                </c:pt>
                <c:pt idx="1257">
                  <c:v>2.6097959999999998</c:v>
                </c:pt>
                <c:pt idx="1258">
                  <c:v>2.6127989999999999</c:v>
                </c:pt>
                <c:pt idx="1259">
                  <c:v>2.615783</c:v>
                </c:pt>
                <c:pt idx="1260">
                  <c:v>2.618887</c:v>
                </c:pt>
                <c:pt idx="1261">
                  <c:v>2.621928</c:v>
                </c:pt>
                <c:pt idx="1262">
                  <c:v>2.624968</c:v>
                </c:pt>
                <c:pt idx="1263">
                  <c:v>2.6280079999999999</c:v>
                </c:pt>
                <c:pt idx="1264">
                  <c:v>2.6310910000000001</c:v>
                </c:pt>
                <c:pt idx="1265">
                  <c:v>2.6341299999999999</c:v>
                </c:pt>
                <c:pt idx="1266">
                  <c:v>2.6371669999999998</c:v>
                </c:pt>
                <c:pt idx="1267">
                  <c:v>2.640199</c:v>
                </c:pt>
                <c:pt idx="1268">
                  <c:v>2.6432340000000001</c:v>
                </c:pt>
                <c:pt idx="1269">
                  <c:v>2.6462729999999999</c:v>
                </c:pt>
                <c:pt idx="1270">
                  <c:v>2.6492390000000001</c:v>
                </c:pt>
                <c:pt idx="1271">
                  <c:v>2.6523590000000001</c:v>
                </c:pt>
                <c:pt idx="1272">
                  <c:v>2.6552739999999999</c:v>
                </c:pt>
                <c:pt idx="1273">
                  <c:v>2.6582789999999998</c:v>
                </c:pt>
                <c:pt idx="1274">
                  <c:v>2.6614059999999999</c:v>
                </c:pt>
                <c:pt idx="1275">
                  <c:v>2.6644749999999999</c:v>
                </c:pt>
                <c:pt idx="1276">
                  <c:v>2.667554</c:v>
                </c:pt>
                <c:pt idx="1277">
                  <c:v>2.6705199999999998</c:v>
                </c:pt>
                <c:pt idx="1278">
                  <c:v>2.6735630000000001</c:v>
                </c:pt>
                <c:pt idx="1279">
                  <c:v>2.676685</c:v>
                </c:pt>
                <c:pt idx="1280">
                  <c:v>2.679729</c:v>
                </c:pt>
                <c:pt idx="1281">
                  <c:v>2.6827730000000001</c:v>
                </c:pt>
                <c:pt idx="1282">
                  <c:v>2.6857739999999999</c:v>
                </c:pt>
                <c:pt idx="1283">
                  <c:v>2.6888580000000002</c:v>
                </c:pt>
                <c:pt idx="1284">
                  <c:v>2.6919019999999998</c:v>
                </c:pt>
                <c:pt idx="1285">
                  <c:v>2.6949019999999999</c:v>
                </c:pt>
                <c:pt idx="1286">
                  <c:v>2.6979120000000001</c:v>
                </c:pt>
                <c:pt idx="1287">
                  <c:v>2.7009530000000002</c:v>
                </c:pt>
                <c:pt idx="1288">
                  <c:v>2.704037</c:v>
                </c:pt>
                <c:pt idx="1289">
                  <c:v>2.707131</c:v>
                </c:pt>
                <c:pt idx="1290">
                  <c:v>2.710143</c:v>
                </c:pt>
                <c:pt idx="1291">
                  <c:v>2.7131989999999999</c:v>
                </c:pt>
                <c:pt idx="1292">
                  <c:v>2.7162989999999998</c:v>
                </c:pt>
                <c:pt idx="1293">
                  <c:v>2.7193589999999999</c:v>
                </c:pt>
                <c:pt idx="1294">
                  <c:v>2.7224179999999998</c:v>
                </c:pt>
                <c:pt idx="1295">
                  <c:v>2.725482</c:v>
                </c:pt>
                <c:pt idx="1296">
                  <c:v>2.728475</c:v>
                </c:pt>
                <c:pt idx="1297">
                  <c:v>2.7315469999999999</c:v>
                </c:pt>
                <c:pt idx="1298">
                  <c:v>2.7346550000000001</c:v>
                </c:pt>
                <c:pt idx="1299">
                  <c:v>2.7377739999999999</c:v>
                </c:pt>
                <c:pt idx="1300">
                  <c:v>2.7407439999999998</c:v>
                </c:pt>
                <c:pt idx="1301">
                  <c:v>2.7438820000000002</c:v>
                </c:pt>
                <c:pt idx="1302">
                  <c:v>2.7469969999999999</c:v>
                </c:pt>
                <c:pt idx="1303">
                  <c:v>2.7500680000000002</c:v>
                </c:pt>
                <c:pt idx="1304">
                  <c:v>2.7530359999999998</c:v>
                </c:pt>
                <c:pt idx="1305">
                  <c:v>2.7561369999999998</c:v>
                </c:pt>
                <c:pt idx="1306">
                  <c:v>2.7592889999999999</c:v>
                </c:pt>
                <c:pt idx="1307">
                  <c:v>2.7622599999999999</c:v>
                </c:pt>
                <c:pt idx="1308">
                  <c:v>2.7653120000000002</c:v>
                </c:pt>
                <c:pt idx="1309">
                  <c:v>2.7684570000000002</c:v>
                </c:pt>
                <c:pt idx="1310">
                  <c:v>2.7715000000000001</c:v>
                </c:pt>
                <c:pt idx="1311">
                  <c:v>2.7746119999999999</c:v>
                </c:pt>
                <c:pt idx="1312">
                  <c:v>2.7777310000000002</c:v>
                </c:pt>
                <c:pt idx="1313">
                  <c:v>2.7807659999999998</c:v>
                </c:pt>
                <c:pt idx="1314">
                  <c:v>2.7838120000000002</c:v>
                </c:pt>
                <c:pt idx="1315">
                  <c:v>2.7868919999999999</c:v>
                </c:pt>
                <c:pt idx="1316">
                  <c:v>2.7899720000000001</c:v>
                </c:pt>
                <c:pt idx="1317">
                  <c:v>2.7930519999999999</c:v>
                </c:pt>
                <c:pt idx="1318">
                  <c:v>2.7960600000000002</c:v>
                </c:pt>
                <c:pt idx="1319">
                  <c:v>2.7993489999999999</c:v>
                </c:pt>
                <c:pt idx="1320">
                  <c:v>2.8022939999999998</c:v>
                </c:pt>
                <c:pt idx="1321">
                  <c:v>2.8053669999999999</c:v>
                </c:pt>
                <c:pt idx="1322">
                  <c:v>2.808465</c:v>
                </c:pt>
                <c:pt idx="1323">
                  <c:v>2.8116439999999998</c:v>
                </c:pt>
                <c:pt idx="1324">
                  <c:v>2.8147180000000001</c:v>
                </c:pt>
                <c:pt idx="1325">
                  <c:v>2.8177949999999998</c:v>
                </c:pt>
                <c:pt idx="1326">
                  <c:v>2.8208709999999999</c:v>
                </c:pt>
                <c:pt idx="1327">
                  <c:v>2.8238669999999999</c:v>
                </c:pt>
                <c:pt idx="1328">
                  <c:v>2.8269470000000001</c:v>
                </c:pt>
                <c:pt idx="1329">
                  <c:v>2.830104</c:v>
                </c:pt>
                <c:pt idx="1330">
                  <c:v>2.8331439999999999</c:v>
                </c:pt>
                <c:pt idx="1331">
                  <c:v>2.8362289999999999</c:v>
                </c:pt>
                <c:pt idx="1332">
                  <c:v>2.8393660000000001</c:v>
                </c:pt>
                <c:pt idx="1333">
                  <c:v>2.8424619999999998</c:v>
                </c:pt>
                <c:pt idx="1334">
                  <c:v>2.845561</c:v>
                </c:pt>
                <c:pt idx="1335">
                  <c:v>2.8486189999999998</c:v>
                </c:pt>
                <c:pt idx="1336">
                  <c:v>2.851766</c:v>
                </c:pt>
                <c:pt idx="1337">
                  <c:v>2.85487</c:v>
                </c:pt>
                <c:pt idx="1338">
                  <c:v>2.857974</c:v>
                </c:pt>
                <c:pt idx="1339">
                  <c:v>2.861075</c:v>
                </c:pt>
                <c:pt idx="1340">
                  <c:v>2.8641740000000002</c:v>
                </c:pt>
                <c:pt idx="1341">
                  <c:v>2.8672719999999998</c:v>
                </c:pt>
                <c:pt idx="1342">
                  <c:v>2.8703720000000001</c:v>
                </c:pt>
                <c:pt idx="1343">
                  <c:v>2.8734769999999998</c:v>
                </c:pt>
                <c:pt idx="1344">
                  <c:v>2.8765399999999999</c:v>
                </c:pt>
                <c:pt idx="1345">
                  <c:v>2.8796819999999999</c:v>
                </c:pt>
                <c:pt idx="1346">
                  <c:v>2.8827910000000001</c:v>
                </c:pt>
                <c:pt idx="1347">
                  <c:v>2.8858999999999999</c:v>
                </c:pt>
                <c:pt idx="1348">
                  <c:v>2.8890099999999999</c:v>
                </c:pt>
                <c:pt idx="1349">
                  <c:v>2.8921239999999999</c:v>
                </c:pt>
                <c:pt idx="1350">
                  <c:v>2.8951639999999998</c:v>
                </c:pt>
                <c:pt idx="1351">
                  <c:v>2.898361</c:v>
                </c:pt>
                <c:pt idx="1352">
                  <c:v>2.9014410000000002</c:v>
                </c:pt>
                <c:pt idx="1353">
                  <c:v>2.904566</c:v>
                </c:pt>
                <c:pt idx="1354">
                  <c:v>2.9076559999999998</c:v>
                </c:pt>
                <c:pt idx="1355">
                  <c:v>2.9108170000000002</c:v>
                </c:pt>
                <c:pt idx="1356">
                  <c:v>2.9139870000000001</c:v>
                </c:pt>
                <c:pt idx="1357">
                  <c:v>2.9170720000000001</c:v>
                </c:pt>
                <c:pt idx="1358">
                  <c:v>2.9202020000000002</c:v>
                </c:pt>
                <c:pt idx="1359">
                  <c:v>2.9232529999999999</c:v>
                </c:pt>
                <c:pt idx="1360">
                  <c:v>2.9264869999999998</c:v>
                </c:pt>
                <c:pt idx="1361">
                  <c:v>2.9296850000000001</c:v>
                </c:pt>
                <c:pt idx="1362">
                  <c:v>2.9328470000000002</c:v>
                </c:pt>
                <c:pt idx="1363">
                  <c:v>2.9360119999999998</c:v>
                </c:pt>
                <c:pt idx="1364">
                  <c:v>2.9391820000000002</c:v>
                </c:pt>
                <c:pt idx="1365">
                  <c:v>2.942358</c:v>
                </c:pt>
                <c:pt idx="1366">
                  <c:v>2.945535</c:v>
                </c:pt>
                <c:pt idx="1367">
                  <c:v>2.9487139999999998</c:v>
                </c:pt>
                <c:pt idx="1368">
                  <c:v>2.9517869999999999</c:v>
                </c:pt>
                <c:pt idx="1369">
                  <c:v>2.9550779999999999</c:v>
                </c:pt>
                <c:pt idx="1370">
                  <c:v>2.9582630000000001</c:v>
                </c:pt>
                <c:pt idx="1371">
                  <c:v>2.9614500000000001</c:v>
                </c:pt>
                <c:pt idx="1372">
                  <c:v>2.9646400000000002</c:v>
                </c:pt>
                <c:pt idx="1373">
                  <c:v>2.967832</c:v>
                </c:pt>
                <c:pt idx="1374">
                  <c:v>2.9710260000000002</c:v>
                </c:pt>
                <c:pt idx="1375">
                  <c:v>2.9742190000000002</c:v>
                </c:pt>
                <c:pt idx="1376">
                  <c:v>2.9774099999999999</c:v>
                </c:pt>
                <c:pt idx="1377">
                  <c:v>2.9805579999999998</c:v>
                </c:pt>
                <c:pt idx="1378">
                  <c:v>2.9837910000000001</c:v>
                </c:pt>
                <c:pt idx="1379">
                  <c:v>2.9869789999999998</c:v>
                </c:pt>
                <c:pt idx="1380">
                  <c:v>2.9901689999999999</c:v>
                </c:pt>
                <c:pt idx="1381">
                  <c:v>2.9931909999999999</c:v>
                </c:pt>
                <c:pt idx="1382">
                  <c:v>2.9965120000000001</c:v>
                </c:pt>
                <c:pt idx="1383">
                  <c:v>2.9997590000000001</c:v>
                </c:pt>
                <c:pt idx="1384">
                  <c:v>3.0027170000000001</c:v>
                </c:pt>
                <c:pt idx="1385">
                  <c:v>3.006183</c:v>
                </c:pt>
                <c:pt idx="1386">
                  <c:v>3.0093489999999998</c:v>
                </c:pt>
                <c:pt idx="1387">
                  <c:v>3.0126059999999999</c:v>
                </c:pt>
                <c:pt idx="1388">
                  <c:v>3.0158239999999998</c:v>
                </c:pt>
                <c:pt idx="1389">
                  <c:v>3.0190419999999998</c:v>
                </c:pt>
                <c:pt idx="1390">
                  <c:v>3.022268</c:v>
                </c:pt>
                <c:pt idx="1391">
                  <c:v>3.0254970000000001</c:v>
                </c:pt>
                <c:pt idx="1392">
                  <c:v>3.028597</c:v>
                </c:pt>
                <c:pt idx="1393">
                  <c:v>3.0319699999999998</c:v>
                </c:pt>
                <c:pt idx="1394">
                  <c:v>3.0352100000000002</c:v>
                </c:pt>
                <c:pt idx="1395">
                  <c:v>3.0384509999999998</c:v>
                </c:pt>
                <c:pt idx="1396">
                  <c:v>3.041649</c:v>
                </c:pt>
                <c:pt idx="1397">
                  <c:v>3.0449419999999998</c:v>
                </c:pt>
                <c:pt idx="1398">
                  <c:v>3.0481950000000002</c:v>
                </c:pt>
                <c:pt idx="1399">
                  <c:v>3.051453</c:v>
                </c:pt>
                <c:pt idx="1400">
                  <c:v>3.0547149999999998</c:v>
                </c:pt>
                <c:pt idx="1401">
                  <c:v>3.0579800000000001</c:v>
                </c:pt>
                <c:pt idx="1402">
                  <c:v>3.0612020000000002</c:v>
                </c:pt>
                <c:pt idx="1403">
                  <c:v>3.0645180000000001</c:v>
                </c:pt>
                <c:pt idx="1404">
                  <c:v>3.06779</c:v>
                </c:pt>
                <c:pt idx="1405">
                  <c:v>3.0710670000000002</c:v>
                </c:pt>
                <c:pt idx="1406">
                  <c:v>3.0743490000000002</c:v>
                </c:pt>
                <c:pt idx="1407">
                  <c:v>3.0775899999999998</c:v>
                </c:pt>
                <c:pt idx="1408">
                  <c:v>3.080924</c:v>
                </c:pt>
                <c:pt idx="1409">
                  <c:v>3.0842160000000001</c:v>
                </c:pt>
                <c:pt idx="1410">
                  <c:v>3.0875089999999998</c:v>
                </c:pt>
                <c:pt idx="1411">
                  <c:v>3.0908030000000002</c:v>
                </c:pt>
                <c:pt idx="1412">
                  <c:v>3.0940949999999998</c:v>
                </c:pt>
                <c:pt idx="1413">
                  <c:v>3.0973860000000002</c:v>
                </c:pt>
                <c:pt idx="1414">
                  <c:v>3.1006800000000001</c:v>
                </c:pt>
                <c:pt idx="1415">
                  <c:v>3.1038899999999998</c:v>
                </c:pt>
                <c:pt idx="1416">
                  <c:v>3.107262</c:v>
                </c:pt>
                <c:pt idx="1417">
                  <c:v>3.1105049999999999</c:v>
                </c:pt>
                <c:pt idx="1418">
                  <c:v>3.113794</c:v>
                </c:pt>
                <c:pt idx="1419">
                  <c:v>3.1169929999999999</c:v>
                </c:pt>
                <c:pt idx="1420">
                  <c:v>3.1203759999999998</c:v>
                </c:pt>
                <c:pt idx="1421">
                  <c:v>3.1237170000000001</c:v>
                </c:pt>
                <c:pt idx="1422">
                  <c:v>3.1269369999999999</c:v>
                </c:pt>
                <c:pt idx="1423">
                  <c:v>3.1302750000000001</c:v>
                </c:pt>
                <c:pt idx="1424">
                  <c:v>3.1336240000000002</c:v>
                </c:pt>
                <c:pt idx="1425">
                  <c:v>3.1369229999999999</c:v>
                </c:pt>
                <c:pt idx="1426">
                  <c:v>3.140218</c:v>
                </c:pt>
                <c:pt idx="1427">
                  <c:v>3.1434030000000002</c:v>
                </c:pt>
                <c:pt idx="1428">
                  <c:v>3.1468180000000001</c:v>
                </c:pt>
                <c:pt idx="1429">
                  <c:v>3.1498710000000001</c:v>
                </c:pt>
                <c:pt idx="1430">
                  <c:v>3.1533380000000002</c:v>
                </c:pt>
                <c:pt idx="1431">
                  <c:v>3.1565820000000002</c:v>
                </c:pt>
                <c:pt idx="1432">
                  <c:v>3.1599719999999998</c:v>
                </c:pt>
                <c:pt idx="1433">
                  <c:v>3.163313</c:v>
                </c:pt>
                <c:pt idx="1434">
                  <c:v>3.1666080000000001</c:v>
                </c:pt>
                <c:pt idx="1435">
                  <c:v>3.1698569999999999</c:v>
                </c:pt>
                <c:pt idx="1436">
                  <c:v>3.1731950000000002</c:v>
                </c:pt>
                <c:pt idx="1437">
                  <c:v>3.1764839999999999</c:v>
                </c:pt>
                <c:pt idx="1438">
                  <c:v>3.1797260000000001</c:v>
                </c:pt>
                <c:pt idx="1439">
                  <c:v>3.183065</c:v>
                </c:pt>
                <c:pt idx="1440">
                  <c:v>3.186366</c:v>
                </c:pt>
                <c:pt idx="1441">
                  <c:v>3.1896659999999999</c:v>
                </c:pt>
                <c:pt idx="1442">
                  <c:v>3.19293</c:v>
                </c:pt>
                <c:pt idx="1443">
                  <c:v>3.1962929999999998</c:v>
                </c:pt>
                <c:pt idx="1444">
                  <c:v>3.1995629999999999</c:v>
                </c:pt>
                <c:pt idx="1445">
                  <c:v>3.2029239999999999</c:v>
                </c:pt>
                <c:pt idx="1446">
                  <c:v>3.2062379999999999</c:v>
                </c:pt>
                <c:pt idx="1447">
                  <c:v>3.2095500000000001</c:v>
                </c:pt>
                <c:pt idx="1448">
                  <c:v>3.2128169999999998</c:v>
                </c:pt>
                <c:pt idx="1449">
                  <c:v>3.2161759999999999</c:v>
                </c:pt>
                <c:pt idx="1450">
                  <c:v>3.2194959999999999</c:v>
                </c:pt>
                <c:pt idx="1451">
                  <c:v>3.222731</c:v>
                </c:pt>
                <c:pt idx="1452">
                  <c:v>3.2261320000000002</c:v>
                </c:pt>
                <c:pt idx="1453">
                  <c:v>3.2294480000000001</c:v>
                </c:pt>
                <c:pt idx="1454">
                  <c:v>3.2326480000000002</c:v>
                </c:pt>
                <c:pt idx="1455">
                  <c:v>3.235989</c:v>
                </c:pt>
                <c:pt idx="1456">
                  <c:v>3.239385</c:v>
                </c:pt>
                <c:pt idx="1457">
                  <c:v>3.2426189999999999</c:v>
                </c:pt>
                <c:pt idx="1458">
                  <c:v>3.246016</c:v>
                </c:pt>
                <c:pt idx="1459">
                  <c:v>3.249212</c:v>
                </c:pt>
                <c:pt idx="1460">
                  <c:v>3.2525879999999998</c:v>
                </c:pt>
                <c:pt idx="1461">
                  <c:v>3.2559269999999998</c:v>
                </c:pt>
                <c:pt idx="1462">
                  <c:v>3.2592379999999999</c:v>
                </c:pt>
                <c:pt idx="1463">
                  <c:v>3.2625470000000001</c:v>
                </c:pt>
                <c:pt idx="1464">
                  <c:v>3.2658589999999998</c:v>
                </c:pt>
                <c:pt idx="1465">
                  <c:v>3.2691669999999999</c:v>
                </c:pt>
                <c:pt idx="1466">
                  <c:v>3.2724250000000001</c:v>
                </c:pt>
                <c:pt idx="1467">
                  <c:v>3.2757710000000002</c:v>
                </c:pt>
                <c:pt idx="1468">
                  <c:v>3.2790680000000001</c:v>
                </c:pt>
                <c:pt idx="1469">
                  <c:v>3.282276</c:v>
                </c:pt>
                <c:pt idx="1470">
                  <c:v>3.2856480000000001</c:v>
                </c:pt>
                <c:pt idx="1471">
                  <c:v>3.2889400000000002</c:v>
                </c:pt>
                <c:pt idx="1472">
                  <c:v>3.292233</c:v>
                </c:pt>
                <c:pt idx="1473">
                  <c:v>3.295442</c:v>
                </c:pt>
                <c:pt idx="1474">
                  <c:v>3.298794</c:v>
                </c:pt>
                <c:pt idx="1475">
                  <c:v>3.3019980000000002</c:v>
                </c:pt>
                <c:pt idx="1476">
                  <c:v>3.3053620000000001</c:v>
                </c:pt>
                <c:pt idx="1477">
                  <c:v>3.3086440000000001</c:v>
                </c:pt>
                <c:pt idx="1478">
                  <c:v>3.3119230000000002</c:v>
                </c:pt>
                <c:pt idx="1479">
                  <c:v>3.3152020000000002</c:v>
                </c:pt>
                <c:pt idx="1480">
                  <c:v>3.318479</c:v>
                </c:pt>
                <c:pt idx="1481">
                  <c:v>3.3217569999999998</c:v>
                </c:pt>
                <c:pt idx="1482">
                  <c:v>3.324989</c:v>
                </c:pt>
                <c:pt idx="1483">
                  <c:v>3.3281999999999998</c:v>
                </c:pt>
                <c:pt idx="1484">
                  <c:v>3.331502</c:v>
                </c:pt>
                <c:pt idx="1485">
                  <c:v>3.3348499999999999</c:v>
                </c:pt>
                <c:pt idx="1486">
                  <c:v>3.3381120000000002</c:v>
                </c:pt>
                <c:pt idx="1487">
                  <c:v>3.3413270000000002</c:v>
                </c:pt>
                <c:pt idx="1488">
                  <c:v>3.3445849999999999</c:v>
                </c:pt>
                <c:pt idx="1489">
                  <c:v>3.3478850000000002</c:v>
                </c:pt>
                <c:pt idx="1490">
                  <c:v>3.3511419999999998</c:v>
                </c:pt>
                <c:pt idx="1491">
                  <c:v>3.3542869999999998</c:v>
                </c:pt>
                <c:pt idx="1492">
                  <c:v>3.3576060000000001</c:v>
                </c:pt>
                <c:pt idx="1493">
                  <c:v>3.3608560000000001</c:v>
                </c:pt>
                <c:pt idx="1494">
                  <c:v>3.3640270000000001</c:v>
                </c:pt>
                <c:pt idx="1495">
                  <c:v>3.3672460000000002</c:v>
                </c:pt>
                <c:pt idx="1496">
                  <c:v>3.370628</c:v>
                </c:pt>
                <c:pt idx="1497">
                  <c:v>3.373713</c:v>
                </c:pt>
                <c:pt idx="1498">
                  <c:v>3.3770600000000002</c:v>
                </c:pt>
                <c:pt idx="1499">
                  <c:v>3.380341</c:v>
                </c:pt>
                <c:pt idx="1500">
                  <c:v>3.3835329999999999</c:v>
                </c:pt>
                <c:pt idx="1501">
                  <c:v>3.3866239999999999</c:v>
                </c:pt>
                <c:pt idx="1502">
                  <c:v>3.389996</c:v>
                </c:pt>
                <c:pt idx="1503">
                  <c:v>3.3932229999999999</c:v>
                </c:pt>
                <c:pt idx="1504">
                  <c:v>3.3964460000000001</c:v>
                </c:pt>
                <c:pt idx="1505">
                  <c:v>3.3996659999999999</c:v>
                </c:pt>
                <c:pt idx="1506">
                  <c:v>3.4028849999999999</c:v>
                </c:pt>
                <c:pt idx="1507">
                  <c:v>3.406104</c:v>
                </c:pt>
                <c:pt idx="1508">
                  <c:v>3.4093209999999998</c:v>
                </c:pt>
                <c:pt idx="1509">
                  <c:v>3.4124989999999999</c:v>
                </c:pt>
                <c:pt idx="1510">
                  <c:v>3.4157479999999998</c:v>
                </c:pt>
                <c:pt idx="1511">
                  <c:v>3.4189569999999998</c:v>
                </c:pt>
                <c:pt idx="1512">
                  <c:v>3.4221710000000001</c:v>
                </c:pt>
                <c:pt idx="1513">
                  <c:v>3.4253849999999999</c:v>
                </c:pt>
                <c:pt idx="1514">
                  <c:v>3.428598</c:v>
                </c:pt>
                <c:pt idx="1515">
                  <c:v>3.4318119999999999</c:v>
                </c:pt>
                <c:pt idx="1516">
                  <c:v>3.435022</c:v>
                </c:pt>
                <c:pt idx="1517">
                  <c:v>3.438231</c:v>
                </c:pt>
                <c:pt idx="1518">
                  <c:v>3.4413960000000001</c:v>
                </c:pt>
                <c:pt idx="1519">
                  <c:v>3.4445920000000001</c:v>
                </c:pt>
                <c:pt idx="1520">
                  <c:v>3.4478200000000001</c:v>
                </c:pt>
                <c:pt idx="1521">
                  <c:v>3.4510079999999999</c:v>
                </c:pt>
                <c:pt idx="1522">
                  <c:v>3.4541590000000002</c:v>
                </c:pt>
                <c:pt idx="1523">
                  <c:v>3.4573830000000001</c:v>
                </c:pt>
                <c:pt idx="1524">
                  <c:v>3.4604810000000001</c:v>
                </c:pt>
                <c:pt idx="1525">
                  <c:v>3.4636450000000001</c:v>
                </c:pt>
                <c:pt idx="1526">
                  <c:v>3.466901</c:v>
                </c:pt>
                <c:pt idx="1527">
                  <c:v>3.4701149999999998</c:v>
                </c:pt>
                <c:pt idx="1528">
                  <c:v>3.4732880000000002</c:v>
                </c:pt>
                <c:pt idx="1529">
                  <c:v>3.4764599999999999</c:v>
                </c:pt>
                <c:pt idx="1530">
                  <c:v>3.4795929999999999</c:v>
                </c:pt>
                <c:pt idx="1531">
                  <c:v>3.48264</c:v>
                </c:pt>
                <c:pt idx="1532">
                  <c:v>3.4859580000000001</c:v>
                </c:pt>
                <c:pt idx="1533">
                  <c:v>3.4890310000000002</c:v>
                </c:pt>
                <c:pt idx="1534">
                  <c:v>3.492245</c:v>
                </c:pt>
                <c:pt idx="1535">
                  <c:v>3.495304</c:v>
                </c:pt>
                <c:pt idx="1536">
                  <c:v>3.4986109999999999</c:v>
                </c:pt>
                <c:pt idx="1537">
                  <c:v>3.501671</c:v>
                </c:pt>
                <c:pt idx="1538">
                  <c:v>3.504953</c:v>
                </c:pt>
                <c:pt idx="1539">
                  <c:v>3.5080930000000001</c:v>
                </c:pt>
                <c:pt idx="1540">
                  <c:v>3.5112410000000001</c:v>
                </c:pt>
                <c:pt idx="1541">
                  <c:v>3.5143960000000001</c:v>
                </c:pt>
                <c:pt idx="1542">
                  <c:v>3.5175960000000002</c:v>
                </c:pt>
                <c:pt idx="1543">
                  <c:v>3.5207679999999999</c:v>
                </c:pt>
                <c:pt idx="1544">
                  <c:v>3.5239199999999999</c:v>
                </c:pt>
                <c:pt idx="1545">
                  <c:v>3.527091</c:v>
                </c:pt>
                <c:pt idx="1546">
                  <c:v>3.5302389999999999</c:v>
                </c:pt>
                <c:pt idx="1547">
                  <c:v>3.5333860000000001</c:v>
                </c:pt>
                <c:pt idx="1548">
                  <c:v>3.5365519999999999</c:v>
                </c:pt>
                <c:pt idx="1549">
                  <c:v>3.539704</c:v>
                </c:pt>
                <c:pt idx="1550">
                  <c:v>3.5428730000000002</c:v>
                </c:pt>
                <c:pt idx="1551">
                  <c:v>3.5460289999999999</c:v>
                </c:pt>
                <c:pt idx="1552">
                  <c:v>3.5493990000000002</c:v>
                </c:pt>
                <c:pt idx="1553">
                  <c:v>3.552495</c:v>
                </c:pt>
                <c:pt idx="1554">
                  <c:v>3.5556679999999998</c:v>
                </c:pt>
                <c:pt idx="1555">
                  <c:v>3.5587689999999998</c:v>
                </c:pt>
                <c:pt idx="1556">
                  <c:v>3.5619909999999999</c:v>
                </c:pt>
                <c:pt idx="1557">
                  <c:v>3.565194</c:v>
                </c:pt>
                <c:pt idx="1558">
                  <c:v>3.568451</c:v>
                </c:pt>
                <c:pt idx="1559">
                  <c:v>3.571583</c:v>
                </c:pt>
                <c:pt idx="1560">
                  <c:v>3.5748039999999999</c:v>
                </c:pt>
                <c:pt idx="1561">
                  <c:v>3.5779800000000002</c:v>
                </c:pt>
                <c:pt idx="1562">
                  <c:v>3.581153</c:v>
                </c:pt>
                <c:pt idx="1563">
                  <c:v>3.58419</c:v>
                </c:pt>
                <c:pt idx="1564">
                  <c:v>3.587494</c:v>
                </c:pt>
                <c:pt idx="1565">
                  <c:v>3.590668</c:v>
                </c:pt>
                <c:pt idx="1566">
                  <c:v>3.5938460000000001</c:v>
                </c:pt>
                <c:pt idx="1567">
                  <c:v>3.5970249999999999</c:v>
                </c:pt>
                <c:pt idx="1568">
                  <c:v>3.6002070000000002</c:v>
                </c:pt>
                <c:pt idx="1569">
                  <c:v>3.6033940000000002</c:v>
                </c:pt>
                <c:pt idx="1570">
                  <c:v>3.606582</c:v>
                </c:pt>
                <c:pt idx="1571">
                  <c:v>3.609775</c:v>
                </c:pt>
                <c:pt idx="1572">
                  <c:v>3.612968</c:v>
                </c:pt>
                <c:pt idx="1573">
                  <c:v>3.6161189999999999</c:v>
                </c:pt>
                <c:pt idx="1574">
                  <c:v>3.6193599999999999</c:v>
                </c:pt>
                <c:pt idx="1575">
                  <c:v>3.6225589999999999</c:v>
                </c:pt>
                <c:pt idx="1576">
                  <c:v>3.6257640000000002</c:v>
                </c:pt>
                <c:pt idx="1577">
                  <c:v>3.628968</c:v>
                </c:pt>
                <c:pt idx="1578">
                  <c:v>3.632174</c:v>
                </c:pt>
                <c:pt idx="1579">
                  <c:v>3.635338</c:v>
                </c:pt>
                <c:pt idx="1580">
                  <c:v>3.6385930000000002</c:v>
                </c:pt>
                <c:pt idx="1581">
                  <c:v>3.641804</c:v>
                </c:pt>
                <c:pt idx="1582">
                  <c:v>3.6450170000000002</c:v>
                </c:pt>
                <c:pt idx="1583">
                  <c:v>3.6482290000000002</c:v>
                </c:pt>
                <c:pt idx="1584">
                  <c:v>3.6514440000000001</c:v>
                </c:pt>
                <c:pt idx="1585">
                  <c:v>3.6546620000000001</c:v>
                </c:pt>
                <c:pt idx="1586">
                  <c:v>3.65788</c:v>
                </c:pt>
                <c:pt idx="1587">
                  <c:v>3.6610999999999998</c:v>
                </c:pt>
                <c:pt idx="1588">
                  <c:v>3.6643249999999998</c:v>
                </c:pt>
                <c:pt idx="1589">
                  <c:v>3.6675520000000001</c:v>
                </c:pt>
                <c:pt idx="1590">
                  <c:v>3.670779</c:v>
                </c:pt>
                <c:pt idx="1591">
                  <c:v>3.6740089999999999</c:v>
                </c:pt>
                <c:pt idx="1592">
                  <c:v>3.6772390000000001</c:v>
                </c:pt>
                <c:pt idx="1593">
                  <c:v>3.680466</c:v>
                </c:pt>
                <c:pt idx="1594">
                  <c:v>3.683694</c:v>
                </c:pt>
                <c:pt idx="1595">
                  <c:v>3.6868400000000001</c:v>
                </c:pt>
                <c:pt idx="1596">
                  <c:v>3.69007</c:v>
                </c:pt>
                <c:pt idx="1597">
                  <c:v>3.6934149999999999</c:v>
                </c:pt>
                <c:pt idx="1598">
                  <c:v>3.69665</c:v>
                </c:pt>
                <c:pt idx="1599">
                  <c:v>3.6998890000000002</c:v>
                </c:pt>
                <c:pt idx="1600">
                  <c:v>3.703131</c:v>
                </c:pt>
                <c:pt idx="1601">
                  <c:v>3.7063700000000002</c:v>
                </c:pt>
                <c:pt idx="1602">
                  <c:v>3.7096119999999999</c:v>
                </c:pt>
                <c:pt idx="1603">
                  <c:v>3.7128549999999998</c:v>
                </c:pt>
                <c:pt idx="1604">
                  <c:v>3.7161010000000001</c:v>
                </c:pt>
                <c:pt idx="1605">
                  <c:v>3.7193480000000001</c:v>
                </c:pt>
                <c:pt idx="1606">
                  <c:v>3.722591</c:v>
                </c:pt>
                <c:pt idx="1607">
                  <c:v>3.725832</c:v>
                </c:pt>
                <c:pt idx="1608">
                  <c:v>3.7290740000000002</c:v>
                </c:pt>
                <c:pt idx="1609">
                  <c:v>3.7322730000000002</c:v>
                </c:pt>
                <c:pt idx="1610">
                  <c:v>3.7355670000000001</c:v>
                </c:pt>
                <c:pt idx="1611">
                  <c:v>3.7387329999999999</c:v>
                </c:pt>
                <c:pt idx="1612">
                  <c:v>3.7420610000000001</c:v>
                </c:pt>
                <c:pt idx="1613">
                  <c:v>3.7453090000000002</c:v>
                </c:pt>
                <c:pt idx="1614">
                  <c:v>3.7485210000000002</c:v>
                </c:pt>
                <c:pt idx="1615">
                  <c:v>3.7518150000000001</c:v>
                </c:pt>
                <c:pt idx="1616">
                  <c:v>3.7550659999999998</c:v>
                </c:pt>
                <c:pt idx="1617">
                  <c:v>3.758318</c:v>
                </c:pt>
                <c:pt idx="1618">
                  <c:v>3.761584</c:v>
                </c:pt>
                <c:pt idx="1619">
                  <c:v>3.7648440000000001</c:v>
                </c:pt>
                <c:pt idx="1620">
                  <c:v>3.7681079999999998</c:v>
                </c:pt>
                <c:pt idx="1621">
                  <c:v>3.7713739999999998</c:v>
                </c:pt>
                <c:pt idx="1622">
                  <c:v>3.7746420000000001</c:v>
                </c:pt>
                <c:pt idx="1623">
                  <c:v>3.7779120000000002</c:v>
                </c:pt>
                <c:pt idx="1624">
                  <c:v>3.7811849999999998</c:v>
                </c:pt>
                <c:pt idx="1625">
                  <c:v>3.784459</c:v>
                </c:pt>
                <c:pt idx="1626">
                  <c:v>3.7877369999999999</c:v>
                </c:pt>
                <c:pt idx="1627">
                  <c:v>3.791013</c:v>
                </c:pt>
                <c:pt idx="1628">
                  <c:v>3.794292</c:v>
                </c:pt>
                <c:pt idx="1629">
                  <c:v>3.7974960000000002</c:v>
                </c:pt>
                <c:pt idx="1630">
                  <c:v>3.8008660000000001</c:v>
                </c:pt>
                <c:pt idx="1631">
                  <c:v>3.804154</c:v>
                </c:pt>
                <c:pt idx="1632">
                  <c:v>3.807445</c:v>
                </c:pt>
                <c:pt idx="1633">
                  <c:v>3.81074</c:v>
                </c:pt>
                <c:pt idx="1634">
                  <c:v>3.814038</c:v>
                </c:pt>
                <c:pt idx="1635">
                  <c:v>3.8173379999999999</c:v>
                </c:pt>
                <c:pt idx="1636">
                  <c:v>3.8206370000000001</c:v>
                </c:pt>
                <c:pt idx="1637">
                  <c:v>3.8239369999999999</c:v>
                </c:pt>
                <c:pt idx="1638">
                  <c:v>3.8272379999999999</c:v>
                </c:pt>
                <c:pt idx="1639">
                  <c:v>3.830543</c:v>
                </c:pt>
                <c:pt idx="1640">
                  <c:v>3.8337400000000001</c:v>
                </c:pt>
                <c:pt idx="1641">
                  <c:v>3.837167</c:v>
                </c:pt>
                <c:pt idx="1642">
                  <c:v>3.8404859999999998</c:v>
                </c:pt>
                <c:pt idx="1643">
                  <c:v>3.8437570000000001</c:v>
                </c:pt>
                <c:pt idx="1644">
                  <c:v>3.8471199999999999</c:v>
                </c:pt>
                <c:pt idx="1645">
                  <c:v>3.850444</c:v>
                </c:pt>
                <c:pt idx="1646">
                  <c:v>3.8537759999999999</c:v>
                </c:pt>
                <c:pt idx="1647">
                  <c:v>3.85711</c:v>
                </c:pt>
                <c:pt idx="1648">
                  <c:v>3.8604479999999999</c:v>
                </c:pt>
                <c:pt idx="1649">
                  <c:v>3.8637440000000001</c:v>
                </c:pt>
                <c:pt idx="1650">
                  <c:v>3.867092</c:v>
                </c:pt>
                <c:pt idx="1651">
                  <c:v>3.8704879999999999</c:v>
                </c:pt>
                <c:pt idx="1652">
                  <c:v>3.8738410000000001</c:v>
                </c:pt>
                <c:pt idx="1653">
                  <c:v>3.8771990000000001</c:v>
                </c:pt>
                <c:pt idx="1654">
                  <c:v>3.8805610000000001</c:v>
                </c:pt>
                <c:pt idx="1655">
                  <c:v>3.8839290000000002</c:v>
                </c:pt>
                <c:pt idx="1656">
                  <c:v>3.8873030000000002</c:v>
                </c:pt>
                <c:pt idx="1657">
                  <c:v>3.8906800000000001</c:v>
                </c:pt>
                <c:pt idx="1658">
                  <c:v>3.8940619999999999</c:v>
                </c:pt>
                <c:pt idx="1659">
                  <c:v>3.8974419999999999</c:v>
                </c:pt>
                <c:pt idx="1660">
                  <c:v>3.9007779999999999</c:v>
                </c:pt>
                <c:pt idx="1661">
                  <c:v>3.9042119999999998</c:v>
                </c:pt>
                <c:pt idx="1662">
                  <c:v>3.9076019999999998</c:v>
                </c:pt>
                <c:pt idx="1663">
                  <c:v>3.9109970000000001</c:v>
                </c:pt>
                <c:pt idx="1664">
                  <c:v>3.9143460000000001</c:v>
                </c:pt>
                <c:pt idx="1665">
                  <c:v>3.9177940000000002</c:v>
                </c:pt>
                <c:pt idx="1666">
                  <c:v>3.9211999999999998</c:v>
                </c:pt>
                <c:pt idx="1667">
                  <c:v>3.9246110000000001</c:v>
                </c:pt>
                <c:pt idx="1668">
                  <c:v>3.9280219999999999</c:v>
                </c:pt>
                <c:pt idx="1669">
                  <c:v>3.9313880000000001</c:v>
                </c:pt>
                <c:pt idx="1670">
                  <c:v>3.9348529999999999</c:v>
                </c:pt>
                <c:pt idx="1671">
                  <c:v>3.9382760000000001</c:v>
                </c:pt>
                <c:pt idx="1672">
                  <c:v>3.9417010000000001</c:v>
                </c:pt>
                <c:pt idx="1673">
                  <c:v>3.9451260000000001</c:v>
                </c:pt>
                <c:pt idx="1674">
                  <c:v>3.9485510000000001</c:v>
                </c:pt>
                <c:pt idx="1675">
                  <c:v>3.9519739999999999</c:v>
                </c:pt>
                <c:pt idx="1676">
                  <c:v>3.955346</c:v>
                </c:pt>
                <c:pt idx="1677">
                  <c:v>3.958812</c:v>
                </c:pt>
                <c:pt idx="1678">
                  <c:v>3.9622280000000001</c:v>
                </c:pt>
                <c:pt idx="1679">
                  <c:v>3.9656419999999999</c:v>
                </c:pt>
                <c:pt idx="1680">
                  <c:v>3.969052</c:v>
                </c:pt>
                <c:pt idx="1681">
                  <c:v>3.972464</c:v>
                </c:pt>
                <c:pt idx="1682">
                  <c:v>3.9758779999999998</c:v>
                </c:pt>
                <c:pt idx="1683">
                  <c:v>3.9792930000000002</c:v>
                </c:pt>
                <c:pt idx="1684">
                  <c:v>3.9827119999999998</c:v>
                </c:pt>
                <c:pt idx="1685">
                  <c:v>3.9860479999999998</c:v>
                </c:pt>
                <c:pt idx="1686">
                  <c:v>3.98956</c:v>
                </c:pt>
                <c:pt idx="1687">
                  <c:v>3.9929839999999999</c:v>
                </c:pt>
                <c:pt idx="1688">
                  <c:v>3.996321</c:v>
                </c:pt>
                <c:pt idx="1689">
                  <c:v>3.9998279999999999</c:v>
                </c:pt>
                <c:pt idx="1690">
                  <c:v>4.0032480000000001</c:v>
                </c:pt>
                <c:pt idx="1691">
                  <c:v>4.0066649999999999</c:v>
                </c:pt>
                <c:pt idx="1692">
                  <c:v>4.0100809999999996</c:v>
                </c:pt>
                <c:pt idx="1693">
                  <c:v>4.0134930000000004</c:v>
                </c:pt>
                <c:pt idx="1694">
                  <c:v>4.0168999999999997</c:v>
                </c:pt>
                <c:pt idx="1695">
                  <c:v>4.0203059999999997</c:v>
                </c:pt>
                <c:pt idx="1696">
                  <c:v>4.023663</c:v>
                </c:pt>
                <c:pt idx="1697">
                  <c:v>4.0269760000000003</c:v>
                </c:pt>
                <c:pt idx="1698">
                  <c:v>4.0305270000000002</c:v>
                </c:pt>
                <c:pt idx="1699">
                  <c:v>4.0339349999999996</c:v>
                </c:pt>
                <c:pt idx="1700">
                  <c:v>4.0373419999999998</c:v>
                </c:pt>
                <c:pt idx="1701">
                  <c:v>4.0407469999999996</c:v>
                </c:pt>
                <c:pt idx="1702">
                  <c:v>4.0441520000000004</c:v>
                </c:pt>
                <c:pt idx="1703">
                  <c:v>4.0475599999999998</c:v>
                </c:pt>
                <c:pt idx="1704">
                  <c:v>4.050967</c:v>
                </c:pt>
                <c:pt idx="1705">
                  <c:v>4.0542879999999997</c:v>
                </c:pt>
                <c:pt idx="1706">
                  <c:v>4.057779</c:v>
                </c:pt>
                <c:pt idx="1707">
                  <c:v>4.0611829999999998</c:v>
                </c:pt>
                <c:pt idx="1708">
                  <c:v>4.0645870000000004</c:v>
                </c:pt>
                <c:pt idx="1709">
                  <c:v>4.0679850000000002</c:v>
                </c:pt>
                <c:pt idx="1710">
                  <c:v>4.0713809999999997</c:v>
                </c:pt>
                <c:pt idx="1711">
                  <c:v>4.0747770000000001</c:v>
                </c:pt>
                <c:pt idx="1712">
                  <c:v>4.0781710000000002</c:v>
                </c:pt>
                <c:pt idx="1713">
                  <c:v>4.0815669999999997</c:v>
                </c:pt>
                <c:pt idx="1714">
                  <c:v>4.0849640000000003</c:v>
                </c:pt>
                <c:pt idx="1715">
                  <c:v>4.0883570000000002</c:v>
                </c:pt>
                <c:pt idx="1716">
                  <c:v>4.0917510000000004</c:v>
                </c:pt>
                <c:pt idx="1717">
                  <c:v>4.0951409999999999</c:v>
                </c:pt>
                <c:pt idx="1718">
                  <c:v>4.0985310000000004</c:v>
                </c:pt>
                <c:pt idx="1719">
                  <c:v>4.1019199999999998</c:v>
                </c:pt>
                <c:pt idx="1720">
                  <c:v>4.1053059999999997</c:v>
                </c:pt>
                <c:pt idx="1721">
                  <c:v>4.1085750000000001</c:v>
                </c:pt>
                <c:pt idx="1722">
                  <c:v>4.1120239999999999</c:v>
                </c:pt>
                <c:pt idx="1723">
                  <c:v>4.1154539999999997</c:v>
                </c:pt>
                <c:pt idx="1724">
                  <c:v>4.1188370000000001</c:v>
                </c:pt>
                <c:pt idx="1725">
                  <c:v>4.122217</c:v>
                </c:pt>
                <c:pt idx="1726">
                  <c:v>4.1255940000000004</c:v>
                </c:pt>
                <c:pt idx="1727">
                  <c:v>4.1289199999999999</c:v>
                </c:pt>
                <c:pt idx="1728">
                  <c:v>4.1323369999999997</c:v>
                </c:pt>
                <c:pt idx="1729">
                  <c:v>4.1357049999999997</c:v>
                </c:pt>
                <c:pt idx="1730">
                  <c:v>4.1390710000000004</c:v>
                </c:pt>
                <c:pt idx="1731">
                  <c:v>4.142436</c:v>
                </c:pt>
                <c:pt idx="1732">
                  <c:v>4.1458000000000004</c:v>
                </c:pt>
                <c:pt idx="1733">
                  <c:v>4.149165</c:v>
                </c:pt>
                <c:pt idx="1734">
                  <c:v>4.1524450000000002</c:v>
                </c:pt>
                <c:pt idx="1735">
                  <c:v>4.155805</c:v>
                </c:pt>
                <c:pt idx="1736">
                  <c:v>4.1591620000000002</c:v>
                </c:pt>
                <c:pt idx="1737">
                  <c:v>4.1624879999999997</c:v>
                </c:pt>
                <c:pt idx="1738">
                  <c:v>4.1658720000000002</c:v>
                </c:pt>
                <c:pt idx="1739">
                  <c:v>4.1692970000000003</c:v>
                </c:pt>
                <c:pt idx="1740">
                  <c:v>4.172536</c:v>
                </c:pt>
                <c:pt idx="1741">
                  <c:v>4.1760070000000002</c:v>
                </c:pt>
                <c:pt idx="1742">
                  <c:v>4.1793659999999999</c:v>
                </c:pt>
                <c:pt idx="1743">
                  <c:v>4.1827230000000002</c:v>
                </c:pt>
                <c:pt idx="1744">
                  <c:v>4.186032</c:v>
                </c:pt>
                <c:pt idx="1745">
                  <c:v>4.1894299999999998</c:v>
                </c:pt>
                <c:pt idx="1746">
                  <c:v>4.1926990000000002</c:v>
                </c:pt>
                <c:pt idx="1747">
                  <c:v>4.1960889999999997</c:v>
                </c:pt>
                <c:pt idx="1748">
                  <c:v>4.1994410000000002</c:v>
                </c:pt>
                <c:pt idx="1749">
                  <c:v>4.2028369999999997</c:v>
                </c:pt>
                <c:pt idx="1750">
                  <c:v>4.2061859999999998</c:v>
                </c:pt>
                <c:pt idx="1751">
                  <c:v>4.2094839999999998</c:v>
                </c:pt>
                <c:pt idx="1752">
                  <c:v>4.2128230000000002</c:v>
                </c:pt>
                <c:pt idx="1753">
                  <c:v>4.2160909999999996</c:v>
                </c:pt>
                <c:pt idx="1754">
                  <c:v>4.2195359999999997</c:v>
                </c:pt>
                <c:pt idx="1755">
                  <c:v>4.2228190000000003</c:v>
                </c:pt>
                <c:pt idx="1756">
                  <c:v>4.2261059999999997</c:v>
                </c:pt>
                <c:pt idx="1757">
                  <c:v>4.2294450000000001</c:v>
                </c:pt>
                <c:pt idx="1758">
                  <c:v>4.232634</c:v>
                </c:pt>
                <c:pt idx="1759">
                  <c:v>4.2360150000000001</c:v>
                </c:pt>
                <c:pt idx="1760">
                  <c:v>4.2393280000000004</c:v>
                </c:pt>
                <c:pt idx="1761">
                  <c:v>4.2425930000000003</c:v>
                </c:pt>
                <c:pt idx="1762">
                  <c:v>4.2459759999999998</c:v>
                </c:pt>
                <c:pt idx="1763">
                  <c:v>4.2492229999999998</c:v>
                </c:pt>
                <c:pt idx="1764">
                  <c:v>4.2525779999999997</c:v>
                </c:pt>
                <c:pt idx="1765">
                  <c:v>4.2557580000000002</c:v>
                </c:pt>
                <c:pt idx="1766">
                  <c:v>4.2591570000000001</c:v>
                </c:pt>
                <c:pt idx="1767">
                  <c:v>4.2624810000000002</c:v>
                </c:pt>
                <c:pt idx="1768">
                  <c:v>4.2658149999999999</c:v>
                </c:pt>
                <c:pt idx="1769">
                  <c:v>4.2690570000000001</c:v>
                </c:pt>
                <c:pt idx="1770">
                  <c:v>4.2723050000000002</c:v>
                </c:pt>
                <c:pt idx="1771">
                  <c:v>4.2756689999999997</c:v>
                </c:pt>
                <c:pt idx="1772">
                  <c:v>4.2788120000000003</c:v>
                </c:pt>
                <c:pt idx="1773">
                  <c:v>4.2819659999999997</c:v>
                </c:pt>
                <c:pt idx="1774">
                  <c:v>4.2853859999999999</c:v>
                </c:pt>
                <c:pt idx="1775">
                  <c:v>4.2886839999999999</c:v>
                </c:pt>
                <c:pt idx="1776">
                  <c:v>4.2919850000000004</c:v>
                </c:pt>
                <c:pt idx="1777">
                  <c:v>4.2951769999999998</c:v>
                </c:pt>
                <c:pt idx="1778">
                  <c:v>4.2984039999999997</c:v>
                </c:pt>
                <c:pt idx="1779">
                  <c:v>4.3017849999999997</c:v>
                </c:pt>
                <c:pt idx="1780">
                  <c:v>4.3050309999999996</c:v>
                </c:pt>
                <c:pt idx="1781">
                  <c:v>4.3082310000000001</c:v>
                </c:pt>
                <c:pt idx="1782">
                  <c:v>4.3115110000000003</c:v>
                </c:pt>
                <c:pt idx="1783">
                  <c:v>4.3146930000000001</c:v>
                </c:pt>
                <c:pt idx="1784">
                  <c:v>4.3178510000000001</c:v>
                </c:pt>
                <c:pt idx="1785">
                  <c:v>4.3211779999999997</c:v>
                </c:pt>
                <c:pt idx="1786">
                  <c:v>4.3243450000000001</c:v>
                </c:pt>
                <c:pt idx="1787">
                  <c:v>4.3274840000000001</c:v>
                </c:pt>
                <c:pt idx="1788">
                  <c:v>4.330654</c:v>
                </c:pt>
                <c:pt idx="1789">
                  <c:v>4.3338960000000002</c:v>
                </c:pt>
                <c:pt idx="1790">
                  <c:v>4.3370110000000004</c:v>
                </c:pt>
                <c:pt idx="1791">
                  <c:v>4.3401909999999999</c:v>
                </c:pt>
                <c:pt idx="1792">
                  <c:v>4.343521</c:v>
                </c:pt>
                <c:pt idx="1793">
                  <c:v>4.3466519999999997</c:v>
                </c:pt>
                <c:pt idx="1794">
                  <c:v>4.3498739999999998</c:v>
                </c:pt>
                <c:pt idx="1795">
                  <c:v>4.3530480000000003</c:v>
                </c:pt>
                <c:pt idx="1796">
                  <c:v>4.3562159999999999</c:v>
                </c:pt>
                <c:pt idx="1797">
                  <c:v>4.3593840000000004</c:v>
                </c:pt>
                <c:pt idx="1798">
                  <c:v>4.3625489999999996</c:v>
                </c:pt>
                <c:pt idx="1799">
                  <c:v>4.3656300000000003</c:v>
                </c:pt>
                <c:pt idx="1800">
                  <c:v>4.3688690000000001</c:v>
                </c:pt>
                <c:pt idx="1801">
                  <c:v>4.3718979999999998</c:v>
                </c:pt>
                <c:pt idx="1802">
                  <c:v>4.3749789999999997</c:v>
                </c:pt>
                <c:pt idx="1803">
                  <c:v>4.3782649999999999</c:v>
                </c:pt>
                <c:pt idx="1804">
                  <c:v>4.3813870000000001</c:v>
                </c:pt>
                <c:pt idx="1805">
                  <c:v>4.3845609999999997</c:v>
                </c:pt>
                <c:pt idx="1806">
                  <c:v>4.3877449999999998</c:v>
                </c:pt>
                <c:pt idx="1807">
                  <c:v>4.3908610000000001</c:v>
                </c:pt>
                <c:pt idx="1808">
                  <c:v>4.3940140000000003</c:v>
                </c:pt>
                <c:pt idx="1809">
                  <c:v>4.3971999999999998</c:v>
                </c:pt>
                <c:pt idx="1810">
                  <c:v>4.4003519999999998</c:v>
                </c:pt>
                <c:pt idx="1811">
                  <c:v>4.4034700000000004</c:v>
                </c:pt>
                <c:pt idx="1812">
                  <c:v>4.4066979999999996</c:v>
                </c:pt>
                <c:pt idx="1813">
                  <c:v>4.4097390000000001</c:v>
                </c:pt>
                <c:pt idx="1814">
                  <c:v>4.4129940000000003</c:v>
                </c:pt>
                <c:pt idx="1815">
                  <c:v>4.416099</c:v>
                </c:pt>
                <c:pt idx="1816">
                  <c:v>4.4192150000000003</c:v>
                </c:pt>
                <c:pt idx="1817">
                  <c:v>4.4224420000000002</c:v>
                </c:pt>
                <c:pt idx="1818">
                  <c:v>4.4255409999999999</c:v>
                </c:pt>
                <c:pt idx="1819">
                  <c:v>4.4287330000000003</c:v>
                </c:pt>
                <c:pt idx="1820">
                  <c:v>4.4318379999999999</c:v>
                </c:pt>
                <c:pt idx="1821">
                  <c:v>4.4349020000000001</c:v>
                </c:pt>
                <c:pt idx="1822">
                  <c:v>4.4381839999999997</c:v>
                </c:pt>
                <c:pt idx="1823">
                  <c:v>4.4413320000000001</c:v>
                </c:pt>
                <c:pt idx="1824">
                  <c:v>4.444477</c:v>
                </c:pt>
                <c:pt idx="1825">
                  <c:v>4.447622</c:v>
                </c:pt>
                <c:pt idx="1826">
                  <c:v>4.4507649999999996</c:v>
                </c:pt>
                <c:pt idx="1827">
                  <c:v>4.4538279999999997</c:v>
                </c:pt>
                <c:pt idx="1828">
                  <c:v>4.4570480000000003</c:v>
                </c:pt>
                <c:pt idx="1829">
                  <c:v>4.460191</c:v>
                </c:pt>
                <c:pt idx="1830">
                  <c:v>4.4633349999999998</c:v>
                </c:pt>
                <c:pt idx="1831">
                  <c:v>4.4664760000000001</c:v>
                </c:pt>
                <c:pt idx="1832">
                  <c:v>4.4696170000000004</c:v>
                </c:pt>
                <c:pt idx="1833">
                  <c:v>4.4727610000000002</c:v>
                </c:pt>
                <c:pt idx="1834">
                  <c:v>4.4759029999999997</c:v>
                </c:pt>
                <c:pt idx="1835">
                  <c:v>4.4790010000000002</c:v>
                </c:pt>
                <c:pt idx="1836">
                  <c:v>4.4821879999999998</c:v>
                </c:pt>
                <c:pt idx="1837">
                  <c:v>4.4853269999999998</c:v>
                </c:pt>
                <c:pt idx="1838">
                  <c:v>4.488467</c:v>
                </c:pt>
                <c:pt idx="1839">
                  <c:v>4.4916020000000003</c:v>
                </c:pt>
                <c:pt idx="1840">
                  <c:v>4.4947330000000001</c:v>
                </c:pt>
                <c:pt idx="1841">
                  <c:v>4.4977850000000004</c:v>
                </c:pt>
                <c:pt idx="1842">
                  <c:v>4.500991</c:v>
                </c:pt>
                <c:pt idx="1843">
                  <c:v>4.5041180000000001</c:v>
                </c:pt>
                <c:pt idx="1844">
                  <c:v>4.5072419999999997</c:v>
                </c:pt>
                <c:pt idx="1845">
                  <c:v>4.5103660000000003</c:v>
                </c:pt>
                <c:pt idx="1846">
                  <c:v>4.5134939999999997</c:v>
                </c:pt>
                <c:pt idx="1847">
                  <c:v>4.5166209999999998</c:v>
                </c:pt>
                <c:pt idx="1848">
                  <c:v>4.5197089999999998</c:v>
                </c:pt>
                <c:pt idx="1849">
                  <c:v>4.5228429999999999</c:v>
                </c:pt>
                <c:pt idx="1850">
                  <c:v>4.5260220000000002</c:v>
                </c:pt>
                <c:pt idx="1851">
                  <c:v>4.5291139999999999</c:v>
                </c:pt>
                <c:pt idx="1852">
                  <c:v>4.5322149999999999</c:v>
                </c:pt>
                <c:pt idx="1853">
                  <c:v>4.5354340000000004</c:v>
                </c:pt>
                <c:pt idx="1854">
                  <c:v>4.5385759999999999</c:v>
                </c:pt>
                <c:pt idx="1855">
                  <c:v>4.5417180000000004</c:v>
                </c:pt>
                <c:pt idx="1856">
                  <c:v>4.5448630000000003</c:v>
                </c:pt>
                <c:pt idx="1857">
                  <c:v>4.5480150000000004</c:v>
                </c:pt>
                <c:pt idx="1858">
                  <c:v>4.5511689999999998</c:v>
                </c:pt>
                <c:pt idx="1859">
                  <c:v>4.5543269999999998</c:v>
                </c:pt>
                <c:pt idx="1860">
                  <c:v>4.5575210000000004</c:v>
                </c:pt>
                <c:pt idx="1861">
                  <c:v>4.5606869999999997</c:v>
                </c:pt>
                <c:pt idx="1862">
                  <c:v>4.5638160000000001</c:v>
                </c:pt>
                <c:pt idx="1863">
                  <c:v>4.5670380000000002</c:v>
                </c:pt>
                <c:pt idx="1864">
                  <c:v>4.5701429999999998</c:v>
                </c:pt>
                <c:pt idx="1865">
                  <c:v>4.5734130000000004</c:v>
                </c:pt>
                <c:pt idx="1866">
                  <c:v>4.5765169999999999</c:v>
                </c:pt>
                <c:pt idx="1867">
                  <c:v>4.5797860000000004</c:v>
                </c:pt>
                <c:pt idx="1868">
                  <c:v>4.5829319999999996</c:v>
                </c:pt>
                <c:pt idx="1869">
                  <c:v>4.5861650000000003</c:v>
                </c:pt>
                <c:pt idx="1870">
                  <c:v>4.5893519999999999</c:v>
                </c:pt>
                <c:pt idx="1871">
                  <c:v>4.5924589999999998</c:v>
                </c:pt>
                <c:pt idx="1872">
                  <c:v>4.5956830000000002</c:v>
                </c:pt>
                <c:pt idx="1873">
                  <c:v>4.5989199999999997</c:v>
                </c:pt>
                <c:pt idx="1874">
                  <c:v>4.6020320000000003</c:v>
                </c:pt>
                <c:pt idx="1875">
                  <c:v>4.605302</c:v>
                </c:pt>
                <c:pt idx="1876">
                  <c:v>4.6084490000000002</c:v>
                </c:pt>
                <c:pt idx="1877">
                  <c:v>4.6115269999999997</c:v>
                </c:pt>
                <c:pt idx="1878">
                  <c:v>4.6148670000000003</c:v>
                </c:pt>
                <c:pt idx="1879">
                  <c:v>4.618055</c:v>
                </c:pt>
                <c:pt idx="1880">
                  <c:v>4.6212429999999998</c:v>
                </c:pt>
                <c:pt idx="1881">
                  <c:v>4.6243489999999996</c:v>
                </c:pt>
                <c:pt idx="1882">
                  <c:v>4.6275320000000004</c:v>
                </c:pt>
                <c:pt idx="1883">
                  <c:v>4.6307530000000003</c:v>
                </c:pt>
                <c:pt idx="1884">
                  <c:v>4.6339779999999999</c:v>
                </c:pt>
                <c:pt idx="1885">
                  <c:v>4.6371079999999996</c:v>
                </c:pt>
                <c:pt idx="1886">
                  <c:v>4.6403210000000001</c:v>
                </c:pt>
                <c:pt idx="1887">
                  <c:v>4.6434850000000001</c:v>
                </c:pt>
                <c:pt idx="1888">
                  <c:v>4.6466469999999997</c:v>
                </c:pt>
                <c:pt idx="1889">
                  <c:v>4.6497640000000002</c:v>
                </c:pt>
                <c:pt idx="1890">
                  <c:v>4.6529699999999998</c:v>
                </c:pt>
                <c:pt idx="1891">
                  <c:v>4.6561310000000002</c:v>
                </c:pt>
                <c:pt idx="1892">
                  <c:v>4.6592950000000002</c:v>
                </c:pt>
                <c:pt idx="1893">
                  <c:v>4.6624169999999996</c:v>
                </c:pt>
                <c:pt idx="1894">
                  <c:v>4.6655480000000003</c:v>
                </c:pt>
                <c:pt idx="1895">
                  <c:v>4.6687459999999996</c:v>
                </c:pt>
                <c:pt idx="1896">
                  <c:v>4.6718190000000002</c:v>
                </c:pt>
                <c:pt idx="1897">
                  <c:v>4.6749590000000003</c:v>
                </c:pt>
                <c:pt idx="1898">
                  <c:v>4.6782269999999997</c:v>
                </c:pt>
                <c:pt idx="1899">
                  <c:v>4.6814280000000004</c:v>
                </c:pt>
                <c:pt idx="1900">
                  <c:v>4.6845840000000001</c:v>
                </c:pt>
                <c:pt idx="1901">
                  <c:v>4.6877389999999997</c:v>
                </c:pt>
                <c:pt idx="1902">
                  <c:v>4.6908500000000002</c:v>
                </c:pt>
                <c:pt idx="1903">
                  <c:v>4.6939710000000003</c:v>
                </c:pt>
                <c:pt idx="1904">
                  <c:v>4.6969729999999998</c:v>
                </c:pt>
                <c:pt idx="1905">
                  <c:v>4.7003659999999998</c:v>
                </c:pt>
                <c:pt idx="1906">
                  <c:v>4.7035220000000004</c:v>
                </c:pt>
                <c:pt idx="1907">
                  <c:v>4.7066790000000003</c:v>
                </c:pt>
                <c:pt idx="1908">
                  <c:v>4.7097910000000001</c:v>
                </c:pt>
                <c:pt idx="1909">
                  <c:v>4.7129490000000001</c:v>
                </c:pt>
                <c:pt idx="1910">
                  <c:v>4.7160169999999999</c:v>
                </c:pt>
                <c:pt idx="1911">
                  <c:v>4.7193040000000002</c:v>
                </c:pt>
                <c:pt idx="1912">
                  <c:v>4.7224620000000002</c:v>
                </c:pt>
                <c:pt idx="1913">
                  <c:v>4.7256179999999999</c:v>
                </c:pt>
                <c:pt idx="1914">
                  <c:v>4.7287730000000003</c:v>
                </c:pt>
                <c:pt idx="1915">
                  <c:v>4.7319230000000001</c:v>
                </c:pt>
                <c:pt idx="1916">
                  <c:v>4.7350880000000002</c:v>
                </c:pt>
                <c:pt idx="1917">
                  <c:v>4.7382020000000002</c:v>
                </c:pt>
                <c:pt idx="1918">
                  <c:v>4.7414050000000003</c:v>
                </c:pt>
                <c:pt idx="1919">
                  <c:v>4.7445639999999996</c:v>
                </c:pt>
                <c:pt idx="1920">
                  <c:v>4.7477270000000003</c:v>
                </c:pt>
                <c:pt idx="1921">
                  <c:v>4.7508929999999996</c:v>
                </c:pt>
                <c:pt idx="1922">
                  <c:v>4.7540579999999997</c:v>
                </c:pt>
                <c:pt idx="1923">
                  <c:v>4.757225</c:v>
                </c:pt>
                <c:pt idx="1924">
                  <c:v>4.7603920000000004</c:v>
                </c:pt>
                <c:pt idx="1925">
                  <c:v>4.7635630000000004</c:v>
                </c:pt>
                <c:pt idx="1926">
                  <c:v>4.7667299999999999</c:v>
                </c:pt>
                <c:pt idx="1927">
                  <c:v>4.7698989999999997</c:v>
                </c:pt>
                <c:pt idx="1928">
                  <c:v>4.773066</c:v>
                </c:pt>
                <c:pt idx="1929">
                  <c:v>4.7762279999999997</c:v>
                </c:pt>
                <c:pt idx="1930">
                  <c:v>4.779388</c:v>
                </c:pt>
                <c:pt idx="1931">
                  <c:v>4.7825509999999998</c:v>
                </c:pt>
                <c:pt idx="1932">
                  <c:v>4.7856699999999996</c:v>
                </c:pt>
                <c:pt idx="1933">
                  <c:v>4.7888789999999997</c:v>
                </c:pt>
                <c:pt idx="1934">
                  <c:v>4.7920429999999996</c:v>
                </c:pt>
                <c:pt idx="1935">
                  <c:v>4.7952079999999997</c:v>
                </c:pt>
                <c:pt idx="1936">
                  <c:v>4.7983719999999996</c:v>
                </c:pt>
                <c:pt idx="1937">
                  <c:v>4.8015369999999997</c:v>
                </c:pt>
                <c:pt idx="1938">
                  <c:v>4.8047029999999999</c:v>
                </c:pt>
                <c:pt idx="1939">
                  <c:v>4.8077639999999997</c:v>
                </c:pt>
                <c:pt idx="1940">
                  <c:v>4.8110419999999996</c:v>
                </c:pt>
                <c:pt idx="1941">
                  <c:v>4.8142149999999999</c:v>
                </c:pt>
                <c:pt idx="1942">
                  <c:v>4.8173919999999999</c:v>
                </c:pt>
                <c:pt idx="1943">
                  <c:v>4.8205689999999999</c:v>
                </c:pt>
                <c:pt idx="1944">
                  <c:v>4.8237050000000004</c:v>
                </c:pt>
                <c:pt idx="1945">
                  <c:v>4.8269339999999996</c:v>
                </c:pt>
                <c:pt idx="1946">
                  <c:v>4.8300349999999996</c:v>
                </c:pt>
                <c:pt idx="1947">
                  <c:v>4.8332920000000001</c:v>
                </c:pt>
                <c:pt idx="1948">
                  <c:v>4.8364310000000001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D0-439F-99EA-90344236C4E5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  <c:pt idx="0">
                  <c:v>4mL, 3.8deg experimental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Sheet1!$B$3:$B$27</c:f>
              <c:numCache>
                <c:formatCode>General</c:formatCode>
                <c:ptCount val="25"/>
                <c:pt idx="0">
                  <c:v>6.6666666666666666E-2</c:v>
                </c:pt>
                <c:pt idx="1">
                  <c:v>0.13333333333333333</c:v>
                </c:pt>
                <c:pt idx="2">
                  <c:v>0.2</c:v>
                </c:pt>
                <c:pt idx="3">
                  <c:v>0.26666666666666666</c:v>
                </c:pt>
                <c:pt idx="4">
                  <c:v>0.33333333333333331</c:v>
                </c:pt>
                <c:pt idx="5">
                  <c:v>0.4</c:v>
                </c:pt>
                <c:pt idx="6">
                  <c:v>0.46666666666666667</c:v>
                </c:pt>
                <c:pt idx="7">
                  <c:v>0.53333333333333333</c:v>
                </c:pt>
                <c:pt idx="8">
                  <c:v>0.6</c:v>
                </c:pt>
                <c:pt idx="9">
                  <c:v>0.66666666666666663</c:v>
                </c:pt>
                <c:pt idx="10">
                  <c:v>0.73333333333333328</c:v>
                </c:pt>
                <c:pt idx="11">
                  <c:v>0.8</c:v>
                </c:pt>
                <c:pt idx="12">
                  <c:v>0.8666666666666667</c:v>
                </c:pt>
                <c:pt idx="13">
                  <c:v>0.93333333333333335</c:v>
                </c:pt>
                <c:pt idx="14">
                  <c:v>1</c:v>
                </c:pt>
                <c:pt idx="15">
                  <c:v>1.0666666666666667</c:v>
                </c:pt>
                <c:pt idx="16">
                  <c:v>1.1333333333333333</c:v>
                </c:pt>
                <c:pt idx="17">
                  <c:v>1.2</c:v>
                </c:pt>
                <c:pt idx="18">
                  <c:v>1.2666666666666666</c:v>
                </c:pt>
                <c:pt idx="19">
                  <c:v>1.3333333333333333</c:v>
                </c:pt>
                <c:pt idx="20">
                  <c:v>1.4</c:v>
                </c:pt>
                <c:pt idx="21">
                  <c:v>1.4666666666666666</c:v>
                </c:pt>
                <c:pt idx="22">
                  <c:v>1.5333333333333334</c:v>
                </c:pt>
                <c:pt idx="23">
                  <c:v>1.6</c:v>
                </c:pt>
                <c:pt idx="24">
                  <c:v>1.6666666666666667</c:v>
                </c:pt>
              </c:numCache>
            </c:numRef>
          </c:xVal>
          <c:yVal>
            <c:numRef>
              <c:f>Sheet1!$E$3:$E$27</c:f>
              <c:numCache>
                <c:formatCode>General</c:formatCode>
                <c:ptCount val="25"/>
                <c:pt idx="0">
                  <c:v>0</c:v>
                </c:pt>
                <c:pt idx="1">
                  <c:v>0.19416430860933148</c:v>
                </c:pt>
                <c:pt idx="2">
                  <c:v>0.48587728847052636</c:v>
                </c:pt>
                <c:pt idx="3">
                  <c:v>0.82870514624326785</c:v>
                </c:pt>
                <c:pt idx="4">
                  <c:v>1.2091503397729202</c:v>
                </c:pt>
                <c:pt idx="5">
                  <c:v>1.5802682821289484</c:v>
                </c:pt>
                <c:pt idx="6">
                  <c:v>2.0563408478311613</c:v>
                </c:pt>
                <c:pt idx="7">
                  <c:v>2.4480596554714391</c:v>
                </c:pt>
                <c:pt idx="8">
                  <c:v>3.0184768966823299</c:v>
                </c:pt>
                <c:pt idx="9">
                  <c:v>3.5809342866791511</c:v>
                </c:pt>
                <c:pt idx="10">
                  <c:v>4.1429132883801945</c:v>
                </c:pt>
                <c:pt idx="11">
                  <c:v>4.6475193094399838</c:v>
                </c:pt>
                <c:pt idx="12">
                  <c:v>5.181238565123075</c:v>
                </c:pt>
                <c:pt idx="13">
                  <c:v>5.7905065158949798</c:v>
                </c:pt>
                <c:pt idx="14">
                  <c:v>6.4298501522675027</c:v>
                </c:pt>
                <c:pt idx="15">
                  <c:v>6.9446110905643792</c:v>
                </c:pt>
                <c:pt idx="16">
                  <c:v>7.5256192921984892</c:v>
                </c:pt>
                <c:pt idx="17">
                  <c:v>8.0784414943729885</c:v>
                </c:pt>
                <c:pt idx="18">
                  <c:v>8.7176335790316308</c:v>
                </c:pt>
                <c:pt idx="19">
                  <c:v>9.2788643062959846</c:v>
                </c:pt>
                <c:pt idx="20">
                  <c:v>9.821117052234861</c:v>
                </c:pt>
                <c:pt idx="21">
                  <c:v>10.373250290472567</c:v>
                </c:pt>
                <c:pt idx="22">
                  <c:v>11.003582172690264</c:v>
                </c:pt>
                <c:pt idx="23">
                  <c:v>11.519141650130672</c:v>
                </c:pt>
                <c:pt idx="24">
                  <c:v>12.052575992642769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1D0-439F-99EA-90344236C4E5}"/>
            </c:ext>
          </c:extLst>
        </c:ser>
        <c:ser>
          <c:idx val="3"/>
          <c:order val="3"/>
          <c:tx>
            <c:v>  4mL, 3.8deg numerical</c:v>
          </c:tx>
          <c:spPr>
            <a:ln w="508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Sheet2!$A:$A</c:f>
              <c:numCache>
                <c:formatCode>0.00E+00</c:formatCode>
                <c:ptCount val="1048576"/>
                <c:pt idx="0">
                  <c:v>0</c:v>
                </c:pt>
                <c:pt idx="1">
                  <c:v>1.0000009999999999E-3</c:v>
                </c:pt>
                <c:pt idx="2">
                  <c:v>2.0000009999999999E-3</c:v>
                </c:pt>
                <c:pt idx="3">
                  <c:v>3.000001E-3</c:v>
                </c:pt>
                <c:pt idx="4">
                  <c:v>4.0000010000000004E-3</c:v>
                </c:pt>
                <c:pt idx="5">
                  <c:v>5.0000009999999996E-3</c:v>
                </c:pt>
                <c:pt idx="6">
                  <c:v>6.0000009999999996E-3</c:v>
                </c:pt>
                <c:pt idx="7">
                  <c:v>7.0000009999999996E-3</c:v>
                </c:pt>
                <c:pt idx="8">
                  <c:v>8.0000009999999996E-3</c:v>
                </c:pt>
                <c:pt idx="9">
                  <c:v>9.0000010000000005E-3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  <c:pt idx="1001">
                  <c:v>1.0009999999999999</c:v>
                </c:pt>
                <c:pt idx="1002">
                  <c:v>1.002</c:v>
                </c:pt>
                <c:pt idx="1003">
                  <c:v>1.0029999999999999</c:v>
                </c:pt>
                <c:pt idx="1004">
                  <c:v>1.004</c:v>
                </c:pt>
                <c:pt idx="1005">
                  <c:v>1.0049999999999999</c:v>
                </c:pt>
                <c:pt idx="1006">
                  <c:v>1.006</c:v>
                </c:pt>
                <c:pt idx="1007">
                  <c:v>1.0069999999999999</c:v>
                </c:pt>
                <c:pt idx="1008">
                  <c:v>1.008</c:v>
                </c:pt>
                <c:pt idx="1009">
                  <c:v>1.0089999999999999</c:v>
                </c:pt>
                <c:pt idx="1010">
                  <c:v>1.01</c:v>
                </c:pt>
                <c:pt idx="1011">
                  <c:v>1.0109999999999999</c:v>
                </c:pt>
                <c:pt idx="1012">
                  <c:v>1.012</c:v>
                </c:pt>
                <c:pt idx="1013">
                  <c:v>1.0129999999999999</c:v>
                </c:pt>
                <c:pt idx="1014">
                  <c:v>1.014</c:v>
                </c:pt>
                <c:pt idx="1015">
                  <c:v>1.0149999999999999</c:v>
                </c:pt>
                <c:pt idx="1016">
                  <c:v>1.016</c:v>
                </c:pt>
                <c:pt idx="1017">
                  <c:v>1.0169999999999999</c:v>
                </c:pt>
                <c:pt idx="1018">
                  <c:v>1.018</c:v>
                </c:pt>
                <c:pt idx="1019">
                  <c:v>1.0189999999999999</c:v>
                </c:pt>
                <c:pt idx="1020">
                  <c:v>1.02</c:v>
                </c:pt>
                <c:pt idx="1021">
                  <c:v>1.0209999999999999</c:v>
                </c:pt>
                <c:pt idx="1022">
                  <c:v>1.022</c:v>
                </c:pt>
                <c:pt idx="1023">
                  <c:v>1.0229999999999999</c:v>
                </c:pt>
                <c:pt idx="1024">
                  <c:v>1.024</c:v>
                </c:pt>
                <c:pt idx="1025">
                  <c:v>1.0249999999999999</c:v>
                </c:pt>
                <c:pt idx="1026">
                  <c:v>1.026</c:v>
                </c:pt>
                <c:pt idx="1027">
                  <c:v>1.0269999999999999</c:v>
                </c:pt>
                <c:pt idx="1028">
                  <c:v>1.028</c:v>
                </c:pt>
                <c:pt idx="1029">
                  <c:v>1.0289999999999999</c:v>
                </c:pt>
                <c:pt idx="1030">
                  <c:v>1.03</c:v>
                </c:pt>
                <c:pt idx="1031">
                  <c:v>1.0309999999999999</c:v>
                </c:pt>
                <c:pt idx="1032">
                  <c:v>1.032</c:v>
                </c:pt>
                <c:pt idx="1033">
                  <c:v>1.0329999999999999</c:v>
                </c:pt>
                <c:pt idx="1034">
                  <c:v>1.034</c:v>
                </c:pt>
                <c:pt idx="1035">
                  <c:v>1.0349999999999999</c:v>
                </c:pt>
                <c:pt idx="1036">
                  <c:v>1.036</c:v>
                </c:pt>
                <c:pt idx="1037">
                  <c:v>1.0369999999999999</c:v>
                </c:pt>
                <c:pt idx="1038">
                  <c:v>1.038</c:v>
                </c:pt>
                <c:pt idx="1039">
                  <c:v>1.0389999999999999</c:v>
                </c:pt>
                <c:pt idx="1040">
                  <c:v>1.04</c:v>
                </c:pt>
                <c:pt idx="1041">
                  <c:v>1.0409999999999999</c:v>
                </c:pt>
                <c:pt idx="1042">
                  <c:v>1.042</c:v>
                </c:pt>
                <c:pt idx="1043">
                  <c:v>1.0429999999999999</c:v>
                </c:pt>
                <c:pt idx="1044">
                  <c:v>1.044</c:v>
                </c:pt>
                <c:pt idx="1045">
                  <c:v>1.0449999999999999</c:v>
                </c:pt>
                <c:pt idx="1046">
                  <c:v>1.046</c:v>
                </c:pt>
                <c:pt idx="1047">
                  <c:v>1.0469999999999999</c:v>
                </c:pt>
                <c:pt idx="1048">
                  <c:v>1.048</c:v>
                </c:pt>
                <c:pt idx="1049">
                  <c:v>1.0489999999999999</c:v>
                </c:pt>
                <c:pt idx="1050">
                  <c:v>1.05</c:v>
                </c:pt>
                <c:pt idx="1051">
                  <c:v>1.0509999999999999</c:v>
                </c:pt>
                <c:pt idx="1052">
                  <c:v>1.052</c:v>
                </c:pt>
                <c:pt idx="1053">
                  <c:v>1.0529999999999999</c:v>
                </c:pt>
                <c:pt idx="1054">
                  <c:v>1.054</c:v>
                </c:pt>
                <c:pt idx="1055">
                  <c:v>1.0549999999999999</c:v>
                </c:pt>
                <c:pt idx="1056">
                  <c:v>1.056</c:v>
                </c:pt>
                <c:pt idx="1057">
                  <c:v>1.0569999999999999</c:v>
                </c:pt>
                <c:pt idx="1058">
                  <c:v>1.0580000000000001</c:v>
                </c:pt>
                <c:pt idx="1059">
                  <c:v>1.0589999999999999</c:v>
                </c:pt>
                <c:pt idx="1060">
                  <c:v>1.06</c:v>
                </c:pt>
                <c:pt idx="1061">
                  <c:v>1.0609999999999999</c:v>
                </c:pt>
                <c:pt idx="1062">
                  <c:v>1.0620000000000001</c:v>
                </c:pt>
                <c:pt idx="1063">
                  <c:v>1.0629999999999999</c:v>
                </c:pt>
                <c:pt idx="1064">
                  <c:v>1.0640000000000001</c:v>
                </c:pt>
                <c:pt idx="1065">
                  <c:v>1.0649999999999999</c:v>
                </c:pt>
                <c:pt idx="1066">
                  <c:v>1.0660000000000001</c:v>
                </c:pt>
                <c:pt idx="1067">
                  <c:v>1.0669999999999999</c:v>
                </c:pt>
                <c:pt idx="1068">
                  <c:v>1.0680000000000001</c:v>
                </c:pt>
                <c:pt idx="1069">
                  <c:v>1.069</c:v>
                </c:pt>
                <c:pt idx="1070">
                  <c:v>1.07</c:v>
                </c:pt>
                <c:pt idx="1071">
                  <c:v>1.071</c:v>
                </c:pt>
                <c:pt idx="1072">
                  <c:v>1.0720000000000001</c:v>
                </c:pt>
                <c:pt idx="1073">
                  <c:v>1.073</c:v>
                </c:pt>
                <c:pt idx="1074">
                  <c:v>1.0740000000000001</c:v>
                </c:pt>
                <c:pt idx="1075">
                  <c:v>1.075</c:v>
                </c:pt>
                <c:pt idx="1076">
                  <c:v>1.0760000000000001</c:v>
                </c:pt>
                <c:pt idx="1077">
                  <c:v>1.077</c:v>
                </c:pt>
                <c:pt idx="1078">
                  <c:v>1.0780000000000001</c:v>
                </c:pt>
                <c:pt idx="1079">
                  <c:v>1.079</c:v>
                </c:pt>
                <c:pt idx="1080">
                  <c:v>1.08</c:v>
                </c:pt>
                <c:pt idx="1081">
                  <c:v>1.081</c:v>
                </c:pt>
                <c:pt idx="1082">
                  <c:v>1.0820000000000001</c:v>
                </c:pt>
                <c:pt idx="1083">
                  <c:v>1.083</c:v>
                </c:pt>
                <c:pt idx="1084">
                  <c:v>1.0840000000000001</c:v>
                </c:pt>
                <c:pt idx="1085">
                  <c:v>1.085</c:v>
                </c:pt>
                <c:pt idx="1086">
                  <c:v>1.0860000000000001</c:v>
                </c:pt>
                <c:pt idx="1087">
                  <c:v>1.087</c:v>
                </c:pt>
                <c:pt idx="1088">
                  <c:v>1.0880000000000001</c:v>
                </c:pt>
                <c:pt idx="1089">
                  <c:v>1.089</c:v>
                </c:pt>
                <c:pt idx="1090">
                  <c:v>1.0900000000000001</c:v>
                </c:pt>
                <c:pt idx="1091">
                  <c:v>1.091</c:v>
                </c:pt>
                <c:pt idx="1092">
                  <c:v>1.0920000000000001</c:v>
                </c:pt>
                <c:pt idx="1093">
                  <c:v>1.093</c:v>
                </c:pt>
                <c:pt idx="1094">
                  <c:v>1.0940000000000001</c:v>
                </c:pt>
                <c:pt idx="1095">
                  <c:v>1.095</c:v>
                </c:pt>
                <c:pt idx="1096">
                  <c:v>1.0960000000000001</c:v>
                </c:pt>
                <c:pt idx="1097">
                  <c:v>1.097</c:v>
                </c:pt>
                <c:pt idx="1098">
                  <c:v>1.0980000000000001</c:v>
                </c:pt>
                <c:pt idx="1099">
                  <c:v>1.099</c:v>
                </c:pt>
                <c:pt idx="1100">
                  <c:v>1.1000000000000001</c:v>
                </c:pt>
                <c:pt idx="1101">
                  <c:v>1.101</c:v>
                </c:pt>
                <c:pt idx="1102">
                  <c:v>1.1020000000000001</c:v>
                </c:pt>
                <c:pt idx="1103">
                  <c:v>1.103</c:v>
                </c:pt>
                <c:pt idx="1104">
                  <c:v>1.1040000000000001</c:v>
                </c:pt>
                <c:pt idx="1105">
                  <c:v>1.105</c:v>
                </c:pt>
                <c:pt idx="1106">
                  <c:v>1.1060000000000001</c:v>
                </c:pt>
                <c:pt idx="1107">
                  <c:v>1.107</c:v>
                </c:pt>
                <c:pt idx="1108">
                  <c:v>1.1080000000000001</c:v>
                </c:pt>
                <c:pt idx="1109">
                  <c:v>1.109</c:v>
                </c:pt>
                <c:pt idx="1110">
                  <c:v>1.1100000000000001</c:v>
                </c:pt>
                <c:pt idx="1111">
                  <c:v>1.111</c:v>
                </c:pt>
                <c:pt idx="1112">
                  <c:v>1.1120000000000001</c:v>
                </c:pt>
                <c:pt idx="1113">
                  <c:v>1.113</c:v>
                </c:pt>
                <c:pt idx="1114">
                  <c:v>1.1140000000000001</c:v>
                </c:pt>
                <c:pt idx="1115">
                  <c:v>1.115</c:v>
                </c:pt>
                <c:pt idx="1116">
                  <c:v>1.1160000000000001</c:v>
                </c:pt>
                <c:pt idx="1117">
                  <c:v>1.117</c:v>
                </c:pt>
                <c:pt idx="1118">
                  <c:v>1.1180000000000001</c:v>
                </c:pt>
                <c:pt idx="1119">
                  <c:v>1.119</c:v>
                </c:pt>
                <c:pt idx="1120">
                  <c:v>1.1200000000000001</c:v>
                </c:pt>
                <c:pt idx="1121">
                  <c:v>1.121</c:v>
                </c:pt>
                <c:pt idx="1122">
                  <c:v>1.1220000000000001</c:v>
                </c:pt>
                <c:pt idx="1123">
                  <c:v>1.123</c:v>
                </c:pt>
                <c:pt idx="1124">
                  <c:v>1.1240000000000001</c:v>
                </c:pt>
                <c:pt idx="1125">
                  <c:v>1.125</c:v>
                </c:pt>
                <c:pt idx="1126">
                  <c:v>1.1259999999999999</c:v>
                </c:pt>
                <c:pt idx="1127">
                  <c:v>1.127</c:v>
                </c:pt>
                <c:pt idx="1128">
                  <c:v>1.1279999999999999</c:v>
                </c:pt>
                <c:pt idx="1129">
                  <c:v>1.129</c:v>
                </c:pt>
                <c:pt idx="1130">
                  <c:v>1.1299999999999999</c:v>
                </c:pt>
                <c:pt idx="1131">
                  <c:v>1.131</c:v>
                </c:pt>
                <c:pt idx="1132">
                  <c:v>1.1319999999999999</c:v>
                </c:pt>
                <c:pt idx="1133">
                  <c:v>1.133</c:v>
                </c:pt>
                <c:pt idx="1134">
                  <c:v>1.1339999999999999</c:v>
                </c:pt>
                <c:pt idx="1135">
                  <c:v>1.135</c:v>
                </c:pt>
                <c:pt idx="1136">
                  <c:v>1.1359999999999999</c:v>
                </c:pt>
                <c:pt idx="1137">
                  <c:v>1.137</c:v>
                </c:pt>
                <c:pt idx="1138">
                  <c:v>1.1379999999999999</c:v>
                </c:pt>
                <c:pt idx="1139">
                  <c:v>1.139</c:v>
                </c:pt>
                <c:pt idx="1140">
                  <c:v>1.1399999999999999</c:v>
                </c:pt>
                <c:pt idx="1141">
                  <c:v>1.141</c:v>
                </c:pt>
                <c:pt idx="1142">
                  <c:v>1.1419999999999999</c:v>
                </c:pt>
                <c:pt idx="1143">
                  <c:v>1.143</c:v>
                </c:pt>
                <c:pt idx="1144">
                  <c:v>1.1439999999999999</c:v>
                </c:pt>
                <c:pt idx="1145">
                  <c:v>1.145</c:v>
                </c:pt>
                <c:pt idx="1146">
                  <c:v>1.1459999999999999</c:v>
                </c:pt>
                <c:pt idx="1147">
                  <c:v>1.147</c:v>
                </c:pt>
                <c:pt idx="1148">
                  <c:v>1.1479999999999999</c:v>
                </c:pt>
                <c:pt idx="1149">
                  <c:v>1.149</c:v>
                </c:pt>
                <c:pt idx="1150">
                  <c:v>1.1499999999999999</c:v>
                </c:pt>
                <c:pt idx="1151">
                  <c:v>1.151</c:v>
                </c:pt>
                <c:pt idx="1152">
                  <c:v>1.1519999999999999</c:v>
                </c:pt>
                <c:pt idx="1153">
                  <c:v>1.153</c:v>
                </c:pt>
                <c:pt idx="1154">
                  <c:v>1.1539999999999999</c:v>
                </c:pt>
                <c:pt idx="1155">
                  <c:v>1.155</c:v>
                </c:pt>
                <c:pt idx="1156">
                  <c:v>1.1559999999999999</c:v>
                </c:pt>
                <c:pt idx="1157">
                  <c:v>1.157</c:v>
                </c:pt>
                <c:pt idx="1158">
                  <c:v>1.1579999999999999</c:v>
                </c:pt>
                <c:pt idx="1159">
                  <c:v>1.159</c:v>
                </c:pt>
                <c:pt idx="1160">
                  <c:v>1.1599999999999999</c:v>
                </c:pt>
                <c:pt idx="1161">
                  <c:v>1.161</c:v>
                </c:pt>
                <c:pt idx="1162">
                  <c:v>1.1619999999999999</c:v>
                </c:pt>
                <c:pt idx="1163">
                  <c:v>1.163</c:v>
                </c:pt>
                <c:pt idx="1164">
                  <c:v>1.1639999999999999</c:v>
                </c:pt>
                <c:pt idx="1165">
                  <c:v>1.165</c:v>
                </c:pt>
                <c:pt idx="1166">
                  <c:v>1.1659999999999999</c:v>
                </c:pt>
                <c:pt idx="1167">
                  <c:v>1.167</c:v>
                </c:pt>
                <c:pt idx="1168">
                  <c:v>1.1679999999999999</c:v>
                </c:pt>
                <c:pt idx="1169">
                  <c:v>1.169</c:v>
                </c:pt>
                <c:pt idx="1170">
                  <c:v>1.17</c:v>
                </c:pt>
                <c:pt idx="1171">
                  <c:v>1.171</c:v>
                </c:pt>
                <c:pt idx="1172">
                  <c:v>1.1719999999999999</c:v>
                </c:pt>
                <c:pt idx="1173">
                  <c:v>1.173</c:v>
                </c:pt>
                <c:pt idx="1174">
                  <c:v>1.1739999999999999</c:v>
                </c:pt>
                <c:pt idx="1175">
                  <c:v>1.175</c:v>
                </c:pt>
                <c:pt idx="1176">
                  <c:v>1.1759999999999999</c:v>
                </c:pt>
                <c:pt idx="1177">
                  <c:v>1.177</c:v>
                </c:pt>
                <c:pt idx="1178">
                  <c:v>1.1779999999999999</c:v>
                </c:pt>
                <c:pt idx="1179">
                  <c:v>1.179</c:v>
                </c:pt>
                <c:pt idx="1180">
                  <c:v>1.18</c:v>
                </c:pt>
                <c:pt idx="1181">
                  <c:v>1.181</c:v>
                </c:pt>
                <c:pt idx="1182">
                  <c:v>1.1819999999999999</c:v>
                </c:pt>
                <c:pt idx="1183">
                  <c:v>1.1830000000000001</c:v>
                </c:pt>
                <c:pt idx="1184">
                  <c:v>1.1839999999999999</c:v>
                </c:pt>
                <c:pt idx="1185">
                  <c:v>1.1850000000000001</c:v>
                </c:pt>
                <c:pt idx="1186">
                  <c:v>1.1859999999999999</c:v>
                </c:pt>
                <c:pt idx="1187">
                  <c:v>1.1870000000000001</c:v>
                </c:pt>
                <c:pt idx="1188">
                  <c:v>1.1879999999999999</c:v>
                </c:pt>
                <c:pt idx="1189">
                  <c:v>1.1890000000000001</c:v>
                </c:pt>
                <c:pt idx="1190">
                  <c:v>1.19</c:v>
                </c:pt>
                <c:pt idx="1191">
                  <c:v>1.1910000000000001</c:v>
                </c:pt>
                <c:pt idx="1192">
                  <c:v>1.1919999999999999</c:v>
                </c:pt>
                <c:pt idx="1193">
                  <c:v>1.1930000000000001</c:v>
                </c:pt>
                <c:pt idx="1194">
                  <c:v>1.194</c:v>
                </c:pt>
                <c:pt idx="1195">
                  <c:v>1.1950000000000001</c:v>
                </c:pt>
                <c:pt idx="1196">
                  <c:v>1.196</c:v>
                </c:pt>
                <c:pt idx="1197">
                  <c:v>1.1970000000000001</c:v>
                </c:pt>
                <c:pt idx="1198">
                  <c:v>1.198</c:v>
                </c:pt>
                <c:pt idx="1199">
                  <c:v>1.1990000000000001</c:v>
                </c:pt>
                <c:pt idx="1200">
                  <c:v>1.2</c:v>
                </c:pt>
                <c:pt idx="1201">
                  <c:v>1.2010000000000001</c:v>
                </c:pt>
                <c:pt idx="1202">
                  <c:v>1.202</c:v>
                </c:pt>
                <c:pt idx="1203">
                  <c:v>1.2030000000000001</c:v>
                </c:pt>
                <c:pt idx="1204">
                  <c:v>1.204</c:v>
                </c:pt>
                <c:pt idx="1205">
                  <c:v>1.2050000000000001</c:v>
                </c:pt>
                <c:pt idx="1206">
                  <c:v>1.206</c:v>
                </c:pt>
                <c:pt idx="1207">
                  <c:v>1.2070000000000001</c:v>
                </c:pt>
                <c:pt idx="1208">
                  <c:v>1.208</c:v>
                </c:pt>
                <c:pt idx="1209">
                  <c:v>1.2090000000000001</c:v>
                </c:pt>
                <c:pt idx="1210">
                  <c:v>1.21</c:v>
                </c:pt>
                <c:pt idx="1211">
                  <c:v>1.2110000000000001</c:v>
                </c:pt>
                <c:pt idx="1212">
                  <c:v>1.212</c:v>
                </c:pt>
                <c:pt idx="1213">
                  <c:v>1.2130000000000001</c:v>
                </c:pt>
                <c:pt idx="1214">
                  <c:v>1.214</c:v>
                </c:pt>
                <c:pt idx="1215">
                  <c:v>1.2150000000000001</c:v>
                </c:pt>
                <c:pt idx="1216">
                  <c:v>1.216</c:v>
                </c:pt>
                <c:pt idx="1217">
                  <c:v>1.2170000000000001</c:v>
                </c:pt>
                <c:pt idx="1218">
                  <c:v>1.218</c:v>
                </c:pt>
                <c:pt idx="1219">
                  <c:v>1.2190000000000001</c:v>
                </c:pt>
                <c:pt idx="1220">
                  <c:v>1.22</c:v>
                </c:pt>
                <c:pt idx="1221">
                  <c:v>1.2210000000000001</c:v>
                </c:pt>
                <c:pt idx="1222">
                  <c:v>1.222</c:v>
                </c:pt>
                <c:pt idx="1223">
                  <c:v>1.2230000000000001</c:v>
                </c:pt>
                <c:pt idx="1224">
                  <c:v>1.224</c:v>
                </c:pt>
                <c:pt idx="1225">
                  <c:v>1.2250000000000001</c:v>
                </c:pt>
                <c:pt idx="1226">
                  <c:v>1.226</c:v>
                </c:pt>
                <c:pt idx="1227">
                  <c:v>1.2270000000000001</c:v>
                </c:pt>
                <c:pt idx="1228">
                  <c:v>1.228</c:v>
                </c:pt>
                <c:pt idx="1229">
                  <c:v>1.2290000000000001</c:v>
                </c:pt>
                <c:pt idx="1230">
                  <c:v>1.23</c:v>
                </c:pt>
                <c:pt idx="1231">
                  <c:v>1.2310000000000001</c:v>
                </c:pt>
                <c:pt idx="1232">
                  <c:v>1.232</c:v>
                </c:pt>
                <c:pt idx="1233">
                  <c:v>1.2330000000000001</c:v>
                </c:pt>
                <c:pt idx="1234">
                  <c:v>1.234</c:v>
                </c:pt>
                <c:pt idx="1235">
                  <c:v>1.2350000000000001</c:v>
                </c:pt>
                <c:pt idx="1236">
                  <c:v>1.236</c:v>
                </c:pt>
                <c:pt idx="1237">
                  <c:v>1.2370000000000001</c:v>
                </c:pt>
                <c:pt idx="1238">
                  <c:v>1.238</c:v>
                </c:pt>
                <c:pt idx="1239">
                  <c:v>1.2390000000000001</c:v>
                </c:pt>
                <c:pt idx="1240">
                  <c:v>1.24</c:v>
                </c:pt>
                <c:pt idx="1241">
                  <c:v>1.2410000000000001</c:v>
                </c:pt>
                <c:pt idx="1242">
                  <c:v>1.242</c:v>
                </c:pt>
                <c:pt idx="1243">
                  <c:v>1.2430000000000001</c:v>
                </c:pt>
                <c:pt idx="1244">
                  <c:v>1.244</c:v>
                </c:pt>
                <c:pt idx="1245">
                  <c:v>1.2450000000000001</c:v>
                </c:pt>
                <c:pt idx="1246">
                  <c:v>1.246</c:v>
                </c:pt>
                <c:pt idx="1247">
                  <c:v>1.2470000000000001</c:v>
                </c:pt>
                <c:pt idx="1248">
                  <c:v>1.248</c:v>
                </c:pt>
                <c:pt idx="1249">
                  <c:v>1.2490000000000001</c:v>
                </c:pt>
                <c:pt idx="1250">
                  <c:v>1.25</c:v>
                </c:pt>
                <c:pt idx="1251">
                  <c:v>1.2509999999999999</c:v>
                </c:pt>
                <c:pt idx="1252">
                  <c:v>1.252</c:v>
                </c:pt>
                <c:pt idx="1253">
                  <c:v>1.2529999999999999</c:v>
                </c:pt>
                <c:pt idx="1254">
                  <c:v>1.254</c:v>
                </c:pt>
                <c:pt idx="1255">
                  <c:v>1.2549999999999999</c:v>
                </c:pt>
                <c:pt idx="1256">
                  <c:v>1.256</c:v>
                </c:pt>
                <c:pt idx="1257">
                  <c:v>1.2569999999999999</c:v>
                </c:pt>
                <c:pt idx="1258">
                  <c:v>1.258</c:v>
                </c:pt>
                <c:pt idx="1259">
                  <c:v>1.2589999999999999</c:v>
                </c:pt>
                <c:pt idx="1260">
                  <c:v>1.26</c:v>
                </c:pt>
                <c:pt idx="1261">
                  <c:v>1.2609999999999999</c:v>
                </c:pt>
                <c:pt idx="1262">
                  <c:v>1.262</c:v>
                </c:pt>
                <c:pt idx="1263">
                  <c:v>1.2629999999999999</c:v>
                </c:pt>
                <c:pt idx="1264">
                  <c:v>1.264</c:v>
                </c:pt>
                <c:pt idx="1265">
                  <c:v>1.2649999999999999</c:v>
                </c:pt>
                <c:pt idx="1266">
                  <c:v>1.266</c:v>
                </c:pt>
                <c:pt idx="1267">
                  <c:v>1.2669999999999999</c:v>
                </c:pt>
                <c:pt idx="1268">
                  <c:v>1.268</c:v>
                </c:pt>
                <c:pt idx="1269">
                  <c:v>1.2689999999999999</c:v>
                </c:pt>
                <c:pt idx="1270">
                  <c:v>1.27</c:v>
                </c:pt>
                <c:pt idx="1271">
                  <c:v>1.2709999999999999</c:v>
                </c:pt>
                <c:pt idx="1272">
                  <c:v>1.272</c:v>
                </c:pt>
                <c:pt idx="1273">
                  <c:v>1.2729999999999999</c:v>
                </c:pt>
                <c:pt idx="1274">
                  <c:v>1.274</c:v>
                </c:pt>
                <c:pt idx="1275">
                  <c:v>1.2749999999999999</c:v>
                </c:pt>
                <c:pt idx="1276">
                  <c:v>1.276</c:v>
                </c:pt>
                <c:pt idx="1277">
                  <c:v>1.2769999999999999</c:v>
                </c:pt>
                <c:pt idx="1278">
                  <c:v>1.278</c:v>
                </c:pt>
                <c:pt idx="1279">
                  <c:v>1.2789999999999999</c:v>
                </c:pt>
                <c:pt idx="1280">
                  <c:v>1.28</c:v>
                </c:pt>
                <c:pt idx="1281">
                  <c:v>1.2809999999999999</c:v>
                </c:pt>
                <c:pt idx="1282">
                  <c:v>1.282</c:v>
                </c:pt>
                <c:pt idx="1283">
                  <c:v>1.2829999999999999</c:v>
                </c:pt>
                <c:pt idx="1284">
                  <c:v>1.284</c:v>
                </c:pt>
                <c:pt idx="1285">
                  <c:v>1.2849999999999999</c:v>
                </c:pt>
                <c:pt idx="1286">
                  <c:v>1.286</c:v>
                </c:pt>
                <c:pt idx="1287">
                  <c:v>1.2869999999999999</c:v>
                </c:pt>
                <c:pt idx="1288">
                  <c:v>1.288</c:v>
                </c:pt>
                <c:pt idx="1289">
                  <c:v>1.2889999999999999</c:v>
                </c:pt>
                <c:pt idx="1290">
                  <c:v>1.29</c:v>
                </c:pt>
                <c:pt idx="1291">
                  <c:v>1.2909999999999999</c:v>
                </c:pt>
                <c:pt idx="1292">
                  <c:v>1.292</c:v>
                </c:pt>
                <c:pt idx="1293">
                  <c:v>1.2929999999999999</c:v>
                </c:pt>
                <c:pt idx="1294">
                  <c:v>1.294</c:v>
                </c:pt>
                <c:pt idx="1295">
                  <c:v>1.2949999999999999</c:v>
                </c:pt>
                <c:pt idx="1296">
                  <c:v>1.296</c:v>
                </c:pt>
                <c:pt idx="1297">
                  <c:v>1.2969999999999999</c:v>
                </c:pt>
                <c:pt idx="1298">
                  <c:v>1.298</c:v>
                </c:pt>
                <c:pt idx="1299">
                  <c:v>1.2989999999999999</c:v>
                </c:pt>
                <c:pt idx="1300">
                  <c:v>1.3</c:v>
                </c:pt>
                <c:pt idx="1301">
                  <c:v>1.3009999999999999</c:v>
                </c:pt>
                <c:pt idx="1302">
                  <c:v>1.302</c:v>
                </c:pt>
                <c:pt idx="1303">
                  <c:v>1.3029999999999999</c:v>
                </c:pt>
                <c:pt idx="1304">
                  <c:v>1.304</c:v>
                </c:pt>
                <c:pt idx="1305">
                  <c:v>1.3049999999999999</c:v>
                </c:pt>
                <c:pt idx="1306">
                  <c:v>1.306</c:v>
                </c:pt>
                <c:pt idx="1307">
                  <c:v>1.3069999999999999</c:v>
                </c:pt>
                <c:pt idx="1308">
                  <c:v>1.3080000000000001</c:v>
                </c:pt>
                <c:pt idx="1309">
                  <c:v>1.3089999999999999</c:v>
                </c:pt>
                <c:pt idx="1310">
                  <c:v>1.31</c:v>
                </c:pt>
                <c:pt idx="1311">
                  <c:v>1.3109999999999999</c:v>
                </c:pt>
                <c:pt idx="1312">
                  <c:v>1.3120000000000001</c:v>
                </c:pt>
                <c:pt idx="1313">
                  <c:v>1.3129999999999999</c:v>
                </c:pt>
                <c:pt idx="1314">
                  <c:v>1.3140000000000001</c:v>
                </c:pt>
                <c:pt idx="1315">
                  <c:v>1.3149999999999999</c:v>
                </c:pt>
                <c:pt idx="1316">
                  <c:v>1.3160000000000001</c:v>
                </c:pt>
                <c:pt idx="1317">
                  <c:v>1.3169999999999999</c:v>
                </c:pt>
                <c:pt idx="1318">
                  <c:v>1.3180000000000001</c:v>
                </c:pt>
                <c:pt idx="1319">
                  <c:v>1.319</c:v>
                </c:pt>
                <c:pt idx="1320">
                  <c:v>1.32</c:v>
                </c:pt>
                <c:pt idx="1321">
                  <c:v>1.321</c:v>
                </c:pt>
                <c:pt idx="1322">
                  <c:v>1.3220000000000001</c:v>
                </c:pt>
                <c:pt idx="1323">
                  <c:v>1.323</c:v>
                </c:pt>
                <c:pt idx="1324">
                  <c:v>1.3240000000000001</c:v>
                </c:pt>
                <c:pt idx="1325">
                  <c:v>1.325</c:v>
                </c:pt>
                <c:pt idx="1326">
                  <c:v>1.3260000000000001</c:v>
                </c:pt>
                <c:pt idx="1327">
                  <c:v>1.327</c:v>
                </c:pt>
                <c:pt idx="1328">
                  <c:v>1.3280000000000001</c:v>
                </c:pt>
                <c:pt idx="1329">
                  <c:v>1.329</c:v>
                </c:pt>
                <c:pt idx="1330">
                  <c:v>1.33</c:v>
                </c:pt>
                <c:pt idx="1331">
                  <c:v>1.331</c:v>
                </c:pt>
                <c:pt idx="1332">
                  <c:v>1.3320000000000001</c:v>
                </c:pt>
                <c:pt idx="1333">
                  <c:v>1.333</c:v>
                </c:pt>
                <c:pt idx="1334">
                  <c:v>1.3340000000000001</c:v>
                </c:pt>
                <c:pt idx="1335">
                  <c:v>1.335</c:v>
                </c:pt>
                <c:pt idx="1336">
                  <c:v>1.3360000000000001</c:v>
                </c:pt>
                <c:pt idx="1337">
                  <c:v>1.337</c:v>
                </c:pt>
                <c:pt idx="1338">
                  <c:v>1.3380000000000001</c:v>
                </c:pt>
                <c:pt idx="1339">
                  <c:v>1.339</c:v>
                </c:pt>
                <c:pt idx="1340">
                  <c:v>1.34</c:v>
                </c:pt>
                <c:pt idx="1341">
                  <c:v>1.341</c:v>
                </c:pt>
                <c:pt idx="1342">
                  <c:v>1.3420000000000001</c:v>
                </c:pt>
                <c:pt idx="1343">
                  <c:v>1.343</c:v>
                </c:pt>
                <c:pt idx="1344">
                  <c:v>1.3440000000000001</c:v>
                </c:pt>
                <c:pt idx="1345">
                  <c:v>1.345</c:v>
                </c:pt>
                <c:pt idx="1346">
                  <c:v>1.3460000000000001</c:v>
                </c:pt>
                <c:pt idx="1347">
                  <c:v>1.347</c:v>
                </c:pt>
                <c:pt idx="1348">
                  <c:v>1.3480000000000001</c:v>
                </c:pt>
                <c:pt idx="1349">
                  <c:v>1.349</c:v>
                </c:pt>
                <c:pt idx="1350">
                  <c:v>1.35</c:v>
                </c:pt>
                <c:pt idx="1351">
                  <c:v>1.351</c:v>
                </c:pt>
                <c:pt idx="1352">
                  <c:v>1.3520000000000001</c:v>
                </c:pt>
                <c:pt idx="1353">
                  <c:v>1.353</c:v>
                </c:pt>
                <c:pt idx="1354">
                  <c:v>1.3540000000000001</c:v>
                </c:pt>
                <c:pt idx="1355">
                  <c:v>1.355</c:v>
                </c:pt>
                <c:pt idx="1356">
                  <c:v>1.3560000000000001</c:v>
                </c:pt>
                <c:pt idx="1357">
                  <c:v>1.357</c:v>
                </c:pt>
                <c:pt idx="1358">
                  <c:v>1.3580000000000001</c:v>
                </c:pt>
                <c:pt idx="1359">
                  <c:v>1.359</c:v>
                </c:pt>
                <c:pt idx="1360">
                  <c:v>1.36</c:v>
                </c:pt>
                <c:pt idx="1361">
                  <c:v>1.361</c:v>
                </c:pt>
                <c:pt idx="1362">
                  <c:v>1.3620000000000001</c:v>
                </c:pt>
                <c:pt idx="1363">
                  <c:v>1.363</c:v>
                </c:pt>
                <c:pt idx="1364">
                  <c:v>1.3640000000000001</c:v>
                </c:pt>
                <c:pt idx="1365">
                  <c:v>1.365</c:v>
                </c:pt>
                <c:pt idx="1366">
                  <c:v>1.3660000000000001</c:v>
                </c:pt>
                <c:pt idx="1367">
                  <c:v>1.367</c:v>
                </c:pt>
                <c:pt idx="1368">
                  <c:v>1.3680000000000001</c:v>
                </c:pt>
                <c:pt idx="1369">
                  <c:v>1.369</c:v>
                </c:pt>
                <c:pt idx="1370">
                  <c:v>1.37</c:v>
                </c:pt>
                <c:pt idx="1371">
                  <c:v>1.371</c:v>
                </c:pt>
                <c:pt idx="1372">
                  <c:v>1.3720000000000001</c:v>
                </c:pt>
                <c:pt idx="1373">
                  <c:v>1.373</c:v>
                </c:pt>
                <c:pt idx="1374">
                  <c:v>1.3740000000000001</c:v>
                </c:pt>
                <c:pt idx="1375">
                  <c:v>1.375</c:v>
                </c:pt>
                <c:pt idx="1376">
                  <c:v>1.3759999999999999</c:v>
                </c:pt>
                <c:pt idx="1377">
                  <c:v>1.377</c:v>
                </c:pt>
                <c:pt idx="1378">
                  <c:v>1.3779999999999999</c:v>
                </c:pt>
                <c:pt idx="1379">
                  <c:v>1.379</c:v>
                </c:pt>
                <c:pt idx="1380">
                  <c:v>1.38</c:v>
                </c:pt>
                <c:pt idx="1381">
                  <c:v>1.381</c:v>
                </c:pt>
                <c:pt idx="1382">
                  <c:v>1.3819999999999999</c:v>
                </c:pt>
                <c:pt idx="1383">
                  <c:v>1.383</c:v>
                </c:pt>
                <c:pt idx="1384">
                  <c:v>1.3839999999999999</c:v>
                </c:pt>
                <c:pt idx="1385">
                  <c:v>1.385</c:v>
                </c:pt>
                <c:pt idx="1386">
                  <c:v>1.3859999999999999</c:v>
                </c:pt>
                <c:pt idx="1387">
                  <c:v>1.387</c:v>
                </c:pt>
                <c:pt idx="1388">
                  <c:v>1.3879999999999999</c:v>
                </c:pt>
                <c:pt idx="1389">
                  <c:v>1.389</c:v>
                </c:pt>
                <c:pt idx="1390">
                  <c:v>1.39</c:v>
                </c:pt>
                <c:pt idx="1391">
                  <c:v>1.391</c:v>
                </c:pt>
                <c:pt idx="1392">
                  <c:v>1.3919999999999999</c:v>
                </c:pt>
                <c:pt idx="1393">
                  <c:v>1.393</c:v>
                </c:pt>
                <c:pt idx="1394">
                  <c:v>1.3939999999999999</c:v>
                </c:pt>
                <c:pt idx="1395">
                  <c:v>1.395</c:v>
                </c:pt>
                <c:pt idx="1396">
                  <c:v>1.3959999999999999</c:v>
                </c:pt>
                <c:pt idx="1397">
                  <c:v>1.397</c:v>
                </c:pt>
                <c:pt idx="1398">
                  <c:v>1.3979999999999999</c:v>
                </c:pt>
                <c:pt idx="1399">
                  <c:v>1.399</c:v>
                </c:pt>
                <c:pt idx="1400">
                  <c:v>1.4</c:v>
                </c:pt>
                <c:pt idx="1401">
                  <c:v>1.401</c:v>
                </c:pt>
                <c:pt idx="1402">
                  <c:v>1.4019999999999999</c:v>
                </c:pt>
                <c:pt idx="1403">
                  <c:v>1.403</c:v>
                </c:pt>
                <c:pt idx="1404">
                  <c:v>1.4039999999999999</c:v>
                </c:pt>
                <c:pt idx="1405">
                  <c:v>1.405</c:v>
                </c:pt>
                <c:pt idx="1406">
                  <c:v>1.4059999999999999</c:v>
                </c:pt>
                <c:pt idx="1407">
                  <c:v>1.407</c:v>
                </c:pt>
                <c:pt idx="1408">
                  <c:v>1.4079999999999999</c:v>
                </c:pt>
                <c:pt idx="1409">
                  <c:v>1.409</c:v>
                </c:pt>
                <c:pt idx="1410">
                  <c:v>1.41</c:v>
                </c:pt>
                <c:pt idx="1411">
                  <c:v>1.411</c:v>
                </c:pt>
                <c:pt idx="1412">
                  <c:v>1.4119999999999999</c:v>
                </c:pt>
                <c:pt idx="1413">
                  <c:v>1.413</c:v>
                </c:pt>
                <c:pt idx="1414">
                  <c:v>1.4139999999999999</c:v>
                </c:pt>
                <c:pt idx="1415">
                  <c:v>1.415</c:v>
                </c:pt>
                <c:pt idx="1416">
                  <c:v>1.4159999999999999</c:v>
                </c:pt>
                <c:pt idx="1417">
                  <c:v>1.417</c:v>
                </c:pt>
                <c:pt idx="1418">
                  <c:v>1.4179999999999999</c:v>
                </c:pt>
                <c:pt idx="1419">
                  <c:v>1.419</c:v>
                </c:pt>
                <c:pt idx="1420">
                  <c:v>1.42</c:v>
                </c:pt>
                <c:pt idx="1421">
                  <c:v>1.421</c:v>
                </c:pt>
                <c:pt idx="1422">
                  <c:v>1.4219999999999999</c:v>
                </c:pt>
                <c:pt idx="1423">
                  <c:v>1.423</c:v>
                </c:pt>
                <c:pt idx="1424">
                  <c:v>1.4239999999999999</c:v>
                </c:pt>
                <c:pt idx="1425">
                  <c:v>1.425</c:v>
                </c:pt>
                <c:pt idx="1426">
                  <c:v>1.4259999999999999</c:v>
                </c:pt>
                <c:pt idx="1427">
                  <c:v>1.427</c:v>
                </c:pt>
                <c:pt idx="1428">
                  <c:v>1.4279999999999999</c:v>
                </c:pt>
                <c:pt idx="1429">
                  <c:v>1.429</c:v>
                </c:pt>
                <c:pt idx="1430">
                  <c:v>1.43</c:v>
                </c:pt>
                <c:pt idx="1431">
                  <c:v>1.431</c:v>
                </c:pt>
                <c:pt idx="1432">
                  <c:v>1.4319999999999999</c:v>
                </c:pt>
                <c:pt idx="1433">
                  <c:v>1.4330000000000001</c:v>
                </c:pt>
                <c:pt idx="1434">
                  <c:v>1.4339999999999999</c:v>
                </c:pt>
                <c:pt idx="1435">
                  <c:v>1.4350000000000001</c:v>
                </c:pt>
                <c:pt idx="1436">
                  <c:v>1.4359999999999999</c:v>
                </c:pt>
                <c:pt idx="1437">
                  <c:v>1.4370000000000001</c:v>
                </c:pt>
                <c:pt idx="1438">
                  <c:v>1.4379999999999999</c:v>
                </c:pt>
                <c:pt idx="1439">
                  <c:v>1.4390000000000001</c:v>
                </c:pt>
                <c:pt idx="1440">
                  <c:v>1.44</c:v>
                </c:pt>
                <c:pt idx="1441">
                  <c:v>1.4410000000000001</c:v>
                </c:pt>
                <c:pt idx="1442">
                  <c:v>1.4419999999999999</c:v>
                </c:pt>
                <c:pt idx="1443">
                  <c:v>1.4430000000000001</c:v>
                </c:pt>
                <c:pt idx="1444">
                  <c:v>1.444</c:v>
                </c:pt>
                <c:pt idx="1445">
                  <c:v>1.4450000000000001</c:v>
                </c:pt>
                <c:pt idx="1446">
                  <c:v>1.446</c:v>
                </c:pt>
                <c:pt idx="1447">
                  <c:v>1.4470000000000001</c:v>
                </c:pt>
                <c:pt idx="1448">
                  <c:v>1.448</c:v>
                </c:pt>
                <c:pt idx="1449">
                  <c:v>1.4490000000000001</c:v>
                </c:pt>
                <c:pt idx="1450">
                  <c:v>1.45</c:v>
                </c:pt>
                <c:pt idx="1451">
                  <c:v>1.4510000000000001</c:v>
                </c:pt>
                <c:pt idx="1452">
                  <c:v>1.452</c:v>
                </c:pt>
                <c:pt idx="1453">
                  <c:v>1.4530000000000001</c:v>
                </c:pt>
                <c:pt idx="1454">
                  <c:v>1.454</c:v>
                </c:pt>
                <c:pt idx="1455">
                  <c:v>1.4550000000000001</c:v>
                </c:pt>
                <c:pt idx="1456">
                  <c:v>1.456</c:v>
                </c:pt>
                <c:pt idx="1457">
                  <c:v>1.4570000000000001</c:v>
                </c:pt>
                <c:pt idx="1458">
                  <c:v>1.458</c:v>
                </c:pt>
                <c:pt idx="1459">
                  <c:v>1.4590000000000001</c:v>
                </c:pt>
                <c:pt idx="1460">
                  <c:v>1.46</c:v>
                </c:pt>
                <c:pt idx="1461">
                  <c:v>1.4610000000000001</c:v>
                </c:pt>
                <c:pt idx="1462">
                  <c:v>1.462</c:v>
                </c:pt>
                <c:pt idx="1463">
                  <c:v>1.4630000000000001</c:v>
                </c:pt>
                <c:pt idx="1464">
                  <c:v>1.464</c:v>
                </c:pt>
                <c:pt idx="1465">
                  <c:v>1.4650000000000001</c:v>
                </c:pt>
                <c:pt idx="1466">
                  <c:v>1.466</c:v>
                </c:pt>
                <c:pt idx="1467">
                  <c:v>1.4670000000000001</c:v>
                </c:pt>
                <c:pt idx="1468">
                  <c:v>1.468</c:v>
                </c:pt>
                <c:pt idx="1469">
                  <c:v>1.4690000000000001</c:v>
                </c:pt>
                <c:pt idx="1470">
                  <c:v>1.47</c:v>
                </c:pt>
                <c:pt idx="1471">
                  <c:v>1.4710000000000001</c:v>
                </c:pt>
                <c:pt idx="1472">
                  <c:v>1.472</c:v>
                </c:pt>
                <c:pt idx="1473">
                  <c:v>1.4730000000000001</c:v>
                </c:pt>
                <c:pt idx="1474">
                  <c:v>1.474</c:v>
                </c:pt>
                <c:pt idx="1475">
                  <c:v>1.4750000000000001</c:v>
                </c:pt>
                <c:pt idx="1476">
                  <c:v>1.476</c:v>
                </c:pt>
                <c:pt idx="1477">
                  <c:v>1.4770000000000001</c:v>
                </c:pt>
                <c:pt idx="1478">
                  <c:v>1.478</c:v>
                </c:pt>
                <c:pt idx="1479">
                  <c:v>1.4790000000000001</c:v>
                </c:pt>
                <c:pt idx="1480">
                  <c:v>1.48</c:v>
                </c:pt>
                <c:pt idx="1481">
                  <c:v>1.4810000000000001</c:v>
                </c:pt>
                <c:pt idx="1482">
                  <c:v>1.482</c:v>
                </c:pt>
                <c:pt idx="1483">
                  <c:v>1.4830000000000001</c:v>
                </c:pt>
                <c:pt idx="1484">
                  <c:v>1.484</c:v>
                </c:pt>
                <c:pt idx="1485">
                  <c:v>1.4850000000000001</c:v>
                </c:pt>
                <c:pt idx="1486">
                  <c:v>1.486</c:v>
                </c:pt>
                <c:pt idx="1487">
                  <c:v>1.4870000000000001</c:v>
                </c:pt>
                <c:pt idx="1488">
                  <c:v>1.488</c:v>
                </c:pt>
                <c:pt idx="1489">
                  <c:v>1.4890000000000001</c:v>
                </c:pt>
                <c:pt idx="1490">
                  <c:v>1.49</c:v>
                </c:pt>
                <c:pt idx="1491">
                  <c:v>1.4910000000000001</c:v>
                </c:pt>
                <c:pt idx="1492">
                  <c:v>1.492</c:v>
                </c:pt>
                <c:pt idx="1493">
                  <c:v>1.4930000000000001</c:v>
                </c:pt>
                <c:pt idx="1494">
                  <c:v>1.494</c:v>
                </c:pt>
                <c:pt idx="1495">
                  <c:v>1.4950000000000001</c:v>
                </c:pt>
                <c:pt idx="1496">
                  <c:v>1.496</c:v>
                </c:pt>
                <c:pt idx="1497">
                  <c:v>1.4970000000000001</c:v>
                </c:pt>
                <c:pt idx="1498">
                  <c:v>1.498</c:v>
                </c:pt>
                <c:pt idx="1499">
                  <c:v>1.4990000000000001</c:v>
                </c:pt>
                <c:pt idx="1500">
                  <c:v>1.5</c:v>
                </c:pt>
                <c:pt idx="1501">
                  <c:v>1.5009999999999999</c:v>
                </c:pt>
                <c:pt idx="1502">
                  <c:v>1.502</c:v>
                </c:pt>
                <c:pt idx="1503">
                  <c:v>1.5029999999999999</c:v>
                </c:pt>
                <c:pt idx="1504">
                  <c:v>1.504</c:v>
                </c:pt>
                <c:pt idx="1505">
                  <c:v>1.5049999999999999</c:v>
                </c:pt>
                <c:pt idx="1506">
                  <c:v>1.506</c:v>
                </c:pt>
                <c:pt idx="1507">
                  <c:v>1.5069999999999999</c:v>
                </c:pt>
                <c:pt idx="1508">
                  <c:v>1.508</c:v>
                </c:pt>
                <c:pt idx="1509">
                  <c:v>1.5089999999999999</c:v>
                </c:pt>
                <c:pt idx="1510">
                  <c:v>1.51</c:v>
                </c:pt>
                <c:pt idx="1511">
                  <c:v>1.5109999999999999</c:v>
                </c:pt>
                <c:pt idx="1512">
                  <c:v>1.512</c:v>
                </c:pt>
                <c:pt idx="1513">
                  <c:v>1.5129999999999999</c:v>
                </c:pt>
                <c:pt idx="1514">
                  <c:v>1.514</c:v>
                </c:pt>
                <c:pt idx="1515">
                  <c:v>1.5149999999999999</c:v>
                </c:pt>
                <c:pt idx="1516">
                  <c:v>1.516</c:v>
                </c:pt>
                <c:pt idx="1517">
                  <c:v>1.5169999999999999</c:v>
                </c:pt>
                <c:pt idx="1518">
                  <c:v>1.518</c:v>
                </c:pt>
                <c:pt idx="1519">
                  <c:v>1.5189999999999999</c:v>
                </c:pt>
                <c:pt idx="1520">
                  <c:v>1.52</c:v>
                </c:pt>
                <c:pt idx="1521">
                  <c:v>1.5209999999999999</c:v>
                </c:pt>
                <c:pt idx="1522">
                  <c:v>1.522</c:v>
                </c:pt>
                <c:pt idx="1523">
                  <c:v>1.5229999999999999</c:v>
                </c:pt>
                <c:pt idx="1524">
                  <c:v>1.524</c:v>
                </c:pt>
                <c:pt idx="1525">
                  <c:v>1.5249999999999999</c:v>
                </c:pt>
                <c:pt idx="1526">
                  <c:v>1.526</c:v>
                </c:pt>
                <c:pt idx="1527">
                  <c:v>1.5269999999999999</c:v>
                </c:pt>
                <c:pt idx="1528">
                  <c:v>1.528</c:v>
                </c:pt>
                <c:pt idx="1529">
                  <c:v>1.5289999999999999</c:v>
                </c:pt>
                <c:pt idx="1530">
                  <c:v>1.53</c:v>
                </c:pt>
                <c:pt idx="1531">
                  <c:v>1.5309999999999999</c:v>
                </c:pt>
                <c:pt idx="1532">
                  <c:v>1.532</c:v>
                </c:pt>
                <c:pt idx="1533">
                  <c:v>1.5329999999999999</c:v>
                </c:pt>
                <c:pt idx="1534">
                  <c:v>1.534</c:v>
                </c:pt>
                <c:pt idx="1535">
                  <c:v>1.5349999999999999</c:v>
                </c:pt>
                <c:pt idx="1536">
                  <c:v>1.536</c:v>
                </c:pt>
                <c:pt idx="1537">
                  <c:v>1.5369999999999999</c:v>
                </c:pt>
                <c:pt idx="1538">
                  <c:v>1.538</c:v>
                </c:pt>
                <c:pt idx="1539">
                  <c:v>1.5389999999999999</c:v>
                </c:pt>
                <c:pt idx="1540">
                  <c:v>1.54</c:v>
                </c:pt>
                <c:pt idx="1541">
                  <c:v>1.5409999999999999</c:v>
                </c:pt>
                <c:pt idx="1542">
                  <c:v>1.542</c:v>
                </c:pt>
                <c:pt idx="1543">
                  <c:v>1.5429999999999999</c:v>
                </c:pt>
                <c:pt idx="1544">
                  <c:v>1.544</c:v>
                </c:pt>
                <c:pt idx="1545">
                  <c:v>1.5449999999999999</c:v>
                </c:pt>
                <c:pt idx="1546">
                  <c:v>1.546</c:v>
                </c:pt>
                <c:pt idx="1547">
                  <c:v>1.5469999999999999</c:v>
                </c:pt>
                <c:pt idx="1548">
                  <c:v>1.548</c:v>
                </c:pt>
                <c:pt idx="1549">
                  <c:v>1.5489999999999999</c:v>
                </c:pt>
                <c:pt idx="1550">
                  <c:v>1.55</c:v>
                </c:pt>
                <c:pt idx="1551">
                  <c:v>1.5509999999999999</c:v>
                </c:pt>
                <c:pt idx="1552">
                  <c:v>1.552</c:v>
                </c:pt>
                <c:pt idx="1553">
                  <c:v>1.5529999999999999</c:v>
                </c:pt>
                <c:pt idx="1554">
                  <c:v>1.554</c:v>
                </c:pt>
                <c:pt idx="1555">
                  <c:v>1.5549999999999999</c:v>
                </c:pt>
                <c:pt idx="1556">
                  <c:v>1.556</c:v>
                </c:pt>
                <c:pt idx="1557">
                  <c:v>1.5569999999999999</c:v>
                </c:pt>
                <c:pt idx="1558">
                  <c:v>1.5580000000000001</c:v>
                </c:pt>
                <c:pt idx="1559">
                  <c:v>1.5589999999999999</c:v>
                </c:pt>
                <c:pt idx="1560">
                  <c:v>1.56</c:v>
                </c:pt>
                <c:pt idx="1561">
                  <c:v>1.5609999999999999</c:v>
                </c:pt>
                <c:pt idx="1562">
                  <c:v>1.5620000000000001</c:v>
                </c:pt>
                <c:pt idx="1563">
                  <c:v>1.5629999999999999</c:v>
                </c:pt>
                <c:pt idx="1564">
                  <c:v>1.5640000000000001</c:v>
                </c:pt>
                <c:pt idx="1565">
                  <c:v>1.5649999999999999</c:v>
                </c:pt>
                <c:pt idx="1566">
                  <c:v>1.5660000000000001</c:v>
                </c:pt>
                <c:pt idx="1567">
                  <c:v>1.5669999999999999</c:v>
                </c:pt>
                <c:pt idx="1568">
                  <c:v>1.5680000000000001</c:v>
                </c:pt>
                <c:pt idx="1569">
                  <c:v>1.569</c:v>
                </c:pt>
                <c:pt idx="1570">
                  <c:v>1.57</c:v>
                </c:pt>
                <c:pt idx="1571">
                  <c:v>1.571</c:v>
                </c:pt>
                <c:pt idx="1572">
                  <c:v>1.5720000000000001</c:v>
                </c:pt>
                <c:pt idx="1573">
                  <c:v>1.573</c:v>
                </c:pt>
                <c:pt idx="1574">
                  <c:v>1.5740000000000001</c:v>
                </c:pt>
                <c:pt idx="1575">
                  <c:v>1.575</c:v>
                </c:pt>
                <c:pt idx="1576">
                  <c:v>1.5760000000000001</c:v>
                </c:pt>
                <c:pt idx="1577">
                  <c:v>1.577</c:v>
                </c:pt>
                <c:pt idx="1578">
                  <c:v>1.5780000000000001</c:v>
                </c:pt>
                <c:pt idx="1579">
                  <c:v>1.579</c:v>
                </c:pt>
                <c:pt idx="1580">
                  <c:v>1.58</c:v>
                </c:pt>
                <c:pt idx="1581">
                  <c:v>1.581</c:v>
                </c:pt>
                <c:pt idx="1582">
                  <c:v>1.5820000000000001</c:v>
                </c:pt>
                <c:pt idx="1583">
                  <c:v>1.583</c:v>
                </c:pt>
                <c:pt idx="1584">
                  <c:v>1.5840000000000001</c:v>
                </c:pt>
                <c:pt idx="1585">
                  <c:v>1.585</c:v>
                </c:pt>
                <c:pt idx="1586">
                  <c:v>1.5860000000000001</c:v>
                </c:pt>
                <c:pt idx="1587">
                  <c:v>1.587</c:v>
                </c:pt>
                <c:pt idx="1588">
                  <c:v>1.5880000000000001</c:v>
                </c:pt>
                <c:pt idx="1589">
                  <c:v>1.589</c:v>
                </c:pt>
                <c:pt idx="1590">
                  <c:v>1.59</c:v>
                </c:pt>
                <c:pt idx="1591">
                  <c:v>1.591</c:v>
                </c:pt>
                <c:pt idx="1592">
                  <c:v>1.5920000000000001</c:v>
                </c:pt>
                <c:pt idx="1593">
                  <c:v>1.593</c:v>
                </c:pt>
                <c:pt idx="1594">
                  <c:v>1.5940000000000001</c:v>
                </c:pt>
                <c:pt idx="1595">
                  <c:v>1.595</c:v>
                </c:pt>
                <c:pt idx="1596">
                  <c:v>1.5960000000000001</c:v>
                </c:pt>
                <c:pt idx="1597">
                  <c:v>1.597</c:v>
                </c:pt>
                <c:pt idx="1598">
                  <c:v>1.5980000000000001</c:v>
                </c:pt>
                <c:pt idx="1599">
                  <c:v>1.599</c:v>
                </c:pt>
                <c:pt idx="1600">
                  <c:v>1.6</c:v>
                </c:pt>
                <c:pt idx="1601">
                  <c:v>1.601</c:v>
                </c:pt>
                <c:pt idx="1602">
                  <c:v>1.6020000000000001</c:v>
                </c:pt>
                <c:pt idx="1603">
                  <c:v>1.603</c:v>
                </c:pt>
                <c:pt idx="1604">
                  <c:v>1.6040000000000001</c:v>
                </c:pt>
                <c:pt idx="1605">
                  <c:v>1.605</c:v>
                </c:pt>
                <c:pt idx="1606">
                  <c:v>1.6060000000000001</c:v>
                </c:pt>
                <c:pt idx="1607">
                  <c:v>1.607</c:v>
                </c:pt>
                <c:pt idx="1608">
                  <c:v>1.6080000000000001</c:v>
                </c:pt>
                <c:pt idx="1609">
                  <c:v>1.609</c:v>
                </c:pt>
                <c:pt idx="1610">
                  <c:v>1.61</c:v>
                </c:pt>
                <c:pt idx="1611">
                  <c:v>1.611</c:v>
                </c:pt>
                <c:pt idx="1612">
                  <c:v>1.6120000000000001</c:v>
                </c:pt>
                <c:pt idx="1613">
                  <c:v>1.613</c:v>
                </c:pt>
                <c:pt idx="1614">
                  <c:v>1.6140000000000001</c:v>
                </c:pt>
                <c:pt idx="1615">
                  <c:v>1.615</c:v>
                </c:pt>
                <c:pt idx="1616">
                  <c:v>1.6160000000000001</c:v>
                </c:pt>
                <c:pt idx="1617">
                  <c:v>1.617</c:v>
                </c:pt>
                <c:pt idx="1618">
                  <c:v>1.6180000000000001</c:v>
                </c:pt>
                <c:pt idx="1619">
                  <c:v>1.619</c:v>
                </c:pt>
                <c:pt idx="1620">
                  <c:v>1.62</c:v>
                </c:pt>
                <c:pt idx="1621">
                  <c:v>1.621</c:v>
                </c:pt>
                <c:pt idx="1622">
                  <c:v>1.6220000000000001</c:v>
                </c:pt>
                <c:pt idx="1623">
                  <c:v>1.623</c:v>
                </c:pt>
                <c:pt idx="1624">
                  <c:v>1.6240000000000001</c:v>
                </c:pt>
                <c:pt idx="1625">
                  <c:v>1.625</c:v>
                </c:pt>
                <c:pt idx="1626">
                  <c:v>1.6259999999999999</c:v>
                </c:pt>
                <c:pt idx="1627">
                  <c:v>1.627</c:v>
                </c:pt>
                <c:pt idx="1628">
                  <c:v>1.6279999999999999</c:v>
                </c:pt>
                <c:pt idx="1629">
                  <c:v>1.629</c:v>
                </c:pt>
                <c:pt idx="1630">
                  <c:v>1.63</c:v>
                </c:pt>
                <c:pt idx="1631">
                  <c:v>1.631</c:v>
                </c:pt>
                <c:pt idx="1632">
                  <c:v>1.6319999999999999</c:v>
                </c:pt>
                <c:pt idx="1633">
                  <c:v>1.633</c:v>
                </c:pt>
                <c:pt idx="1634">
                  <c:v>1.6339999999999999</c:v>
                </c:pt>
                <c:pt idx="1635">
                  <c:v>1.635</c:v>
                </c:pt>
                <c:pt idx="1636">
                  <c:v>1.6359999999999999</c:v>
                </c:pt>
                <c:pt idx="1637">
                  <c:v>1.637</c:v>
                </c:pt>
                <c:pt idx="1638">
                  <c:v>1.6379999999999999</c:v>
                </c:pt>
                <c:pt idx="1639">
                  <c:v>1.639</c:v>
                </c:pt>
                <c:pt idx="1640">
                  <c:v>1.64</c:v>
                </c:pt>
                <c:pt idx="1641">
                  <c:v>1.641</c:v>
                </c:pt>
                <c:pt idx="1642">
                  <c:v>1.6419999999999999</c:v>
                </c:pt>
                <c:pt idx="1643">
                  <c:v>1.643</c:v>
                </c:pt>
                <c:pt idx="1644">
                  <c:v>1.6439999999999999</c:v>
                </c:pt>
                <c:pt idx="1645">
                  <c:v>1.645</c:v>
                </c:pt>
                <c:pt idx="1646">
                  <c:v>1.6459999999999999</c:v>
                </c:pt>
                <c:pt idx="1647">
                  <c:v>1.647</c:v>
                </c:pt>
                <c:pt idx="1648">
                  <c:v>1.6479999999999999</c:v>
                </c:pt>
                <c:pt idx="1649">
                  <c:v>1.649</c:v>
                </c:pt>
                <c:pt idx="1650">
                  <c:v>1.65</c:v>
                </c:pt>
                <c:pt idx="1651">
                  <c:v>1.651</c:v>
                </c:pt>
                <c:pt idx="1652">
                  <c:v>1.6519999999999999</c:v>
                </c:pt>
                <c:pt idx="1653">
                  <c:v>1.653</c:v>
                </c:pt>
                <c:pt idx="1654">
                  <c:v>1.6539999999999999</c:v>
                </c:pt>
                <c:pt idx="1655">
                  <c:v>1.655</c:v>
                </c:pt>
                <c:pt idx="1656">
                  <c:v>1.6559999999999999</c:v>
                </c:pt>
                <c:pt idx="1657">
                  <c:v>1.657</c:v>
                </c:pt>
                <c:pt idx="1658">
                  <c:v>1.6579999999999999</c:v>
                </c:pt>
                <c:pt idx="1659">
                  <c:v>1.659</c:v>
                </c:pt>
                <c:pt idx="1660">
                  <c:v>1.66</c:v>
                </c:pt>
                <c:pt idx="1661">
                  <c:v>1.661</c:v>
                </c:pt>
                <c:pt idx="1662">
                  <c:v>1.6619999999999999</c:v>
                </c:pt>
                <c:pt idx="1663">
                  <c:v>1.663</c:v>
                </c:pt>
                <c:pt idx="1664">
                  <c:v>1.6639999999999999</c:v>
                </c:pt>
                <c:pt idx="1665">
                  <c:v>1.665</c:v>
                </c:pt>
                <c:pt idx="1666">
                  <c:v>1.6659999999999999</c:v>
                </c:pt>
                <c:pt idx="1667">
                  <c:v>1.667</c:v>
                </c:pt>
                <c:pt idx="1668">
                  <c:v>1.6679999999999999</c:v>
                </c:pt>
                <c:pt idx="1669">
                  <c:v>1.669</c:v>
                </c:pt>
                <c:pt idx="1670">
                  <c:v>1.67</c:v>
                </c:pt>
                <c:pt idx="1671">
                  <c:v>1.671</c:v>
                </c:pt>
                <c:pt idx="1672">
                  <c:v>1.6719999999999999</c:v>
                </c:pt>
                <c:pt idx="1673">
                  <c:v>1.673</c:v>
                </c:pt>
                <c:pt idx="1674">
                  <c:v>1.6739999999999999</c:v>
                </c:pt>
                <c:pt idx="1675">
                  <c:v>1.675</c:v>
                </c:pt>
                <c:pt idx="1676">
                  <c:v>1.6759999999999999</c:v>
                </c:pt>
                <c:pt idx="1677">
                  <c:v>1.677</c:v>
                </c:pt>
                <c:pt idx="1678">
                  <c:v>1.6779999999999999</c:v>
                </c:pt>
                <c:pt idx="1679">
                  <c:v>1.679</c:v>
                </c:pt>
                <c:pt idx="1680">
                  <c:v>1.68</c:v>
                </c:pt>
                <c:pt idx="1681">
                  <c:v>1.681</c:v>
                </c:pt>
                <c:pt idx="1682">
                  <c:v>1.6819999999999999</c:v>
                </c:pt>
                <c:pt idx="1683">
                  <c:v>1.6830000000000001</c:v>
                </c:pt>
                <c:pt idx="1684">
                  <c:v>1.6839999999999999</c:v>
                </c:pt>
                <c:pt idx="1685">
                  <c:v>1.6850000000000001</c:v>
                </c:pt>
                <c:pt idx="1686">
                  <c:v>1.6859999999999999</c:v>
                </c:pt>
                <c:pt idx="1687">
                  <c:v>1.6870000000000001</c:v>
                </c:pt>
                <c:pt idx="1688">
                  <c:v>1.6879999999999999</c:v>
                </c:pt>
                <c:pt idx="1689">
                  <c:v>1.6890000000000001</c:v>
                </c:pt>
                <c:pt idx="1690">
                  <c:v>1.69</c:v>
                </c:pt>
                <c:pt idx="1691">
                  <c:v>1.6910000000000001</c:v>
                </c:pt>
                <c:pt idx="1692">
                  <c:v>1.6919999999999999</c:v>
                </c:pt>
                <c:pt idx="1693">
                  <c:v>1.6930000000000001</c:v>
                </c:pt>
                <c:pt idx="1694">
                  <c:v>1.694</c:v>
                </c:pt>
                <c:pt idx="1695">
                  <c:v>1.6950000000000001</c:v>
                </c:pt>
                <c:pt idx="1696">
                  <c:v>1.696</c:v>
                </c:pt>
                <c:pt idx="1697">
                  <c:v>1.6970000000000001</c:v>
                </c:pt>
                <c:pt idx="1698">
                  <c:v>1.698</c:v>
                </c:pt>
                <c:pt idx="1699">
                  <c:v>1.6990000000000001</c:v>
                </c:pt>
                <c:pt idx="1700">
                  <c:v>1.7</c:v>
                </c:pt>
                <c:pt idx="1701">
                  <c:v>1.7010000000000001</c:v>
                </c:pt>
                <c:pt idx="1702">
                  <c:v>1.702</c:v>
                </c:pt>
                <c:pt idx="1703">
                  <c:v>1.7030000000000001</c:v>
                </c:pt>
                <c:pt idx="1704">
                  <c:v>1.704</c:v>
                </c:pt>
                <c:pt idx="1705">
                  <c:v>1.7050000000000001</c:v>
                </c:pt>
                <c:pt idx="1706">
                  <c:v>1.706</c:v>
                </c:pt>
                <c:pt idx="1707">
                  <c:v>1.7070000000000001</c:v>
                </c:pt>
                <c:pt idx="1708">
                  <c:v>1.708</c:v>
                </c:pt>
                <c:pt idx="1709">
                  <c:v>1.7090000000000001</c:v>
                </c:pt>
                <c:pt idx="1710">
                  <c:v>1.71</c:v>
                </c:pt>
                <c:pt idx="1711">
                  <c:v>1.7110000000000001</c:v>
                </c:pt>
                <c:pt idx="1712">
                  <c:v>1.712</c:v>
                </c:pt>
                <c:pt idx="1713">
                  <c:v>1.7130000000000001</c:v>
                </c:pt>
                <c:pt idx="1714">
                  <c:v>1.714</c:v>
                </c:pt>
                <c:pt idx="1715">
                  <c:v>1.7150000000000001</c:v>
                </c:pt>
                <c:pt idx="1716">
                  <c:v>1.716</c:v>
                </c:pt>
                <c:pt idx="1717">
                  <c:v>1.7170000000000001</c:v>
                </c:pt>
                <c:pt idx="1718">
                  <c:v>1.718</c:v>
                </c:pt>
                <c:pt idx="1719">
                  <c:v>1.7190000000000001</c:v>
                </c:pt>
                <c:pt idx="1720">
                  <c:v>1.72</c:v>
                </c:pt>
                <c:pt idx="1721">
                  <c:v>1.7210000000000001</c:v>
                </c:pt>
                <c:pt idx="1722">
                  <c:v>1.722</c:v>
                </c:pt>
                <c:pt idx="1723">
                  <c:v>1.7230000000000001</c:v>
                </c:pt>
                <c:pt idx="1724">
                  <c:v>1.724</c:v>
                </c:pt>
                <c:pt idx="1725">
                  <c:v>1.7250000000000001</c:v>
                </c:pt>
                <c:pt idx="1726">
                  <c:v>1.726</c:v>
                </c:pt>
                <c:pt idx="1727">
                  <c:v>1.7270000000000001</c:v>
                </c:pt>
                <c:pt idx="1728">
                  <c:v>1.728</c:v>
                </c:pt>
                <c:pt idx="1729">
                  <c:v>1.7290000000000001</c:v>
                </c:pt>
                <c:pt idx="1730">
                  <c:v>1.73</c:v>
                </c:pt>
                <c:pt idx="1731">
                  <c:v>1.7310000000000001</c:v>
                </c:pt>
                <c:pt idx="1732">
                  <c:v>1.732</c:v>
                </c:pt>
                <c:pt idx="1733">
                  <c:v>1.7330000000000001</c:v>
                </c:pt>
                <c:pt idx="1734">
                  <c:v>1.734</c:v>
                </c:pt>
                <c:pt idx="1735">
                  <c:v>1.7350000000000001</c:v>
                </c:pt>
                <c:pt idx="1736">
                  <c:v>1.736</c:v>
                </c:pt>
                <c:pt idx="1737">
                  <c:v>1.7370000000000001</c:v>
                </c:pt>
                <c:pt idx="1738">
                  <c:v>1.738</c:v>
                </c:pt>
                <c:pt idx="1739">
                  <c:v>1.7390000000000001</c:v>
                </c:pt>
                <c:pt idx="1740">
                  <c:v>1.74</c:v>
                </c:pt>
                <c:pt idx="1741">
                  <c:v>1.7410000000000001</c:v>
                </c:pt>
                <c:pt idx="1742">
                  <c:v>1.742</c:v>
                </c:pt>
                <c:pt idx="1743">
                  <c:v>1.7430000000000001</c:v>
                </c:pt>
                <c:pt idx="1744">
                  <c:v>1.744</c:v>
                </c:pt>
                <c:pt idx="1745">
                  <c:v>1.7450000000000001</c:v>
                </c:pt>
                <c:pt idx="1746">
                  <c:v>1.746</c:v>
                </c:pt>
                <c:pt idx="1747">
                  <c:v>1.7470000000000001</c:v>
                </c:pt>
                <c:pt idx="1748">
                  <c:v>1.748</c:v>
                </c:pt>
                <c:pt idx="1749">
                  <c:v>1.7490000000000001</c:v>
                </c:pt>
                <c:pt idx="1750">
                  <c:v>1.75</c:v>
                </c:pt>
                <c:pt idx="1751">
                  <c:v>1.7509999999999999</c:v>
                </c:pt>
                <c:pt idx="1752">
                  <c:v>1.752</c:v>
                </c:pt>
                <c:pt idx="1753">
                  <c:v>1.7529999999999999</c:v>
                </c:pt>
                <c:pt idx="1754">
                  <c:v>1.754</c:v>
                </c:pt>
                <c:pt idx="1755">
                  <c:v>1.7549999999999999</c:v>
                </c:pt>
                <c:pt idx="1756">
                  <c:v>1.756</c:v>
                </c:pt>
                <c:pt idx="1757">
                  <c:v>1.7569999999999999</c:v>
                </c:pt>
                <c:pt idx="1758">
                  <c:v>1.758</c:v>
                </c:pt>
                <c:pt idx="1759">
                  <c:v>1.7589999999999999</c:v>
                </c:pt>
                <c:pt idx="1760">
                  <c:v>1.76</c:v>
                </c:pt>
                <c:pt idx="1761">
                  <c:v>1.7609999999999999</c:v>
                </c:pt>
                <c:pt idx="1762">
                  <c:v>1.762</c:v>
                </c:pt>
                <c:pt idx="1763">
                  <c:v>1.7629999999999999</c:v>
                </c:pt>
                <c:pt idx="1764">
                  <c:v>1.764</c:v>
                </c:pt>
                <c:pt idx="1765">
                  <c:v>1.7649999999999999</c:v>
                </c:pt>
                <c:pt idx="1766">
                  <c:v>1.766</c:v>
                </c:pt>
                <c:pt idx="1767">
                  <c:v>1.7669999999999999</c:v>
                </c:pt>
                <c:pt idx="1768">
                  <c:v>1.768</c:v>
                </c:pt>
                <c:pt idx="1769">
                  <c:v>1.7689999999999999</c:v>
                </c:pt>
                <c:pt idx="1770">
                  <c:v>1.77</c:v>
                </c:pt>
                <c:pt idx="1771">
                  <c:v>1.7709999999999999</c:v>
                </c:pt>
                <c:pt idx="1772">
                  <c:v>1.772</c:v>
                </c:pt>
                <c:pt idx="1773">
                  <c:v>1.7729999999999999</c:v>
                </c:pt>
                <c:pt idx="1774">
                  <c:v>1.774</c:v>
                </c:pt>
                <c:pt idx="1775">
                  <c:v>1.7749999999999999</c:v>
                </c:pt>
                <c:pt idx="1776">
                  <c:v>1.776</c:v>
                </c:pt>
                <c:pt idx="1777">
                  <c:v>1.7769999999999999</c:v>
                </c:pt>
                <c:pt idx="1778">
                  <c:v>1.778</c:v>
                </c:pt>
                <c:pt idx="1779">
                  <c:v>1.7789999999999999</c:v>
                </c:pt>
                <c:pt idx="1780">
                  <c:v>1.78</c:v>
                </c:pt>
                <c:pt idx="1781">
                  <c:v>1.7809999999999999</c:v>
                </c:pt>
                <c:pt idx="1782">
                  <c:v>1.782</c:v>
                </c:pt>
                <c:pt idx="1783">
                  <c:v>1.7829999999999999</c:v>
                </c:pt>
                <c:pt idx="1784">
                  <c:v>1.784</c:v>
                </c:pt>
                <c:pt idx="1785">
                  <c:v>1.7849999999999999</c:v>
                </c:pt>
                <c:pt idx="1786">
                  <c:v>1.786</c:v>
                </c:pt>
                <c:pt idx="1787">
                  <c:v>1.7869999999999999</c:v>
                </c:pt>
                <c:pt idx="1788">
                  <c:v>1.788</c:v>
                </c:pt>
                <c:pt idx="1789">
                  <c:v>1.7889999999999999</c:v>
                </c:pt>
                <c:pt idx="1790">
                  <c:v>1.79</c:v>
                </c:pt>
                <c:pt idx="1791">
                  <c:v>1.7909999999999999</c:v>
                </c:pt>
                <c:pt idx="1792">
                  <c:v>1.792</c:v>
                </c:pt>
                <c:pt idx="1793">
                  <c:v>1.7929999999999999</c:v>
                </c:pt>
                <c:pt idx="1794">
                  <c:v>1.794</c:v>
                </c:pt>
                <c:pt idx="1795">
                  <c:v>1.7949999999999999</c:v>
                </c:pt>
                <c:pt idx="1796">
                  <c:v>1.796</c:v>
                </c:pt>
                <c:pt idx="1797">
                  <c:v>1.7969999999999999</c:v>
                </c:pt>
                <c:pt idx="1798">
                  <c:v>1.798</c:v>
                </c:pt>
                <c:pt idx="1799">
                  <c:v>1.7989999999999999</c:v>
                </c:pt>
                <c:pt idx="1800">
                  <c:v>1.8</c:v>
                </c:pt>
                <c:pt idx="1801">
                  <c:v>1.8009999999999999</c:v>
                </c:pt>
                <c:pt idx="1802">
                  <c:v>1.802</c:v>
                </c:pt>
                <c:pt idx="1803">
                  <c:v>1.8029999999999999</c:v>
                </c:pt>
                <c:pt idx="1804">
                  <c:v>1.804</c:v>
                </c:pt>
                <c:pt idx="1805">
                  <c:v>1.8049999999999999</c:v>
                </c:pt>
                <c:pt idx="1806">
                  <c:v>1.806</c:v>
                </c:pt>
                <c:pt idx="1807">
                  <c:v>1.8069999999999999</c:v>
                </c:pt>
                <c:pt idx="1808">
                  <c:v>1.8080000000000001</c:v>
                </c:pt>
                <c:pt idx="1809">
                  <c:v>1.8089999999999999</c:v>
                </c:pt>
                <c:pt idx="1810">
                  <c:v>1.81</c:v>
                </c:pt>
                <c:pt idx="1811">
                  <c:v>1.8109999999999999</c:v>
                </c:pt>
                <c:pt idx="1812">
                  <c:v>1.8120000000000001</c:v>
                </c:pt>
                <c:pt idx="1813">
                  <c:v>1.8129999999999999</c:v>
                </c:pt>
                <c:pt idx="1814">
                  <c:v>1.8140000000000001</c:v>
                </c:pt>
                <c:pt idx="1815">
                  <c:v>1.8149999999999999</c:v>
                </c:pt>
                <c:pt idx="1816">
                  <c:v>1.8160000000000001</c:v>
                </c:pt>
                <c:pt idx="1817">
                  <c:v>1.8169999999999999</c:v>
                </c:pt>
                <c:pt idx="1818">
                  <c:v>1.8180000000000001</c:v>
                </c:pt>
                <c:pt idx="1819">
                  <c:v>1.819</c:v>
                </c:pt>
                <c:pt idx="1820">
                  <c:v>1.82</c:v>
                </c:pt>
                <c:pt idx="1821">
                  <c:v>1.821</c:v>
                </c:pt>
                <c:pt idx="1822">
                  <c:v>1.8220000000000001</c:v>
                </c:pt>
                <c:pt idx="1823">
                  <c:v>1.823</c:v>
                </c:pt>
                <c:pt idx="1824">
                  <c:v>1.8240000000000001</c:v>
                </c:pt>
                <c:pt idx="1825">
                  <c:v>1.825</c:v>
                </c:pt>
                <c:pt idx="1826">
                  <c:v>1.8260000000000001</c:v>
                </c:pt>
                <c:pt idx="1827">
                  <c:v>1.827</c:v>
                </c:pt>
                <c:pt idx="1828">
                  <c:v>1.8280000000000001</c:v>
                </c:pt>
                <c:pt idx="1829">
                  <c:v>1.829</c:v>
                </c:pt>
                <c:pt idx="1830">
                  <c:v>1.83</c:v>
                </c:pt>
                <c:pt idx="1831">
                  <c:v>1.831</c:v>
                </c:pt>
                <c:pt idx="1832">
                  <c:v>1.8320000000000001</c:v>
                </c:pt>
                <c:pt idx="1833">
                  <c:v>1.833</c:v>
                </c:pt>
                <c:pt idx="1834">
                  <c:v>1.8340000000000001</c:v>
                </c:pt>
                <c:pt idx="1835">
                  <c:v>1.835</c:v>
                </c:pt>
                <c:pt idx="1836">
                  <c:v>1.8360000000000001</c:v>
                </c:pt>
                <c:pt idx="1837">
                  <c:v>1.837</c:v>
                </c:pt>
                <c:pt idx="1838">
                  <c:v>1.8380000000000001</c:v>
                </c:pt>
                <c:pt idx="1839">
                  <c:v>1.839</c:v>
                </c:pt>
                <c:pt idx="1840">
                  <c:v>1.84</c:v>
                </c:pt>
                <c:pt idx="1841">
                  <c:v>1.841</c:v>
                </c:pt>
                <c:pt idx="1842">
                  <c:v>1.8420000000000001</c:v>
                </c:pt>
                <c:pt idx="1843">
                  <c:v>1.843</c:v>
                </c:pt>
                <c:pt idx="1844">
                  <c:v>1.8440000000000001</c:v>
                </c:pt>
                <c:pt idx="1845">
                  <c:v>1.845</c:v>
                </c:pt>
                <c:pt idx="1846">
                  <c:v>1.8460000000000001</c:v>
                </c:pt>
                <c:pt idx="1847">
                  <c:v>1.847</c:v>
                </c:pt>
                <c:pt idx="1848">
                  <c:v>1.8480000000000001</c:v>
                </c:pt>
                <c:pt idx="1849">
                  <c:v>1.849</c:v>
                </c:pt>
                <c:pt idx="1850">
                  <c:v>1.85</c:v>
                </c:pt>
                <c:pt idx="1851">
                  <c:v>1.851</c:v>
                </c:pt>
                <c:pt idx="1852">
                  <c:v>1.8520000000000001</c:v>
                </c:pt>
                <c:pt idx="1853">
                  <c:v>1.853</c:v>
                </c:pt>
                <c:pt idx="1854">
                  <c:v>1.8540000000000001</c:v>
                </c:pt>
                <c:pt idx="1855">
                  <c:v>1.855</c:v>
                </c:pt>
                <c:pt idx="1856">
                  <c:v>1.8560000000000001</c:v>
                </c:pt>
                <c:pt idx="1857">
                  <c:v>1.857</c:v>
                </c:pt>
                <c:pt idx="1858">
                  <c:v>1.8580000000000001</c:v>
                </c:pt>
                <c:pt idx="1859">
                  <c:v>1.859</c:v>
                </c:pt>
                <c:pt idx="1860">
                  <c:v>1.86</c:v>
                </c:pt>
                <c:pt idx="1861">
                  <c:v>1.861</c:v>
                </c:pt>
                <c:pt idx="1862">
                  <c:v>1.8620000000000001</c:v>
                </c:pt>
                <c:pt idx="1863">
                  <c:v>1.863</c:v>
                </c:pt>
                <c:pt idx="1864">
                  <c:v>1.8640000000000001</c:v>
                </c:pt>
                <c:pt idx="1865">
                  <c:v>1.865</c:v>
                </c:pt>
                <c:pt idx="1866">
                  <c:v>1.8660000000000001</c:v>
                </c:pt>
                <c:pt idx="1867">
                  <c:v>1.867</c:v>
                </c:pt>
                <c:pt idx="1868">
                  <c:v>1.8680000000000001</c:v>
                </c:pt>
                <c:pt idx="1869">
                  <c:v>1.869</c:v>
                </c:pt>
                <c:pt idx="1870">
                  <c:v>1.87</c:v>
                </c:pt>
                <c:pt idx="1871">
                  <c:v>1.871</c:v>
                </c:pt>
                <c:pt idx="1872">
                  <c:v>1.8720000000000001</c:v>
                </c:pt>
                <c:pt idx="1873">
                  <c:v>1.873</c:v>
                </c:pt>
                <c:pt idx="1874">
                  <c:v>1.8740000000000001</c:v>
                </c:pt>
                <c:pt idx="1875">
                  <c:v>1.875</c:v>
                </c:pt>
                <c:pt idx="1876">
                  <c:v>1.8759999999999999</c:v>
                </c:pt>
                <c:pt idx="1877">
                  <c:v>1.877</c:v>
                </c:pt>
                <c:pt idx="1878">
                  <c:v>1.8779999999999999</c:v>
                </c:pt>
                <c:pt idx="1879">
                  <c:v>1.879</c:v>
                </c:pt>
                <c:pt idx="1880">
                  <c:v>1.88</c:v>
                </c:pt>
                <c:pt idx="1881">
                  <c:v>1.881</c:v>
                </c:pt>
                <c:pt idx="1882">
                  <c:v>1.8819999999999999</c:v>
                </c:pt>
                <c:pt idx="1883">
                  <c:v>1.883</c:v>
                </c:pt>
                <c:pt idx="1884">
                  <c:v>1.8839999999999999</c:v>
                </c:pt>
                <c:pt idx="1885">
                  <c:v>1.885</c:v>
                </c:pt>
                <c:pt idx="1886">
                  <c:v>1.8859999999999999</c:v>
                </c:pt>
                <c:pt idx="1887">
                  <c:v>1.887</c:v>
                </c:pt>
                <c:pt idx="1888">
                  <c:v>1.8879999999999999</c:v>
                </c:pt>
                <c:pt idx="1889">
                  <c:v>1.889</c:v>
                </c:pt>
                <c:pt idx="1890">
                  <c:v>1.89</c:v>
                </c:pt>
                <c:pt idx="1891">
                  <c:v>1.891</c:v>
                </c:pt>
                <c:pt idx="1892">
                  <c:v>1.8919999999999999</c:v>
                </c:pt>
                <c:pt idx="1893">
                  <c:v>1.893</c:v>
                </c:pt>
                <c:pt idx="1894">
                  <c:v>1.8939999999999999</c:v>
                </c:pt>
                <c:pt idx="1895">
                  <c:v>1.895</c:v>
                </c:pt>
                <c:pt idx="1896">
                  <c:v>1.8959999999999999</c:v>
                </c:pt>
                <c:pt idx="1897">
                  <c:v>1.897</c:v>
                </c:pt>
                <c:pt idx="1898">
                  <c:v>1.8979999999999999</c:v>
                </c:pt>
                <c:pt idx="1899">
                  <c:v>1.899</c:v>
                </c:pt>
                <c:pt idx="1900">
                  <c:v>1.9</c:v>
                </c:pt>
                <c:pt idx="1901">
                  <c:v>1.901</c:v>
                </c:pt>
                <c:pt idx="1902">
                  <c:v>1.9019999999999999</c:v>
                </c:pt>
                <c:pt idx="1903">
                  <c:v>1.903</c:v>
                </c:pt>
                <c:pt idx="1904">
                  <c:v>1.9039999999999999</c:v>
                </c:pt>
                <c:pt idx="1905">
                  <c:v>1.905</c:v>
                </c:pt>
                <c:pt idx="1906">
                  <c:v>1.9059999999999999</c:v>
                </c:pt>
                <c:pt idx="1907">
                  <c:v>1.907</c:v>
                </c:pt>
                <c:pt idx="1908">
                  <c:v>1.9079999999999999</c:v>
                </c:pt>
                <c:pt idx="1909">
                  <c:v>1.909</c:v>
                </c:pt>
                <c:pt idx="1910">
                  <c:v>1.91</c:v>
                </c:pt>
                <c:pt idx="1911">
                  <c:v>1.911</c:v>
                </c:pt>
                <c:pt idx="1912">
                  <c:v>1.9119999999999999</c:v>
                </c:pt>
                <c:pt idx="1913">
                  <c:v>1.913</c:v>
                </c:pt>
                <c:pt idx="1914">
                  <c:v>1.9139999999999999</c:v>
                </c:pt>
                <c:pt idx="1915">
                  <c:v>1.915</c:v>
                </c:pt>
                <c:pt idx="1916">
                  <c:v>1.9159999999999999</c:v>
                </c:pt>
                <c:pt idx="1917">
                  <c:v>1.917</c:v>
                </c:pt>
                <c:pt idx="1918">
                  <c:v>1.9179999999999999</c:v>
                </c:pt>
                <c:pt idx="1919">
                  <c:v>1.919</c:v>
                </c:pt>
                <c:pt idx="1920">
                  <c:v>1.92</c:v>
                </c:pt>
                <c:pt idx="1921">
                  <c:v>1.921</c:v>
                </c:pt>
                <c:pt idx="1922">
                  <c:v>1.9219999999999999</c:v>
                </c:pt>
                <c:pt idx="1923">
                  <c:v>1.923</c:v>
                </c:pt>
                <c:pt idx="1924">
                  <c:v>1.9239999999999999</c:v>
                </c:pt>
                <c:pt idx="1925">
                  <c:v>1.925</c:v>
                </c:pt>
                <c:pt idx="1926">
                  <c:v>1.9259999999999999</c:v>
                </c:pt>
                <c:pt idx="1927">
                  <c:v>1.927</c:v>
                </c:pt>
                <c:pt idx="1928">
                  <c:v>1.9279999999999999</c:v>
                </c:pt>
                <c:pt idx="1929">
                  <c:v>1.929</c:v>
                </c:pt>
                <c:pt idx="1930">
                  <c:v>1.93</c:v>
                </c:pt>
                <c:pt idx="1931">
                  <c:v>1.931</c:v>
                </c:pt>
                <c:pt idx="1932">
                  <c:v>1.9319999999999999</c:v>
                </c:pt>
                <c:pt idx="1933">
                  <c:v>1.9330000000000001</c:v>
                </c:pt>
                <c:pt idx="1934">
                  <c:v>1.9339999999999999</c:v>
                </c:pt>
                <c:pt idx="1935">
                  <c:v>1.9350000000000001</c:v>
                </c:pt>
                <c:pt idx="1936">
                  <c:v>1.9359999999999999</c:v>
                </c:pt>
                <c:pt idx="1937">
                  <c:v>1.9370000000000001</c:v>
                </c:pt>
                <c:pt idx="1938">
                  <c:v>1.9379999999999999</c:v>
                </c:pt>
                <c:pt idx="1939">
                  <c:v>1.9390000000000001</c:v>
                </c:pt>
                <c:pt idx="1940">
                  <c:v>1.94</c:v>
                </c:pt>
                <c:pt idx="1941">
                  <c:v>1.9410000000000001</c:v>
                </c:pt>
                <c:pt idx="1942">
                  <c:v>1.9419999999999999</c:v>
                </c:pt>
                <c:pt idx="1943">
                  <c:v>1.9430000000000001</c:v>
                </c:pt>
                <c:pt idx="1944">
                  <c:v>1.944</c:v>
                </c:pt>
                <c:pt idx="1945">
                  <c:v>1.9450000000000001</c:v>
                </c:pt>
                <c:pt idx="1946">
                  <c:v>1.946</c:v>
                </c:pt>
                <c:pt idx="1947">
                  <c:v>1.9470000000000001</c:v>
                </c:pt>
                <c:pt idx="1948">
                  <c:v>1.948</c:v>
                </c:pt>
              </c:numCache>
            </c:numRef>
          </c:xVal>
          <c:yVal>
            <c:numRef>
              <c:f>Sheet2!$C:$C</c:f>
              <c:numCache>
                <c:formatCode>0.00E+00</c:formatCode>
                <c:ptCount val="1048576"/>
                <c:pt idx="0">
                  <c:v>5.7459429999999999E-4</c:v>
                </c:pt>
                <c:pt idx="1">
                  <c:v>5.7760920000000005E-4</c:v>
                </c:pt>
                <c:pt idx="2">
                  <c:v>5.9219419999999995E-4</c:v>
                </c:pt>
                <c:pt idx="3">
                  <c:v>6.0368089999999998E-4</c:v>
                </c:pt>
                <c:pt idx="4">
                  <c:v>6.1367539999999997E-4</c:v>
                </c:pt>
                <c:pt idx="5">
                  <c:v>6.2312000000000001E-4</c:v>
                </c:pt>
                <c:pt idx="6">
                  <c:v>6.351013E-4</c:v>
                </c:pt>
                <c:pt idx="7">
                  <c:v>6.5151610000000002E-4</c:v>
                </c:pt>
                <c:pt idx="8">
                  <c:v>6.6889870000000004E-4</c:v>
                </c:pt>
                <c:pt idx="9">
                  <c:v>6.9133319999999999E-4</c:v>
                </c:pt>
                <c:pt idx="10">
                  <c:v>7.2048920000000001E-4</c:v>
                </c:pt>
                <c:pt idx="11">
                  <c:v>7.6032560000000005E-4</c:v>
                </c:pt>
                <c:pt idx="12">
                  <c:v>8.1405710000000001E-4</c:v>
                </c:pt>
                <c:pt idx="13">
                  <c:v>8.864163E-4</c:v>
                </c:pt>
                <c:pt idx="14">
                  <c:v>9.7714289999999994E-4</c:v>
                </c:pt>
                <c:pt idx="15">
                  <c:v>1.0895169999999999E-3</c:v>
                </c:pt>
                <c:pt idx="16">
                  <c:v>1.2236599999999999E-3</c:v>
                </c:pt>
                <c:pt idx="17">
                  <c:v>1.376265E-3</c:v>
                </c:pt>
                <c:pt idx="18">
                  <c:v>1.5480719999999999E-3</c:v>
                </c:pt>
                <c:pt idx="19">
                  <c:v>1.748365E-3</c:v>
                </c:pt>
                <c:pt idx="20">
                  <c:v>1.9768210000000001E-3</c:v>
                </c:pt>
                <c:pt idx="21">
                  <c:v>2.2429009999999998E-3</c:v>
                </c:pt>
                <c:pt idx="22">
                  <c:v>2.543834E-3</c:v>
                </c:pt>
                <c:pt idx="23">
                  <c:v>2.8970300000000001E-3</c:v>
                </c:pt>
                <c:pt idx="24">
                  <c:v>3.3121069999999999E-3</c:v>
                </c:pt>
                <c:pt idx="25">
                  <c:v>3.7826460000000002E-3</c:v>
                </c:pt>
                <c:pt idx="26">
                  <c:v>4.290131E-3</c:v>
                </c:pt>
                <c:pt idx="27">
                  <c:v>4.8257209999999998E-3</c:v>
                </c:pt>
                <c:pt idx="28">
                  <c:v>5.4093659999999997E-3</c:v>
                </c:pt>
                <c:pt idx="29">
                  <c:v>6.0104490000000002E-3</c:v>
                </c:pt>
                <c:pt idx="30">
                  <c:v>6.6597760000000001E-3</c:v>
                </c:pt>
                <c:pt idx="31">
                  <c:v>7.3249999999999999E-3</c:v>
                </c:pt>
                <c:pt idx="32">
                  <c:v>7.9951410000000007E-3</c:v>
                </c:pt>
                <c:pt idx="33">
                  <c:v>8.7437369999999997E-3</c:v>
                </c:pt>
                <c:pt idx="34">
                  <c:v>9.4948700000000007E-3</c:v>
                </c:pt>
                <c:pt idx="35">
                  <c:v>1.0278229999999999E-2</c:v>
                </c:pt>
                <c:pt idx="36">
                  <c:v>1.109432E-2</c:v>
                </c:pt>
                <c:pt idx="37">
                  <c:v>1.191831E-2</c:v>
                </c:pt>
                <c:pt idx="38">
                  <c:v>1.279635E-2</c:v>
                </c:pt>
                <c:pt idx="39">
                  <c:v>1.368925E-2</c:v>
                </c:pt>
                <c:pt idx="40">
                  <c:v>1.465023E-2</c:v>
                </c:pt>
                <c:pt idx="41">
                  <c:v>1.5600849999999999E-2</c:v>
                </c:pt>
                <c:pt idx="42">
                  <c:v>1.6592320000000001E-2</c:v>
                </c:pt>
                <c:pt idx="43">
                  <c:v>1.755876E-2</c:v>
                </c:pt>
                <c:pt idx="44">
                  <c:v>1.866305E-2</c:v>
                </c:pt>
                <c:pt idx="45">
                  <c:v>1.9752490000000001E-2</c:v>
                </c:pt>
                <c:pt idx="46">
                  <c:v>2.0834080000000001E-2</c:v>
                </c:pt>
                <c:pt idx="47">
                  <c:v>2.1921380000000001E-2</c:v>
                </c:pt>
                <c:pt idx="48">
                  <c:v>2.305952E-2</c:v>
                </c:pt>
                <c:pt idx="49">
                  <c:v>2.42407E-2</c:v>
                </c:pt>
                <c:pt idx="50">
                  <c:v>2.5399700000000001E-2</c:v>
                </c:pt>
                <c:pt idx="51">
                  <c:v>2.658692E-2</c:v>
                </c:pt>
                <c:pt idx="52">
                  <c:v>2.78371E-2</c:v>
                </c:pt>
                <c:pt idx="53">
                  <c:v>2.9023500000000001E-2</c:v>
                </c:pt>
                <c:pt idx="54">
                  <c:v>3.0278349999999999E-2</c:v>
                </c:pt>
                <c:pt idx="55">
                  <c:v>3.1523099999999998E-2</c:v>
                </c:pt>
                <c:pt idx="56">
                  <c:v>3.2755039999999999E-2</c:v>
                </c:pt>
                <c:pt idx="57">
                  <c:v>3.4025420000000001E-2</c:v>
                </c:pt>
                <c:pt idx="58">
                  <c:v>3.5289279999999999E-2</c:v>
                </c:pt>
                <c:pt idx="59">
                  <c:v>3.6583530000000003E-2</c:v>
                </c:pt>
                <c:pt idx="60">
                  <c:v>3.7880360000000002E-2</c:v>
                </c:pt>
                <c:pt idx="61">
                  <c:v>3.9191379999999998E-2</c:v>
                </c:pt>
                <c:pt idx="62">
                  <c:v>4.0506939999999998E-2</c:v>
                </c:pt>
                <c:pt idx="63">
                  <c:v>4.1829860000000003E-2</c:v>
                </c:pt>
                <c:pt idx="64">
                  <c:v>4.3147190000000002E-2</c:v>
                </c:pt>
                <c:pt idx="65">
                  <c:v>4.4565300000000002E-2</c:v>
                </c:pt>
                <c:pt idx="66">
                  <c:v>4.5970039999999997E-2</c:v>
                </c:pt>
                <c:pt idx="67">
                  <c:v>4.742118E-2</c:v>
                </c:pt>
                <c:pt idx="68">
                  <c:v>4.881303E-2</c:v>
                </c:pt>
                <c:pt idx="69">
                  <c:v>5.0278839999999998E-2</c:v>
                </c:pt>
                <c:pt idx="70">
                  <c:v>5.1736980000000002E-2</c:v>
                </c:pt>
                <c:pt idx="71">
                  <c:v>5.3239300000000003E-2</c:v>
                </c:pt>
                <c:pt idx="72">
                  <c:v>5.474205E-2</c:v>
                </c:pt>
                <c:pt idx="73">
                  <c:v>5.632119E-2</c:v>
                </c:pt>
                <c:pt idx="74">
                  <c:v>5.7830409999999999E-2</c:v>
                </c:pt>
                <c:pt idx="75">
                  <c:v>5.9349850000000003E-2</c:v>
                </c:pt>
                <c:pt idx="76">
                  <c:v>6.0978230000000001E-2</c:v>
                </c:pt>
                <c:pt idx="77">
                  <c:v>6.2533809999999995E-2</c:v>
                </c:pt>
                <c:pt idx="78">
                  <c:v>6.4227439999999997E-2</c:v>
                </c:pt>
                <c:pt idx="79">
                  <c:v>6.5843490000000005E-2</c:v>
                </c:pt>
                <c:pt idx="80">
                  <c:v>6.7481390000000002E-2</c:v>
                </c:pt>
                <c:pt idx="81">
                  <c:v>6.9148730000000005E-2</c:v>
                </c:pt>
                <c:pt idx="82">
                  <c:v>7.0803619999999998E-2</c:v>
                </c:pt>
                <c:pt idx="83">
                  <c:v>7.2530919999999999E-2</c:v>
                </c:pt>
                <c:pt idx="84">
                  <c:v>7.4226319999999998E-2</c:v>
                </c:pt>
                <c:pt idx="85">
                  <c:v>7.6009080000000007E-2</c:v>
                </c:pt>
                <c:pt idx="86">
                  <c:v>7.7773739999999994E-2</c:v>
                </c:pt>
                <c:pt idx="87">
                  <c:v>7.9517809999999994E-2</c:v>
                </c:pt>
                <c:pt idx="88">
                  <c:v>8.1335149999999995E-2</c:v>
                </c:pt>
                <c:pt idx="89">
                  <c:v>8.3178279999999993E-2</c:v>
                </c:pt>
                <c:pt idx="90">
                  <c:v>8.4938600000000003E-2</c:v>
                </c:pt>
                <c:pt idx="91">
                  <c:v>8.6808040000000003E-2</c:v>
                </c:pt>
                <c:pt idx="92">
                  <c:v>8.8689760000000006E-2</c:v>
                </c:pt>
                <c:pt idx="93">
                  <c:v>9.0551160000000006E-2</c:v>
                </c:pt>
                <c:pt idx="94">
                  <c:v>9.2480560000000003E-2</c:v>
                </c:pt>
                <c:pt idx="95">
                  <c:v>9.4393249999999998E-2</c:v>
                </c:pt>
                <c:pt idx="96">
                  <c:v>9.6265749999999997E-2</c:v>
                </c:pt>
                <c:pt idx="97">
                  <c:v>9.8176650000000004E-2</c:v>
                </c:pt>
                <c:pt idx="98">
                  <c:v>0.1001865</c:v>
                </c:pt>
                <c:pt idx="99">
                  <c:v>0.1021917</c:v>
                </c:pt>
                <c:pt idx="100">
                  <c:v>0.1041325</c:v>
                </c:pt>
                <c:pt idx="101">
                  <c:v>0.1061682</c:v>
                </c:pt>
                <c:pt idx="102">
                  <c:v>0.1082178</c:v>
                </c:pt>
                <c:pt idx="103">
                  <c:v>0.11035970000000001</c:v>
                </c:pt>
                <c:pt idx="104">
                  <c:v>0.1123869</c:v>
                </c:pt>
                <c:pt idx="105">
                  <c:v>0.1145079</c:v>
                </c:pt>
                <c:pt idx="106">
                  <c:v>0.1166003</c:v>
                </c:pt>
                <c:pt idx="107">
                  <c:v>0.1187126</c:v>
                </c:pt>
                <c:pt idx="108">
                  <c:v>0.1209573</c:v>
                </c:pt>
                <c:pt idx="109">
                  <c:v>0.12312149999999999</c:v>
                </c:pt>
                <c:pt idx="110">
                  <c:v>0.12538579999999999</c:v>
                </c:pt>
                <c:pt idx="111">
                  <c:v>0.12759999999999999</c:v>
                </c:pt>
                <c:pt idx="112">
                  <c:v>0.12991520000000001</c:v>
                </c:pt>
                <c:pt idx="113">
                  <c:v>0.132165</c:v>
                </c:pt>
                <c:pt idx="114">
                  <c:v>0.13448470000000001</c:v>
                </c:pt>
                <c:pt idx="115">
                  <c:v>0.13667969999999999</c:v>
                </c:pt>
                <c:pt idx="116">
                  <c:v>0.1391367</c:v>
                </c:pt>
                <c:pt idx="117">
                  <c:v>0.1414618</c:v>
                </c:pt>
                <c:pt idx="118">
                  <c:v>0.14379430000000001</c:v>
                </c:pt>
                <c:pt idx="119">
                  <c:v>0.14622499999999999</c:v>
                </c:pt>
                <c:pt idx="120">
                  <c:v>0.14857890000000001</c:v>
                </c:pt>
                <c:pt idx="121">
                  <c:v>0.1510669</c:v>
                </c:pt>
                <c:pt idx="122">
                  <c:v>0.15346119999999999</c:v>
                </c:pt>
                <c:pt idx="123">
                  <c:v>0.15592539999999999</c:v>
                </c:pt>
                <c:pt idx="124">
                  <c:v>0.1583743</c:v>
                </c:pt>
                <c:pt idx="125">
                  <c:v>0.16083929999999999</c:v>
                </c:pt>
                <c:pt idx="126">
                  <c:v>0.16342950000000001</c:v>
                </c:pt>
                <c:pt idx="127">
                  <c:v>0.1658731</c:v>
                </c:pt>
                <c:pt idx="128">
                  <c:v>0.1684496</c:v>
                </c:pt>
                <c:pt idx="129">
                  <c:v>0.17101</c:v>
                </c:pt>
                <c:pt idx="130">
                  <c:v>0.17357539999999999</c:v>
                </c:pt>
                <c:pt idx="131">
                  <c:v>0.1761423</c:v>
                </c:pt>
                <c:pt idx="132">
                  <c:v>0.1788063</c:v>
                </c:pt>
                <c:pt idx="133">
                  <c:v>0.1813448</c:v>
                </c:pt>
                <c:pt idx="134">
                  <c:v>0.18397330000000001</c:v>
                </c:pt>
                <c:pt idx="135">
                  <c:v>0.18668000000000001</c:v>
                </c:pt>
                <c:pt idx="136">
                  <c:v>0.18929589999999999</c:v>
                </c:pt>
                <c:pt idx="137">
                  <c:v>0.1919351</c:v>
                </c:pt>
                <c:pt idx="138">
                  <c:v>0.19466310000000001</c:v>
                </c:pt>
                <c:pt idx="139">
                  <c:v>0.19740060000000001</c:v>
                </c:pt>
                <c:pt idx="140">
                  <c:v>0.20008680000000001</c:v>
                </c:pt>
                <c:pt idx="141">
                  <c:v>0.202767</c:v>
                </c:pt>
                <c:pt idx="142">
                  <c:v>0.20555519999999999</c:v>
                </c:pt>
                <c:pt idx="143">
                  <c:v>0.20833950000000001</c:v>
                </c:pt>
                <c:pt idx="144">
                  <c:v>0.2110957</c:v>
                </c:pt>
                <c:pt idx="145">
                  <c:v>0.21393760000000001</c:v>
                </c:pt>
                <c:pt idx="146">
                  <c:v>0.2166247</c:v>
                </c:pt>
                <c:pt idx="147">
                  <c:v>0.21946299999999999</c:v>
                </c:pt>
                <c:pt idx="148">
                  <c:v>0.22230469999999999</c:v>
                </c:pt>
                <c:pt idx="149">
                  <c:v>0.22510640000000001</c:v>
                </c:pt>
                <c:pt idx="150">
                  <c:v>0.22793740000000001</c:v>
                </c:pt>
                <c:pt idx="151">
                  <c:v>0.2308345</c:v>
                </c:pt>
                <c:pt idx="152">
                  <c:v>0.23369609999999999</c:v>
                </c:pt>
                <c:pt idx="153">
                  <c:v>0.23653279999999999</c:v>
                </c:pt>
                <c:pt idx="154">
                  <c:v>0.2395024</c:v>
                </c:pt>
                <c:pt idx="155">
                  <c:v>0.24240300000000001</c:v>
                </c:pt>
                <c:pt idx="156">
                  <c:v>0.24529860000000001</c:v>
                </c:pt>
                <c:pt idx="157">
                  <c:v>0.2482993</c:v>
                </c:pt>
                <c:pt idx="158">
                  <c:v>0.25123800000000002</c:v>
                </c:pt>
                <c:pt idx="159">
                  <c:v>0.25417390000000001</c:v>
                </c:pt>
                <c:pt idx="160">
                  <c:v>0.2572912</c:v>
                </c:pt>
                <c:pt idx="161">
                  <c:v>0.26024249999999999</c:v>
                </c:pt>
                <c:pt idx="162">
                  <c:v>0.26333630000000002</c:v>
                </c:pt>
                <c:pt idx="163">
                  <c:v>0.26633570000000001</c:v>
                </c:pt>
                <c:pt idx="164">
                  <c:v>0.26938960000000001</c:v>
                </c:pt>
                <c:pt idx="165">
                  <c:v>0.27247250000000001</c:v>
                </c:pt>
                <c:pt idx="166">
                  <c:v>0.275584</c:v>
                </c:pt>
                <c:pt idx="167">
                  <c:v>0.27864990000000001</c:v>
                </c:pt>
                <c:pt idx="168">
                  <c:v>0.28184130000000002</c:v>
                </c:pt>
                <c:pt idx="169">
                  <c:v>0.28499819999999998</c:v>
                </c:pt>
                <c:pt idx="170">
                  <c:v>0.28819070000000002</c:v>
                </c:pt>
                <c:pt idx="171">
                  <c:v>0.29136830000000002</c:v>
                </c:pt>
                <c:pt idx="172">
                  <c:v>0.29459180000000001</c:v>
                </c:pt>
                <c:pt idx="173">
                  <c:v>0.29783019999999999</c:v>
                </c:pt>
                <c:pt idx="174">
                  <c:v>0.30100749999999998</c:v>
                </c:pt>
                <c:pt idx="175">
                  <c:v>0.30419869999999999</c:v>
                </c:pt>
                <c:pt idx="176">
                  <c:v>0.30749549999999998</c:v>
                </c:pt>
                <c:pt idx="177">
                  <c:v>0.3107395</c:v>
                </c:pt>
                <c:pt idx="178">
                  <c:v>0.31399880000000002</c:v>
                </c:pt>
                <c:pt idx="179">
                  <c:v>0.317278</c:v>
                </c:pt>
                <c:pt idx="180">
                  <c:v>0.32057950000000002</c:v>
                </c:pt>
                <c:pt idx="181">
                  <c:v>0.32389689999999999</c:v>
                </c:pt>
                <c:pt idx="182">
                  <c:v>0.32723839999999998</c:v>
                </c:pt>
                <c:pt idx="183">
                  <c:v>0.33057439999999999</c:v>
                </c:pt>
                <c:pt idx="184">
                  <c:v>0.33394069999999998</c:v>
                </c:pt>
                <c:pt idx="185">
                  <c:v>0.33731129999999998</c:v>
                </c:pt>
                <c:pt idx="186">
                  <c:v>0.34069339999999998</c:v>
                </c:pt>
                <c:pt idx="187">
                  <c:v>0.3441401</c:v>
                </c:pt>
                <c:pt idx="188">
                  <c:v>0.34758860000000003</c:v>
                </c:pt>
                <c:pt idx="189">
                  <c:v>0.35102499999999998</c:v>
                </c:pt>
                <c:pt idx="190">
                  <c:v>0.35447380000000001</c:v>
                </c:pt>
                <c:pt idx="191">
                  <c:v>0.35791770000000001</c:v>
                </c:pt>
                <c:pt idx="192">
                  <c:v>0.3614638</c:v>
                </c:pt>
                <c:pt idx="193">
                  <c:v>0.36497639999999998</c:v>
                </c:pt>
                <c:pt idx="194">
                  <c:v>0.3684617</c:v>
                </c:pt>
                <c:pt idx="195">
                  <c:v>0.37200559999999999</c:v>
                </c:pt>
                <c:pt idx="196">
                  <c:v>0.3755655</c:v>
                </c:pt>
                <c:pt idx="197">
                  <c:v>0.37913999999999998</c:v>
                </c:pt>
                <c:pt idx="198">
                  <c:v>0.3827315</c:v>
                </c:pt>
                <c:pt idx="199">
                  <c:v>0.3863433</c:v>
                </c:pt>
                <c:pt idx="200">
                  <c:v>0.38997409999999999</c:v>
                </c:pt>
                <c:pt idx="201">
                  <c:v>0.39362459999999999</c:v>
                </c:pt>
                <c:pt idx="202">
                  <c:v>0.39729639999999999</c:v>
                </c:pt>
                <c:pt idx="203">
                  <c:v>0.40099030000000002</c:v>
                </c:pt>
                <c:pt idx="204">
                  <c:v>0.40470529999999999</c:v>
                </c:pt>
                <c:pt idx="205">
                  <c:v>0.4084352</c:v>
                </c:pt>
                <c:pt idx="206">
                  <c:v>0.41217860000000001</c:v>
                </c:pt>
                <c:pt idx="207">
                  <c:v>0.41593239999999998</c:v>
                </c:pt>
                <c:pt idx="208">
                  <c:v>0.41969679999999998</c:v>
                </c:pt>
                <c:pt idx="209">
                  <c:v>0.42347309999999999</c:v>
                </c:pt>
                <c:pt idx="210">
                  <c:v>0.42726140000000001</c:v>
                </c:pt>
                <c:pt idx="211">
                  <c:v>0.43106499999999998</c:v>
                </c:pt>
                <c:pt idx="212">
                  <c:v>0.43488280000000001</c:v>
                </c:pt>
                <c:pt idx="213">
                  <c:v>0.43871399999999999</c:v>
                </c:pt>
                <c:pt idx="214">
                  <c:v>0.4425616</c:v>
                </c:pt>
                <c:pt idx="215">
                  <c:v>0.44641819999999999</c:v>
                </c:pt>
                <c:pt idx="216">
                  <c:v>0.45029200000000003</c:v>
                </c:pt>
                <c:pt idx="217">
                  <c:v>0.45418150000000002</c:v>
                </c:pt>
                <c:pt idx="218">
                  <c:v>0.45808759999999998</c:v>
                </c:pt>
                <c:pt idx="219">
                  <c:v>0.46200750000000002</c:v>
                </c:pt>
                <c:pt idx="220">
                  <c:v>0.46594170000000001</c:v>
                </c:pt>
                <c:pt idx="221">
                  <c:v>0.46988920000000001</c:v>
                </c:pt>
                <c:pt idx="222">
                  <c:v>0.47385250000000001</c:v>
                </c:pt>
                <c:pt idx="223">
                  <c:v>0.47782780000000002</c:v>
                </c:pt>
                <c:pt idx="224">
                  <c:v>0.48181420000000003</c:v>
                </c:pt>
                <c:pt idx="225">
                  <c:v>0.48581570000000002</c:v>
                </c:pt>
                <c:pt idx="226">
                  <c:v>0.48983399999999999</c:v>
                </c:pt>
                <c:pt idx="227">
                  <c:v>0.49386590000000002</c:v>
                </c:pt>
                <c:pt idx="228">
                  <c:v>0.49791829999999998</c:v>
                </c:pt>
                <c:pt idx="229">
                  <c:v>0.50199000000000005</c:v>
                </c:pt>
                <c:pt idx="230">
                  <c:v>0.50608319999999996</c:v>
                </c:pt>
                <c:pt idx="231">
                  <c:v>0.51019309999999995</c:v>
                </c:pt>
                <c:pt idx="232">
                  <c:v>0.51432009999999995</c:v>
                </c:pt>
                <c:pt idx="233">
                  <c:v>0.5184607</c:v>
                </c:pt>
                <c:pt idx="234">
                  <c:v>0.5226151</c:v>
                </c:pt>
                <c:pt idx="235">
                  <c:v>0.52678179999999997</c:v>
                </c:pt>
                <c:pt idx="236">
                  <c:v>0.53096080000000001</c:v>
                </c:pt>
                <c:pt idx="237">
                  <c:v>0.53515469999999998</c:v>
                </c:pt>
                <c:pt idx="238">
                  <c:v>0.53936819999999996</c:v>
                </c:pt>
                <c:pt idx="239">
                  <c:v>0.54359840000000004</c:v>
                </c:pt>
                <c:pt idx="240">
                  <c:v>0.547848</c:v>
                </c:pt>
                <c:pt idx="241">
                  <c:v>0.55211560000000004</c:v>
                </c:pt>
                <c:pt idx="242">
                  <c:v>0.55639930000000004</c:v>
                </c:pt>
                <c:pt idx="243">
                  <c:v>0.56069800000000003</c:v>
                </c:pt>
                <c:pt idx="244">
                  <c:v>0.56501310000000005</c:v>
                </c:pt>
                <c:pt idx="245">
                  <c:v>0.56934260000000003</c:v>
                </c:pt>
                <c:pt idx="246">
                  <c:v>0.57368609999999998</c:v>
                </c:pt>
                <c:pt idx="247">
                  <c:v>0.57804520000000004</c:v>
                </c:pt>
                <c:pt idx="248">
                  <c:v>0.58241810000000005</c:v>
                </c:pt>
                <c:pt idx="249">
                  <c:v>0.58681550000000005</c:v>
                </c:pt>
                <c:pt idx="250">
                  <c:v>0.59120459999999997</c:v>
                </c:pt>
                <c:pt idx="251">
                  <c:v>0.59563929999999998</c:v>
                </c:pt>
                <c:pt idx="252">
                  <c:v>0.6000858</c:v>
                </c:pt>
                <c:pt idx="253">
                  <c:v>0.6045334</c:v>
                </c:pt>
                <c:pt idx="254">
                  <c:v>0.60899029999999998</c:v>
                </c:pt>
                <c:pt idx="255">
                  <c:v>0.61348510000000001</c:v>
                </c:pt>
                <c:pt idx="256">
                  <c:v>0.61797210000000002</c:v>
                </c:pt>
                <c:pt idx="257">
                  <c:v>0.62248910000000002</c:v>
                </c:pt>
                <c:pt idx="258">
                  <c:v>0.62708109999999995</c:v>
                </c:pt>
                <c:pt idx="259">
                  <c:v>0.63161400000000001</c:v>
                </c:pt>
                <c:pt idx="260">
                  <c:v>0.63619859999999995</c:v>
                </c:pt>
                <c:pt idx="261">
                  <c:v>0.64075470000000001</c:v>
                </c:pt>
                <c:pt idx="262">
                  <c:v>0.64536800000000005</c:v>
                </c:pt>
                <c:pt idx="263">
                  <c:v>0.6500553</c:v>
                </c:pt>
                <c:pt idx="264">
                  <c:v>0.65467299999999995</c:v>
                </c:pt>
                <c:pt idx="265">
                  <c:v>0.65931200000000001</c:v>
                </c:pt>
                <c:pt idx="266">
                  <c:v>0.66400950000000003</c:v>
                </c:pt>
                <c:pt idx="267">
                  <c:v>0.6686261</c:v>
                </c:pt>
                <c:pt idx="268">
                  <c:v>0.6733441</c:v>
                </c:pt>
                <c:pt idx="269">
                  <c:v>0.67808749999999995</c:v>
                </c:pt>
                <c:pt idx="270">
                  <c:v>0.68285870000000004</c:v>
                </c:pt>
                <c:pt idx="271">
                  <c:v>0.68761150000000004</c:v>
                </c:pt>
                <c:pt idx="272">
                  <c:v>0.69242049999999999</c:v>
                </c:pt>
                <c:pt idx="273">
                  <c:v>0.69720530000000003</c:v>
                </c:pt>
                <c:pt idx="274">
                  <c:v>0.7020478</c:v>
                </c:pt>
                <c:pt idx="275">
                  <c:v>0.70687920000000004</c:v>
                </c:pt>
                <c:pt idx="276">
                  <c:v>0.71171879999999998</c:v>
                </c:pt>
                <c:pt idx="277">
                  <c:v>0.71657099999999996</c:v>
                </c:pt>
                <c:pt idx="278">
                  <c:v>0.72140919999999997</c:v>
                </c:pt>
                <c:pt idx="279">
                  <c:v>0.72628250000000005</c:v>
                </c:pt>
                <c:pt idx="280">
                  <c:v>0.73117220000000005</c:v>
                </c:pt>
                <c:pt idx="281">
                  <c:v>0.73607230000000001</c:v>
                </c:pt>
                <c:pt idx="282">
                  <c:v>0.74097020000000002</c:v>
                </c:pt>
                <c:pt idx="283">
                  <c:v>0.74588540000000003</c:v>
                </c:pt>
                <c:pt idx="284">
                  <c:v>0.75081850000000006</c:v>
                </c:pt>
                <c:pt idx="285">
                  <c:v>0.75576600000000005</c:v>
                </c:pt>
                <c:pt idx="286">
                  <c:v>0.76072399999999996</c:v>
                </c:pt>
                <c:pt idx="287">
                  <c:v>0.76568749999999997</c:v>
                </c:pt>
                <c:pt idx="288">
                  <c:v>0.77065589999999995</c:v>
                </c:pt>
                <c:pt idx="289">
                  <c:v>0.77563590000000004</c:v>
                </c:pt>
                <c:pt idx="290">
                  <c:v>0.78062819999999999</c:v>
                </c:pt>
                <c:pt idx="291">
                  <c:v>0.78563099999999997</c:v>
                </c:pt>
                <c:pt idx="292">
                  <c:v>0.79064500000000004</c:v>
                </c:pt>
                <c:pt idx="293">
                  <c:v>0.79566979999999998</c:v>
                </c:pt>
                <c:pt idx="294">
                  <c:v>0.80070699999999995</c:v>
                </c:pt>
                <c:pt idx="295">
                  <c:v>0.80575770000000002</c:v>
                </c:pt>
                <c:pt idx="296">
                  <c:v>0.81085059999999998</c:v>
                </c:pt>
                <c:pt idx="297">
                  <c:v>0.81594390000000006</c:v>
                </c:pt>
                <c:pt idx="298">
                  <c:v>0.82103230000000005</c:v>
                </c:pt>
                <c:pt idx="299">
                  <c:v>0.82612379999999996</c:v>
                </c:pt>
                <c:pt idx="300">
                  <c:v>0.83122689999999999</c:v>
                </c:pt>
                <c:pt idx="301">
                  <c:v>0.83634379999999997</c:v>
                </c:pt>
                <c:pt idx="302">
                  <c:v>0.84145979999999998</c:v>
                </c:pt>
                <c:pt idx="303">
                  <c:v>0.84659410000000002</c:v>
                </c:pt>
                <c:pt idx="304">
                  <c:v>0.85173189999999999</c:v>
                </c:pt>
                <c:pt idx="305">
                  <c:v>0.85688330000000001</c:v>
                </c:pt>
                <c:pt idx="306">
                  <c:v>0.86204939999999997</c:v>
                </c:pt>
                <c:pt idx="307">
                  <c:v>0.8672166</c:v>
                </c:pt>
                <c:pt idx="308">
                  <c:v>0.87239290000000003</c:v>
                </c:pt>
                <c:pt idx="309">
                  <c:v>0.87758329999999996</c:v>
                </c:pt>
                <c:pt idx="310">
                  <c:v>0.88278820000000002</c:v>
                </c:pt>
                <c:pt idx="311">
                  <c:v>0.888019</c:v>
                </c:pt>
                <c:pt idx="312">
                  <c:v>0.89325399999999999</c:v>
                </c:pt>
                <c:pt idx="313">
                  <c:v>0.89850719999999995</c:v>
                </c:pt>
                <c:pt idx="314">
                  <c:v>0.90377510000000005</c:v>
                </c:pt>
                <c:pt idx="315">
                  <c:v>0.90905320000000001</c:v>
                </c:pt>
                <c:pt idx="316">
                  <c:v>0.91434919999999997</c:v>
                </c:pt>
                <c:pt idx="317">
                  <c:v>0.91970390000000002</c:v>
                </c:pt>
                <c:pt idx="318">
                  <c:v>0.92499350000000002</c:v>
                </c:pt>
                <c:pt idx="319">
                  <c:v>0.93036339999999995</c:v>
                </c:pt>
                <c:pt idx="320">
                  <c:v>0.93569610000000003</c:v>
                </c:pt>
                <c:pt idx="321">
                  <c:v>0.94106579999999995</c:v>
                </c:pt>
                <c:pt idx="322">
                  <c:v>0.94649890000000003</c:v>
                </c:pt>
                <c:pt idx="323">
                  <c:v>0.95187509999999997</c:v>
                </c:pt>
                <c:pt idx="324">
                  <c:v>0.95731089999999996</c:v>
                </c:pt>
                <c:pt idx="325">
                  <c:v>0.96274249999999995</c:v>
                </c:pt>
                <c:pt idx="326">
                  <c:v>0.96816899999999995</c:v>
                </c:pt>
                <c:pt idx="327">
                  <c:v>0.97363420000000001</c:v>
                </c:pt>
                <c:pt idx="328">
                  <c:v>0.97906649999999995</c:v>
                </c:pt>
                <c:pt idx="329">
                  <c:v>0.98454549999999996</c:v>
                </c:pt>
                <c:pt idx="330">
                  <c:v>0.99003540000000001</c:v>
                </c:pt>
                <c:pt idx="331">
                  <c:v>0.99554260000000006</c:v>
                </c:pt>
                <c:pt idx="332">
                  <c:v>1.00105</c:v>
                </c:pt>
                <c:pt idx="333">
                  <c:v>1.00657</c:v>
                </c:pt>
                <c:pt idx="334">
                  <c:v>1.012103</c:v>
                </c:pt>
                <c:pt idx="335">
                  <c:v>1.0176700000000001</c:v>
                </c:pt>
                <c:pt idx="336">
                  <c:v>1.023234</c:v>
                </c:pt>
                <c:pt idx="337">
                  <c:v>1.0287999999999999</c:v>
                </c:pt>
                <c:pt idx="338">
                  <c:v>1.034389</c:v>
                </c:pt>
                <c:pt idx="339">
                  <c:v>1.0400039999999999</c:v>
                </c:pt>
                <c:pt idx="340">
                  <c:v>1.0456460000000001</c:v>
                </c:pt>
                <c:pt idx="341">
                  <c:v>1.0512840000000001</c:v>
                </c:pt>
                <c:pt idx="342">
                  <c:v>1.0568770000000001</c:v>
                </c:pt>
                <c:pt idx="343">
                  <c:v>1.0625329999999999</c:v>
                </c:pt>
                <c:pt idx="344">
                  <c:v>1.0681860000000001</c:v>
                </c:pt>
                <c:pt idx="345">
                  <c:v>1.073861</c:v>
                </c:pt>
                <c:pt idx="346">
                  <c:v>1.0795589999999999</c:v>
                </c:pt>
                <c:pt idx="347">
                  <c:v>1.0851580000000001</c:v>
                </c:pt>
                <c:pt idx="348">
                  <c:v>1.090835</c:v>
                </c:pt>
                <c:pt idx="349">
                  <c:v>1.096511</c:v>
                </c:pt>
                <c:pt idx="350">
                  <c:v>1.1021890000000001</c:v>
                </c:pt>
                <c:pt idx="351">
                  <c:v>1.10788</c:v>
                </c:pt>
                <c:pt idx="352">
                  <c:v>1.11358</c:v>
                </c:pt>
                <c:pt idx="353">
                  <c:v>1.1192979999999999</c:v>
                </c:pt>
                <c:pt idx="354">
                  <c:v>1.1250340000000001</c:v>
                </c:pt>
                <c:pt idx="355">
                  <c:v>1.1307860000000001</c:v>
                </c:pt>
                <c:pt idx="356">
                  <c:v>1.1365270000000001</c:v>
                </c:pt>
                <c:pt idx="357">
                  <c:v>1.1422749999999999</c:v>
                </c:pt>
                <c:pt idx="358">
                  <c:v>1.148047</c:v>
                </c:pt>
                <c:pt idx="359">
                  <c:v>1.1538440000000001</c:v>
                </c:pt>
                <c:pt idx="360">
                  <c:v>1.1596550000000001</c:v>
                </c:pt>
                <c:pt idx="361">
                  <c:v>1.1655329999999999</c:v>
                </c:pt>
                <c:pt idx="362">
                  <c:v>1.171308</c:v>
                </c:pt>
                <c:pt idx="363">
                  <c:v>1.1771119999999999</c:v>
                </c:pt>
                <c:pt idx="364">
                  <c:v>1.1830270000000001</c:v>
                </c:pt>
                <c:pt idx="365">
                  <c:v>1.1888460000000001</c:v>
                </c:pt>
                <c:pt idx="366">
                  <c:v>1.19476</c:v>
                </c:pt>
                <c:pt idx="367">
                  <c:v>1.2005619999999999</c:v>
                </c:pt>
                <c:pt idx="368">
                  <c:v>1.206499</c:v>
                </c:pt>
                <c:pt idx="369">
                  <c:v>1.2123930000000001</c:v>
                </c:pt>
                <c:pt idx="370">
                  <c:v>1.2182489999999999</c:v>
                </c:pt>
                <c:pt idx="371">
                  <c:v>1.224207</c:v>
                </c:pt>
                <c:pt idx="372">
                  <c:v>1.2300869999999999</c:v>
                </c:pt>
                <c:pt idx="373">
                  <c:v>1.2360230000000001</c:v>
                </c:pt>
                <c:pt idx="374">
                  <c:v>1.241951</c:v>
                </c:pt>
                <c:pt idx="375">
                  <c:v>1.2478860000000001</c:v>
                </c:pt>
                <c:pt idx="376">
                  <c:v>1.2538640000000001</c:v>
                </c:pt>
                <c:pt idx="377">
                  <c:v>1.259749</c:v>
                </c:pt>
                <c:pt idx="378">
                  <c:v>1.265738</c:v>
                </c:pt>
                <c:pt idx="379">
                  <c:v>1.271747</c:v>
                </c:pt>
                <c:pt idx="380">
                  <c:v>1.2776479999999999</c:v>
                </c:pt>
                <c:pt idx="381">
                  <c:v>1.28366</c:v>
                </c:pt>
                <c:pt idx="382">
                  <c:v>1.2896609999999999</c:v>
                </c:pt>
                <c:pt idx="383">
                  <c:v>1.2956620000000001</c:v>
                </c:pt>
                <c:pt idx="384">
                  <c:v>1.3016779999999999</c:v>
                </c:pt>
                <c:pt idx="385">
                  <c:v>1.307734</c:v>
                </c:pt>
                <c:pt idx="386">
                  <c:v>1.313758</c:v>
                </c:pt>
                <c:pt idx="387">
                  <c:v>1.3197760000000001</c:v>
                </c:pt>
                <c:pt idx="388">
                  <c:v>1.325858</c:v>
                </c:pt>
                <c:pt idx="389">
                  <c:v>1.3318890000000001</c:v>
                </c:pt>
                <c:pt idx="390">
                  <c:v>1.3379160000000001</c:v>
                </c:pt>
                <c:pt idx="391">
                  <c:v>1.3440350000000001</c:v>
                </c:pt>
                <c:pt idx="392">
                  <c:v>1.350112</c:v>
                </c:pt>
                <c:pt idx="393">
                  <c:v>1.356244</c:v>
                </c:pt>
                <c:pt idx="394">
                  <c:v>1.3623510000000001</c:v>
                </c:pt>
                <c:pt idx="395">
                  <c:v>1.368422</c:v>
                </c:pt>
                <c:pt idx="396">
                  <c:v>1.374598</c:v>
                </c:pt>
                <c:pt idx="397">
                  <c:v>1.380727</c:v>
                </c:pt>
                <c:pt idx="398">
                  <c:v>1.386871</c:v>
                </c:pt>
                <c:pt idx="399">
                  <c:v>1.393032</c:v>
                </c:pt>
                <c:pt idx="400">
                  <c:v>1.399197</c:v>
                </c:pt>
                <c:pt idx="401">
                  <c:v>1.4053659999999999</c:v>
                </c:pt>
                <c:pt idx="402">
                  <c:v>1.4115470000000001</c:v>
                </c:pt>
                <c:pt idx="403">
                  <c:v>1.4177379999999999</c:v>
                </c:pt>
                <c:pt idx="404">
                  <c:v>1.423937</c:v>
                </c:pt>
                <c:pt idx="405">
                  <c:v>1.4301349999999999</c:v>
                </c:pt>
                <c:pt idx="406">
                  <c:v>1.4363539999999999</c:v>
                </c:pt>
                <c:pt idx="407">
                  <c:v>1.4426079999999999</c:v>
                </c:pt>
                <c:pt idx="408">
                  <c:v>1.4488319999999999</c:v>
                </c:pt>
                <c:pt idx="409">
                  <c:v>1.4551069999999999</c:v>
                </c:pt>
                <c:pt idx="410">
                  <c:v>1.461368</c:v>
                </c:pt>
                <c:pt idx="411">
                  <c:v>1.4676370000000001</c:v>
                </c:pt>
                <c:pt idx="412">
                  <c:v>1.473889</c:v>
                </c:pt>
                <c:pt idx="413">
                  <c:v>1.4801759999999999</c:v>
                </c:pt>
                <c:pt idx="414">
                  <c:v>1.4864729999999999</c:v>
                </c:pt>
                <c:pt idx="415">
                  <c:v>1.492777</c:v>
                </c:pt>
                <c:pt idx="416">
                  <c:v>1.499085</c:v>
                </c:pt>
                <c:pt idx="417">
                  <c:v>1.505403</c:v>
                </c:pt>
                <c:pt idx="418">
                  <c:v>1.511725</c:v>
                </c:pt>
                <c:pt idx="419">
                  <c:v>1.5180549999999999</c:v>
                </c:pt>
                <c:pt idx="420">
                  <c:v>1.5244070000000001</c:v>
                </c:pt>
                <c:pt idx="421">
                  <c:v>1.5307569999999999</c:v>
                </c:pt>
                <c:pt idx="422">
                  <c:v>1.537113</c:v>
                </c:pt>
                <c:pt idx="423">
                  <c:v>1.543477</c:v>
                </c:pt>
                <c:pt idx="424">
                  <c:v>1.5498479999999999</c:v>
                </c:pt>
                <c:pt idx="425">
                  <c:v>1.556225</c:v>
                </c:pt>
                <c:pt idx="426">
                  <c:v>1.562611</c:v>
                </c:pt>
                <c:pt idx="427">
                  <c:v>1.5689919999999999</c:v>
                </c:pt>
                <c:pt idx="428">
                  <c:v>1.575396</c:v>
                </c:pt>
                <c:pt idx="429">
                  <c:v>1.5817319999999999</c:v>
                </c:pt>
                <c:pt idx="430">
                  <c:v>1.588152</c:v>
                </c:pt>
                <c:pt idx="431">
                  <c:v>1.594573</c:v>
                </c:pt>
                <c:pt idx="432">
                  <c:v>1.6010260000000001</c:v>
                </c:pt>
                <c:pt idx="433">
                  <c:v>1.60747</c:v>
                </c:pt>
                <c:pt idx="434">
                  <c:v>1.6139079999999999</c:v>
                </c:pt>
                <c:pt idx="435">
                  <c:v>1.6203380000000001</c:v>
                </c:pt>
                <c:pt idx="436">
                  <c:v>1.626787</c:v>
                </c:pt>
                <c:pt idx="437">
                  <c:v>1.633265</c:v>
                </c:pt>
                <c:pt idx="438">
                  <c:v>1.639726</c:v>
                </c:pt>
                <c:pt idx="439">
                  <c:v>1.6462190000000001</c:v>
                </c:pt>
                <c:pt idx="440">
                  <c:v>1.652709</c:v>
                </c:pt>
                <c:pt idx="441">
                  <c:v>1.659203</c:v>
                </c:pt>
                <c:pt idx="442">
                  <c:v>1.6657059999999999</c:v>
                </c:pt>
                <c:pt idx="443">
                  <c:v>1.6722239999999999</c:v>
                </c:pt>
                <c:pt idx="444">
                  <c:v>1.678717</c:v>
                </c:pt>
                <c:pt idx="445">
                  <c:v>1.6852279999999999</c:v>
                </c:pt>
                <c:pt idx="446">
                  <c:v>1.6918150000000001</c:v>
                </c:pt>
                <c:pt idx="447">
                  <c:v>1.6983330000000001</c:v>
                </c:pt>
                <c:pt idx="448">
                  <c:v>1.704774</c:v>
                </c:pt>
                <c:pt idx="449">
                  <c:v>1.711381</c:v>
                </c:pt>
                <c:pt idx="450">
                  <c:v>1.7179120000000001</c:v>
                </c:pt>
                <c:pt idx="451">
                  <c:v>1.724445</c:v>
                </c:pt>
                <c:pt idx="452">
                  <c:v>1.7309859999999999</c:v>
                </c:pt>
                <c:pt idx="453">
                  <c:v>1.7375259999999999</c:v>
                </c:pt>
                <c:pt idx="454">
                  <c:v>1.7440800000000001</c:v>
                </c:pt>
                <c:pt idx="455">
                  <c:v>1.750613</c:v>
                </c:pt>
                <c:pt idx="456">
                  <c:v>1.7571760000000001</c:v>
                </c:pt>
                <c:pt idx="457">
                  <c:v>1.7637160000000001</c:v>
                </c:pt>
                <c:pt idx="458">
                  <c:v>1.770257</c:v>
                </c:pt>
                <c:pt idx="459">
                  <c:v>1.7768079999999999</c:v>
                </c:pt>
                <c:pt idx="460">
                  <c:v>1.7834000000000001</c:v>
                </c:pt>
                <c:pt idx="461">
                  <c:v>1.7899510000000001</c:v>
                </c:pt>
                <c:pt idx="462">
                  <c:v>1.7965199999999999</c:v>
                </c:pt>
                <c:pt idx="463">
                  <c:v>1.803083</c:v>
                </c:pt>
                <c:pt idx="464">
                  <c:v>1.809661</c:v>
                </c:pt>
                <c:pt idx="465">
                  <c:v>1.816228</c:v>
                </c:pt>
                <c:pt idx="466">
                  <c:v>1.822797</c:v>
                </c:pt>
                <c:pt idx="467">
                  <c:v>1.8293619999999999</c:v>
                </c:pt>
                <c:pt idx="468">
                  <c:v>1.835931</c:v>
                </c:pt>
                <c:pt idx="469">
                  <c:v>1.8425020000000001</c:v>
                </c:pt>
                <c:pt idx="470">
                  <c:v>1.849083</c:v>
                </c:pt>
                <c:pt idx="471">
                  <c:v>1.855661</c:v>
                </c:pt>
                <c:pt idx="472">
                  <c:v>1.8622399999999999</c:v>
                </c:pt>
                <c:pt idx="473">
                  <c:v>1.868822</c:v>
                </c:pt>
                <c:pt idx="474">
                  <c:v>1.875407</c:v>
                </c:pt>
                <c:pt idx="475">
                  <c:v>1.8819870000000001</c:v>
                </c:pt>
                <c:pt idx="476">
                  <c:v>1.8885799999999999</c:v>
                </c:pt>
                <c:pt idx="477">
                  <c:v>1.8951750000000001</c:v>
                </c:pt>
                <c:pt idx="478">
                  <c:v>1.901778</c:v>
                </c:pt>
                <c:pt idx="479">
                  <c:v>1.908372</c:v>
                </c:pt>
                <c:pt idx="480">
                  <c:v>1.9149700000000001</c:v>
                </c:pt>
                <c:pt idx="481">
                  <c:v>1.9215690000000001</c:v>
                </c:pt>
                <c:pt idx="482">
                  <c:v>1.9281680000000001</c:v>
                </c:pt>
                <c:pt idx="483">
                  <c:v>1.934769</c:v>
                </c:pt>
                <c:pt idx="484">
                  <c:v>1.941371</c:v>
                </c:pt>
                <c:pt idx="485">
                  <c:v>1.9479770000000001</c:v>
                </c:pt>
                <c:pt idx="486">
                  <c:v>1.9545859999999999</c:v>
                </c:pt>
                <c:pt idx="487">
                  <c:v>1.9612000000000001</c:v>
                </c:pt>
                <c:pt idx="488">
                  <c:v>1.9678150000000001</c:v>
                </c:pt>
                <c:pt idx="489">
                  <c:v>1.9744330000000001</c:v>
                </c:pt>
                <c:pt idx="490">
                  <c:v>1.981052</c:v>
                </c:pt>
                <c:pt idx="491">
                  <c:v>1.9876739999999999</c:v>
                </c:pt>
                <c:pt idx="492">
                  <c:v>1.994299</c:v>
                </c:pt>
                <c:pt idx="493">
                  <c:v>2.0009250000000001</c:v>
                </c:pt>
                <c:pt idx="494">
                  <c:v>2.007555</c:v>
                </c:pt>
                <c:pt idx="495">
                  <c:v>2.0141960000000001</c:v>
                </c:pt>
                <c:pt idx="496">
                  <c:v>2.0208240000000002</c:v>
                </c:pt>
                <c:pt idx="497">
                  <c:v>2.02746</c:v>
                </c:pt>
                <c:pt idx="498">
                  <c:v>2.0340989999999999</c:v>
                </c:pt>
                <c:pt idx="499">
                  <c:v>2.0407419999999998</c:v>
                </c:pt>
                <c:pt idx="500">
                  <c:v>2.0473819999999998</c:v>
                </c:pt>
                <c:pt idx="501">
                  <c:v>2.05402</c:v>
                </c:pt>
                <c:pt idx="502">
                  <c:v>2.060657</c:v>
                </c:pt>
                <c:pt idx="503">
                  <c:v>2.067291</c:v>
                </c:pt>
                <c:pt idx="504">
                  <c:v>2.073922</c:v>
                </c:pt>
                <c:pt idx="505">
                  <c:v>2.0805509999999998</c:v>
                </c:pt>
                <c:pt idx="506">
                  <c:v>2.0871780000000002</c:v>
                </c:pt>
                <c:pt idx="507">
                  <c:v>2.093807</c:v>
                </c:pt>
                <c:pt idx="508">
                  <c:v>2.1004350000000001</c:v>
                </c:pt>
                <c:pt idx="509">
                  <c:v>2.1070579999999999</c:v>
                </c:pt>
                <c:pt idx="510">
                  <c:v>2.1136849999999998</c:v>
                </c:pt>
                <c:pt idx="511">
                  <c:v>2.120314</c:v>
                </c:pt>
                <c:pt idx="512">
                  <c:v>2.1269450000000001</c:v>
                </c:pt>
                <c:pt idx="513">
                  <c:v>2.133578</c:v>
                </c:pt>
                <c:pt idx="514">
                  <c:v>2.1402169999999998</c:v>
                </c:pt>
                <c:pt idx="515">
                  <c:v>2.1468609999999999</c:v>
                </c:pt>
                <c:pt idx="516">
                  <c:v>2.153508</c:v>
                </c:pt>
                <c:pt idx="517">
                  <c:v>2.160158</c:v>
                </c:pt>
                <c:pt idx="518">
                  <c:v>2.1668090000000002</c:v>
                </c:pt>
                <c:pt idx="519">
                  <c:v>2.1734650000000002</c:v>
                </c:pt>
                <c:pt idx="520">
                  <c:v>2.180126</c:v>
                </c:pt>
                <c:pt idx="521">
                  <c:v>2.1867920000000001</c:v>
                </c:pt>
                <c:pt idx="522">
                  <c:v>2.1934640000000001</c:v>
                </c:pt>
                <c:pt idx="523">
                  <c:v>2.2001430000000002</c:v>
                </c:pt>
                <c:pt idx="524">
                  <c:v>2.2068289999999999</c:v>
                </c:pt>
                <c:pt idx="525">
                  <c:v>2.2135220000000002</c:v>
                </c:pt>
                <c:pt idx="526">
                  <c:v>2.2202220000000001</c:v>
                </c:pt>
                <c:pt idx="527">
                  <c:v>2.226931</c:v>
                </c:pt>
                <c:pt idx="528">
                  <c:v>2.2336459999999998</c:v>
                </c:pt>
                <c:pt idx="529">
                  <c:v>2.2403620000000002</c:v>
                </c:pt>
                <c:pt idx="530">
                  <c:v>2.2470859999999999</c:v>
                </c:pt>
                <c:pt idx="531">
                  <c:v>2.2538200000000002</c:v>
                </c:pt>
                <c:pt idx="532">
                  <c:v>2.2605599999999999</c:v>
                </c:pt>
                <c:pt idx="533">
                  <c:v>2.267306</c:v>
                </c:pt>
                <c:pt idx="534">
                  <c:v>2.2740589999999998</c:v>
                </c:pt>
                <c:pt idx="535">
                  <c:v>2.2808199999999998</c:v>
                </c:pt>
                <c:pt idx="536">
                  <c:v>2.2875869999999998</c:v>
                </c:pt>
                <c:pt idx="537">
                  <c:v>2.294362</c:v>
                </c:pt>
                <c:pt idx="538">
                  <c:v>2.3011460000000001</c:v>
                </c:pt>
                <c:pt idx="539">
                  <c:v>2.3079290000000001</c:v>
                </c:pt>
                <c:pt idx="540">
                  <c:v>2.314721</c:v>
                </c:pt>
                <c:pt idx="541">
                  <c:v>2.3215110000000001</c:v>
                </c:pt>
                <c:pt idx="542">
                  <c:v>2.3283049999999998</c:v>
                </c:pt>
                <c:pt idx="543">
                  <c:v>2.3351030000000002</c:v>
                </c:pt>
                <c:pt idx="544">
                  <c:v>2.3419059999999998</c:v>
                </c:pt>
                <c:pt idx="545">
                  <c:v>2.3487149999999999</c:v>
                </c:pt>
                <c:pt idx="546">
                  <c:v>2.3555269999999999</c:v>
                </c:pt>
                <c:pt idx="547">
                  <c:v>2.3623370000000001</c:v>
                </c:pt>
                <c:pt idx="548">
                  <c:v>2.369148</c:v>
                </c:pt>
                <c:pt idx="549">
                  <c:v>2.3759600000000001</c:v>
                </c:pt>
                <c:pt idx="550">
                  <c:v>2.3827739999999999</c:v>
                </c:pt>
                <c:pt idx="551">
                  <c:v>2.3895909999999998</c:v>
                </c:pt>
                <c:pt idx="552">
                  <c:v>2.3964110000000001</c:v>
                </c:pt>
                <c:pt idx="553">
                  <c:v>2.4032309999999999</c:v>
                </c:pt>
                <c:pt idx="554">
                  <c:v>2.41005</c:v>
                </c:pt>
                <c:pt idx="555">
                  <c:v>2.416871</c:v>
                </c:pt>
                <c:pt idx="556">
                  <c:v>2.4236849999999999</c:v>
                </c:pt>
                <c:pt idx="557">
                  <c:v>2.4305020000000002</c:v>
                </c:pt>
                <c:pt idx="558">
                  <c:v>2.4373170000000002</c:v>
                </c:pt>
                <c:pt idx="559">
                  <c:v>2.4441350000000002</c:v>
                </c:pt>
                <c:pt idx="560">
                  <c:v>2.4509530000000002</c:v>
                </c:pt>
                <c:pt idx="561">
                  <c:v>2.457776</c:v>
                </c:pt>
                <c:pt idx="562">
                  <c:v>2.4646020000000002</c:v>
                </c:pt>
                <c:pt idx="563">
                  <c:v>2.4714339999999999</c:v>
                </c:pt>
                <c:pt idx="564">
                  <c:v>2.4782679999999999</c:v>
                </c:pt>
                <c:pt idx="565">
                  <c:v>2.4851079999999999</c:v>
                </c:pt>
                <c:pt idx="566">
                  <c:v>2.4919600000000002</c:v>
                </c:pt>
                <c:pt idx="567">
                  <c:v>2.4988079999999999</c:v>
                </c:pt>
                <c:pt idx="568">
                  <c:v>2.5056590000000001</c:v>
                </c:pt>
                <c:pt idx="569">
                  <c:v>2.5125150000000001</c:v>
                </c:pt>
                <c:pt idx="570">
                  <c:v>2.5193750000000001</c:v>
                </c:pt>
                <c:pt idx="571">
                  <c:v>2.5262340000000001</c:v>
                </c:pt>
                <c:pt idx="572">
                  <c:v>2.5330919999999999</c:v>
                </c:pt>
                <c:pt idx="573">
                  <c:v>2.5399560000000001</c:v>
                </c:pt>
                <c:pt idx="574">
                  <c:v>2.5468199999999999</c:v>
                </c:pt>
                <c:pt idx="575">
                  <c:v>2.5536850000000002</c:v>
                </c:pt>
                <c:pt idx="576">
                  <c:v>2.5605530000000001</c:v>
                </c:pt>
                <c:pt idx="577">
                  <c:v>2.5674260000000002</c:v>
                </c:pt>
                <c:pt idx="578">
                  <c:v>2.5742989999999999</c:v>
                </c:pt>
                <c:pt idx="579">
                  <c:v>2.581178</c:v>
                </c:pt>
                <c:pt idx="580">
                  <c:v>2.5880559999999999</c:v>
                </c:pt>
                <c:pt idx="581">
                  <c:v>2.594932</c:v>
                </c:pt>
                <c:pt idx="582">
                  <c:v>2.6018050000000001</c:v>
                </c:pt>
                <c:pt idx="583">
                  <c:v>2.6086749999999999</c:v>
                </c:pt>
                <c:pt idx="584">
                  <c:v>2.6155400000000002</c:v>
                </c:pt>
                <c:pt idx="585">
                  <c:v>2.622398</c:v>
                </c:pt>
                <c:pt idx="586">
                  <c:v>2.6292499999999999</c:v>
                </c:pt>
                <c:pt idx="587">
                  <c:v>2.6360990000000002</c:v>
                </c:pt>
                <c:pt idx="588">
                  <c:v>2.6429429999999998</c:v>
                </c:pt>
                <c:pt idx="589">
                  <c:v>2.6497839999999999</c:v>
                </c:pt>
                <c:pt idx="590">
                  <c:v>2.6566200000000002</c:v>
                </c:pt>
                <c:pt idx="591">
                  <c:v>2.6634509999999998</c:v>
                </c:pt>
                <c:pt idx="592">
                  <c:v>2.6702750000000002</c:v>
                </c:pt>
                <c:pt idx="593">
                  <c:v>2.677092</c:v>
                </c:pt>
                <c:pt idx="594">
                  <c:v>2.6838950000000001</c:v>
                </c:pt>
                <c:pt idx="595">
                  <c:v>2.6906940000000001</c:v>
                </c:pt>
                <c:pt idx="596">
                  <c:v>2.6974860000000001</c:v>
                </c:pt>
                <c:pt idx="597">
                  <c:v>2.7042709999999999</c:v>
                </c:pt>
                <c:pt idx="598">
                  <c:v>2.711049</c:v>
                </c:pt>
                <c:pt idx="599">
                  <c:v>2.7178170000000001</c:v>
                </c:pt>
                <c:pt idx="600">
                  <c:v>2.7245750000000002</c:v>
                </c:pt>
                <c:pt idx="601">
                  <c:v>2.7313230000000002</c:v>
                </c:pt>
                <c:pt idx="602">
                  <c:v>2.7380599999999999</c:v>
                </c:pt>
                <c:pt idx="603">
                  <c:v>2.7447859999999999</c:v>
                </c:pt>
                <c:pt idx="604">
                  <c:v>2.7515040000000002</c:v>
                </c:pt>
                <c:pt idx="605">
                  <c:v>2.758216</c:v>
                </c:pt>
                <c:pt idx="606">
                  <c:v>2.7649210000000002</c:v>
                </c:pt>
                <c:pt idx="607">
                  <c:v>2.7716270000000001</c:v>
                </c:pt>
                <c:pt idx="608">
                  <c:v>2.7783289999999998</c:v>
                </c:pt>
                <c:pt idx="609">
                  <c:v>2.7850259999999998</c:v>
                </c:pt>
                <c:pt idx="610">
                  <c:v>2.7917209999999999</c:v>
                </c:pt>
                <c:pt idx="611">
                  <c:v>2.7984140000000002</c:v>
                </c:pt>
                <c:pt idx="612">
                  <c:v>2.805107</c:v>
                </c:pt>
                <c:pt idx="613">
                  <c:v>2.8117990000000002</c:v>
                </c:pt>
                <c:pt idx="614">
                  <c:v>2.818492</c:v>
                </c:pt>
                <c:pt idx="615">
                  <c:v>2.8251949999999999</c:v>
                </c:pt>
                <c:pt idx="616">
                  <c:v>2.831896</c:v>
                </c:pt>
                <c:pt idx="617">
                  <c:v>2.8385980000000002</c:v>
                </c:pt>
                <c:pt idx="618">
                  <c:v>2.8452989999999998</c:v>
                </c:pt>
                <c:pt idx="619">
                  <c:v>2.852001</c:v>
                </c:pt>
                <c:pt idx="620">
                  <c:v>2.8587060000000002</c:v>
                </c:pt>
                <c:pt idx="621">
                  <c:v>2.8654160000000002</c:v>
                </c:pt>
                <c:pt idx="622">
                  <c:v>2.8721299999999998</c:v>
                </c:pt>
                <c:pt idx="623">
                  <c:v>2.8788459999999998</c:v>
                </c:pt>
                <c:pt idx="624">
                  <c:v>2.8855659999999999</c:v>
                </c:pt>
                <c:pt idx="625">
                  <c:v>2.8922919999999999</c:v>
                </c:pt>
                <c:pt idx="626">
                  <c:v>2.899025</c:v>
                </c:pt>
                <c:pt idx="627">
                  <c:v>2.9057740000000001</c:v>
                </c:pt>
                <c:pt idx="628">
                  <c:v>2.9125179999999999</c:v>
                </c:pt>
                <c:pt idx="629">
                  <c:v>2.9192689999999999</c:v>
                </c:pt>
                <c:pt idx="630">
                  <c:v>2.9260250000000001</c:v>
                </c:pt>
                <c:pt idx="631">
                  <c:v>2.932804</c:v>
                </c:pt>
                <c:pt idx="632">
                  <c:v>2.9395690000000001</c:v>
                </c:pt>
                <c:pt idx="633">
                  <c:v>2.9463409999999999</c:v>
                </c:pt>
                <c:pt idx="634">
                  <c:v>2.9530970000000001</c:v>
                </c:pt>
                <c:pt idx="635">
                  <c:v>2.9598960000000001</c:v>
                </c:pt>
                <c:pt idx="636">
                  <c:v>2.9666800000000002</c:v>
                </c:pt>
                <c:pt idx="637">
                  <c:v>2.973449</c:v>
                </c:pt>
                <c:pt idx="638">
                  <c:v>2.9802390000000001</c:v>
                </c:pt>
                <c:pt idx="639">
                  <c:v>2.9870429999999999</c:v>
                </c:pt>
                <c:pt idx="640">
                  <c:v>2.9938280000000002</c:v>
                </c:pt>
                <c:pt idx="641">
                  <c:v>3.000607</c:v>
                </c:pt>
                <c:pt idx="642">
                  <c:v>3.0073910000000001</c:v>
                </c:pt>
                <c:pt idx="643">
                  <c:v>3.01417</c:v>
                </c:pt>
                <c:pt idx="644">
                  <c:v>3.0209489999999999</c:v>
                </c:pt>
                <c:pt idx="645">
                  <c:v>3.0277259999999999</c:v>
                </c:pt>
                <c:pt idx="646">
                  <c:v>3.034497</c:v>
                </c:pt>
                <c:pt idx="647">
                  <c:v>3.041261</c:v>
                </c:pt>
                <c:pt idx="648">
                  <c:v>3.048025</c:v>
                </c:pt>
                <c:pt idx="649">
                  <c:v>3.0547810000000002</c:v>
                </c:pt>
                <c:pt idx="650">
                  <c:v>3.0615169999999998</c:v>
                </c:pt>
                <c:pt idx="651">
                  <c:v>3.06826</c:v>
                </c:pt>
                <c:pt idx="652">
                  <c:v>3.0750139999999999</c:v>
                </c:pt>
                <c:pt idx="653">
                  <c:v>3.0817510000000001</c:v>
                </c:pt>
                <c:pt idx="654">
                  <c:v>3.0884830000000001</c:v>
                </c:pt>
                <c:pt idx="655">
                  <c:v>3.0952090000000001</c:v>
                </c:pt>
                <c:pt idx="656">
                  <c:v>3.101918</c:v>
                </c:pt>
                <c:pt idx="657">
                  <c:v>3.1086360000000002</c:v>
                </c:pt>
                <c:pt idx="658">
                  <c:v>3.1153529999999998</c:v>
                </c:pt>
                <c:pt idx="659">
                  <c:v>3.1220659999999998</c:v>
                </c:pt>
                <c:pt idx="660">
                  <c:v>3.1287720000000001</c:v>
                </c:pt>
                <c:pt idx="661">
                  <c:v>3.1354739999999999</c:v>
                </c:pt>
                <c:pt idx="662">
                  <c:v>3.1421730000000001</c:v>
                </c:pt>
                <c:pt idx="663">
                  <c:v>3.1488689999999999</c:v>
                </c:pt>
                <c:pt idx="664">
                  <c:v>3.1555620000000002</c:v>
                </c:pt>
                <c:pt idx="665">
                  <c:v>3.1622569999999999</c:v>
                </c:pt>
                <c:pt idx="666">
                  <c:v>3.1689539999999998</c:v>
                </c:pt>
                <c:pt idx="667">
                  <c:v>3.1756519999999999</c:v>
                </c:pt>
                <c:pt idx="668">
                  <c:v>3.1823540000000001</c:v>
                </c:pt>
                <c:pt idx="669">
                  <c:v>3.1890540000000001</c:v>
                </c:pt>
                <c:pt idx="670">
                  <c:v>3.1957559999999998</c:v>
                </c:pt>
                <c:pt idx="671">
                  <c:v>3.2024620000000001</c:v>
                </c:pt>
                <c:pt idx="672">
                  <c:v>3.209171</c:v>
                </c:pt>
                <c:pt idx="673">
                  <c:v>3.215878</c:v>
                </c:pt>
                <c:pt idx="674">
                  <c:v>3.2225839999999999</c:v>
                </c:pt>
                <c:pt idx="675">
                  <c:v>3.2292930000000002</c:v>
                </c:pt>
                <c:pt idx="676">
                  <c:v>3.2360030000000002</c:v>
                </c:pt>
                <c:pt idx="677">
                  <c:v>3.2427169999999998</c:v>
                </c:pt>
                <c:pt idx="678">
                  <c:v>3.2494320000000001</c:v>
                </c:pt>
                <c:pt idx="679">
                  <c:v>3.2561490000000002</c:v>
                </c:pt>
                <c:pt idx="680">
                  <c:v>3.2628629999999998</c:v>
                </c:pt>
                <c:pt idx="681">
                  <c:v>3.2695759999999998</c:v>
                </c:pt>
                <c:pt idx="682">
                  <c:v>3.2762869999999999</c:v>
                </c:pt>
                <c:pt idx="683">
                  <c:v>3.2829929999999998</c:v>
                </c:pt>
                <c:pt idx="684">
                  <c:v>3.2896969999999999</c:v>
                </c:pt>
                <c:pt idx="685">
                  <c:v>3.2964000000000002</c:v>
                </c:pt>
                <c:pt idx="686">
                  <c:v>3.303112</c:v>
                </c:pt>
                <c:pt idx="687">
                  <c:v>3.3098079999999999</c:v>
                </c:pt>
                <c:pt idx="688">
                  <c:v>3.3165079999999998</c:v>
                </c:pt>
                <c:pt idx="689">
                  <c:v>3.3232029999999999</c:v>
                </c:pt>
                <c:pt idx="690">
                  <c:v>3.3298939999999999</c:v>
                </c:pt>
                <c:pt idx="691">
                  <c:v>3.336576</c:v>
                </c:pt>
                <c:pt idx="692">
                  <c:v>3.3432590000000002</c:v>
                </c:pt>
                <c:pt idx="693">
                  <c:v>3.3499439999999998</c:v>
                </c:pt>
                <c:pt idx="694">
                  <c:v>3.35663</c:v>
                </c:pt>
                <c:pt idx="695">
                  <c:v>3.363318</c:v>
                </c:pt>
                <c:pt idx="696">
                  <c:v>3.3700060000000001</c:v>
                </c:pt>
                <c:pt idx="697">
                  <c:v>3.3766919999999998</c:v>
                </c:pt>
                <c:pt idx="698">
                  <c:v>3.383375</c:v>
                </c:pt>
                <c:pt idx="699">
                  <c:v>3.3900579999999998</c:v>
                </c:pt>
                <c:pt idx="700">
                  <c:v>3.3967390000000002</c:v>
                </c:pt>
                <c:pt idx="701">
                  <c:v>3.4034179999999998</c:v>
                </c:pt>
                <c:pt idx="702">
                  <c:v>3.4100959999999998</c:v>
                </c:pt>
                <c:pt idx="703">
                  <c:v>3.4167749999999999</c:v>
                </c:pt>
                <c:pt idx="704">
                  <c:v>3.4234550000000001</c:v>
                </c:pt>
                <c:pt idx="705">
                  <c:v>3.4301330000000001</c:v>
                </c:pt>
                <c:pt idx="706">
                  <c:v>3.4368129999999999</c:v>
                </c:pt>
                <c:pt idx="707">
                  <c:v>3.4434960000000001</c:v>
                </c:pt>
                <c:pt idx="708">
                  <c:v>3.450177</c:v>
                </c:pt>
                <c:pt idx="709">
                  <c:v>3.4568560000000002</c:v>
                </c:pt>
                <c:pt idx="710">
                  <c:v>3.4635349999999998</c:v>
                </c:pt>
                <c:pt idx="711">
                  <c:v>3.4702139999999999</c:v>
                </c:pt>
                <c:pt idx="712">
                  <c:v>3.4768919999999999</c:v>
                </c:pt>
                <c:pt idx="713">
                  <c:v>3.4835780000000001</c:v>
                </c:pt>
                <c:pt idx="714">
                  <c:v>3.49024</c:v>
                </c:pt>
                <c:pt idx="715">
                  <c:v>3.4969139999999999</c:v>
                </c:pt>
                <c:pt idx="716">
                  <c:v>3.5036070000000001</c:v>
                </c:pt>
                <c:pt idx="717">
                  <c:v>3.510297</c:v>
                </c:pt>
                <c:pt idx="718">
                  <c:v>3.5169790000000001</c:v>
                </c:pt>
                <c:pt idx="719">
                  <c:v>3.5236649999999998</c:v>
                </c:pt>
                <c:pt idx="720">
                  <c:v>3.5303460000000002</c:v>
                </c:pt>
                <c:pt idx="721">
                  <c:v>3.5370659999999998</c:v>
                </c:pt>
                <c:pt idx="722">
                  <c:v>3.5437660000000002</c:v>
                </c:pt>
                <c:pt idx="723">
                  <c:v>3.5504709999999999</c:v>
                </c:pt>
                <c:pt idx="724">
                  <c:v>3.5571820000000001</c:v>
                </c:pt>
                <c:pt idx="725">
                  <c:v>3.5638920000000001</c:v>
                </c:pt>
                <c:pt idx="726">
                  <c:v>3.570595</c:v>
                </c:pt>
                <c:pt idx="727">
                  <c:v>3.5773290000000002</c:v>
                </c:pt>
                <c:pt idx="728">
                  <c:v>3.584066</c:v>
                </c:pt>
                <c:pt idx="729">
                  <c:v>3.5907819999999999</c:v>
                </c:pt>
                <c:pt idx="730">
                  <c:v>3.5975190000000001</c:v>
                </c:pt>
                <c:pt idx="731">
                  <c:v>3.6042459999999998</c:v>
                </c:pt>
                <c:pt idx="732">
                  <c:v>3.6109719999999998</c:v>
                </c:pt>
                <c:pt idx="733">
                  <c:v>3.617702</c:v>
                </c:pt>
                <c:pt idx="734">
                  <c:v>3.6244269999999998</c:v>
                </c:pt>
                <c:pt idx="735">
                  <c:v>3.6311689999999999</c:v>
                </c:pt>
                <c:pt idx="736">
                  <c:v>3.6379079999999999</c:v>
                </c:pt>
                <c:pt idx="737">
                  <c:v>3.6446529999999999</c:v>
                </c:pt>
                <c:pt idx="738">
                  <c:v>3.6513870000000002</c:v>
                </c:pt>
                <c:pt idx="739">
                  <c:v>3.6581350000000001</c:v>
                </c:pt>
                <c:pt idx="740">
                  <c:v>3.664876</c:v>
                </c:pt>
                <c:pt idx="741">
                  <c:v>3.6716280000000001</c:v>
                </c:pt>
                <c:pt idx="742">
                  <c:v>3.6783779999999999</c:v>
                </c:pt>
                <c:pt idx="743">
                  <c:v>3.6851340000000001</c:v>
                </c:pt>
                <c:pt idx="744">
                  <c:v>3.6918959999999998</c:v>
                </c:pt>
                <c:pt idx="745">
                  <c:v>3.6986590000000001</c:v>
                </c:pt>
                <c:pt idx="746">
                  <c:v>3.7054230000000001</c:v>
                </c:pt>
                <c:pt idx="747">
                  <c:v>3.712186</c:v>
                </c:pt>
                <c:pt idx="748">
                  <c:v>3.718947</c:v>
                </c:pt>
                <c:pt idx="749">
                  <c:v>3.7257090000000002</c:v>
                </c:pt>
                <c:pt idx="750">
                  <c:v>3.7324670000000002</c:v>
                </c:pt>
                <c:pt idx="751">
                  <c:v>3.7392249999999998</c:v>
                </c:pt>
                <c:pt idx="752">
                  <c:v>3.7459760000000002</c:v>
                </c:pt>
                <c:pt idx="753">
                  <c:v>3.7527249999999999</c:v>
                </c:pt>
                <c:pt idx="754">
                  <c:v>3.759471</c:v>
                </c:pt>
                <c:pt idx="755">
                  <c:v>3.766213</c:v>
                </c:pt>
                <c:pt idx="756">
                  <c:v>3.7729509999999999</c:v>
                </c:pt>
                <c:pt idx="757">
                  <c:v>3.7796919999999998</c:v>
                </c:pt>
                <c:pt idx="758">
                  <c:v>3.7864339999999999</c:v>
                </c:pt>
                <c:pt idx="759">
                  <c:v>3.7931919999999999</c:v>
                </c:pt>
                <c:pt idx="760">
                  <c:v>3.7999489999999998</c:v>
                </c:pt>
                <c:pt idx="761">
                  <c:v>3.8067009999999999</c:v>
                </c:pt>
                <c:pt idx="762">
                  <c:v>3.8134459999999999</c:v>
                </c:pt>
                <c:pt idx="763">
                  <c:v>3.820192</c:v>
                </c:pt>
                <c:pt idx="764">
                  <c:v>3.8269259999999998</c:v>
                </c:pt>
                <c:pt idx="765">
                  <c:v>3.833656</c:v>
                </c:pt>
                <c:pt idx="766">
                  <c:v>3.840379</c:v>
                </c:pt>
                <c:pt idx="767">
                  <c:v>3.8470949999999999</c:v>
                </c:pt>
                <c:pt idx="768">
                  <c:v>3.8538100000000002</c:v>
                </c:pt>
                <c:pt idx="769">
                  <c:v>3.860522</c:v>
                </c:pt>
                <c:pt idx="770">
                  <c:v>3.8672279999999999</c:v>
                </c:pt>
                <c:pt idx="771">
                  <c:v>3.8739370000000002</c:v>
                </c:pt>
                <c:pt idx="772">
                  <c:v>3.8806419999999999</c:v>
                </c:pt>
                <c:pt idx="773">
                  <c:v>3.8873440000000001</c:v>
                </c:pt>
                <c:pt idx="774">
                  <c:v>3.8940429999999999</c:v>
                </c:pt>
                <c:pt idx="775">
                  <c:v>3.9007390000000002</c:v>
                </c:pt>
                <c:pt idx="776">
                  <c:v>3.9074339999999999</c:v>
                </c:pt>
                <c:pt idx="777">
                  <c:v>3.9141240000000002</c:v>
                </c:pt>
                <c:pt idx="778">
                  <c:v>3.920811</c:v>
                </c:pt>
                <c:pt idx="779">
                  <c:v>3.9274900000000001</c:v>
                </c:pt>
                <c:pt idx="780">
                  <c:v>3.9341650000000001</c:v>
                </c:pt>
                <c:pt idx="781">
                  <c:v>3.940839</c:v>
                </c:pt>
                <c:pt idx="782">
                  <c:v>3.947514</c:v>
                </c:pt>
                <c:pt idx="783">
                  <c:v>3.9541789999999999</c:v>
                </c:pt>
                <c:pt idx="784">
                  <c:v>3.960839</c:v>
                </c:pt>
                <c:pt idx="785">
                  <c:v>3.9674969999999998</c:v>
                </c:pt>
                <c:pt idx="786">
                  <c:v>3.9741529999999998</c:v>
                </c:pt>
                <c:pt idx="787">
                  <c:v>3.9808080000000001</c:v>
                </c:pt>
                <c:pt idx="788">
                  <c:v>3.98746</c:v>
                </c:pt>
                <c:pt idx="789">
                  <c:v>3.994113</c:v>
                </c:pt>
                <c:pt idx="790">
                  <c:v>4.0007659999999996</c:v>
                </c:pt>
                <c:pt idx="791">
                  <c:v>4.0074180000000004</c:v>
                </c:pt>
                <c:pt idx="792">
                  <c:v>4.0140729999999998</c:v>
                </c:pt>
                <c:pt idx="793">
                  <c:v>4.0207259999999998</c:v>
                </c:pt>
                <c:pt idx="794">
                  <c:v>4.0273820000000002</c:v>
                </c:pt>
                <c:pt idx="795">
                  <c:v>4.0340600000000002</c:v>
                </c:pt>
                <c:pt idx="796">
                  <c:v>4.0407039999999999</c:v>
                </c:pt>
                <c:pt idx="797">
                  <c:v>4.0473790000000003</c:v>
                </c:pt>
                <c:pt idx="798">
                  <c:v>4.0540430000000001</c:v>
                </c:pt>
                <c:pt idx="799">
                  <c:v>4.0607119999999997</c:v>
                </c:pt>
                <c:pt idx="800">
                  <c:v>4.0673789999999999</c:v>
                </c:pt>
                <c:pt idx="801">
                  <c:v>4.074052</c:v>
                </c:pt>
                <c:pt idx="802">
                  <c:v>4.0807289999999998</c:v>
                </c:pt>
                <c:pt idx="803">
                  <c:v>4.0874119999999996</c:v>
                </c:pt>
                <c:pt idx="804">
                  <c:v>4.0941200000000002</c:v>
                </c:pt>
                <c:pt idx="805">
                  <c:v>4.1008050000000003</c:v>
                </c:pt>
                <c:pt idx="806">
                  <c:v>4.107469</c:v>
                </c:pt>
                <c:pt idx="807">
                  <c:v>4.1141540000000001</c:v>
                </c:pt>
                <c:pt idx="808">
                  <c:v>4.1208679999999998</c:v>
                </c:pt>
                <c:pt idx="809">
                  <c:v>4.1275570000000004</c:v>
                </c:pt>
                <c:pt idx="810">
                  <c:v>4.1342549999999996</c:v>
                </c:pt>
                <c:pt idx="811">
                  <c:v>4.1409570000000002</c:v>
                </c:pt>
                <c:pt idx="812">
                  <c:v>4.1476639999999998</c:v>
                </c:pt>
                <c:pt idx="813">
                  <c:v>4.1543720000000004</c:v>
                </c:pt>
                <c:pt idx="814">
                  <c:v>4.1610820000000004</c:v>
                </c:pt>
                <c:pt idx="815">
                  <c:v>4.1677929999999996</c:v>
                </c:pt>
                <c:pt idx="816">
                  <c:v>4.1745010000000002</c:v>
                </c:pt>
                <c:pt idx="817">
                  <c:v>4.1812110000000002</c:v>
                </c:pt>
                <c:pt idx="818">
                  <c:v>4.1879189999999999</c:v>
                </c:pt>
                <c:pt idx="819">
                  <c:v>4.1946289999999999</c:v>
                </c:pt>
                <c:pt idx="820">
                  <c:v>4.2013090000000002</c:v>
                </c:pt>
                <c:pt idx="821">
                  <c:v>4.208037</c:v>
                </c:pt>
                <c:pt idx="822">
                  <c:v>4.2147360000000003</c:v>
                </c:pt>
                <c:pt idx="823">
                  <c:v>4.2214320000000001</c:v>
                </c:pt>
                <c:pt idx="824">
                  <c:v>4.2281259999999996</c:v>
                </c:pt>
                <c:pt idx="825">
                  <c:v>4.2348189999999999</c:v>
                </c:pt>
                <c:pt idx="826">
                  <c:v>4.241511</c:v>
                </c:pt>
                <c:pt idx="827">
                  <c:v>4.2481970000000002</c:v>
                </c:pt>
                <c:pt idx="828">
                  <c:v>4.2548859999999999</c:v>
                </c:pt>
                <c:pt idx="829">
                  <c:v>4.2615740000000004</c:v>
                </c:pt>
                <c:pt idx="830">
                  <c:v>4.2682529999999996</c:v>
                </c:pt>
                <c:pt idx="831">
                  <c:v>4.2749470000000001</c:v>
                </c:pt>
                <c:pt idx="832">
                  <c:v>4.2816400000000003</c:v>
                </c:pt>
                <c:pt idx="833">
                  <c:v>4.2883310000000003</c:v>
                </c:pt>
                <c:pt idx="834">
                  <c:v>4.2950280000000003</c:v>
                </c:pt>
                <c:pt idx="835">
                  <c:v>4.3017289999999999</c:v>
                </c:pt>
                <c:pt idx="836">
                  <c:v>4.3084319999999998</c:v>
                </c:pt>
                <c:pt idx="837">
                  <c:v>4.3151409999999997</c:v>
                </c:pt>
                <c:pt idx="838">
                  <c:v>4.3218500000000004</c:v>
                </c:pt>
                <c:pt idx="839">
                  <c:v>4.3285619999999998</c:v>
                </c:pt>
                <c:pt idx="840">
                  <c:v>4.3352769999999996</c:v>
                </c:pt>
                <c:pt idx="841">
                  <c:v>4.3419930000000004</c:v>
                </c:pt>
                <c:pt idx="842">
                  <c:v>4.3487140000000002</c:v>
                </c:pt>
                <c:pt idx="843">
                  <c:v>4.3554360000000001</c:v>
                </c:pt>
                <c:pt idx="844">
                  <c:v>4.3621610000000004</c:v>
                </c:pt>
                <c:pt idx="845">
                  <c:v>4.3688890000000002</c:v>
                </c:pt>
                <c:pt idx="846">
                  <c:v>4.3756199999999996</c:v>
                </c:pt>
                <c:pt idx="847">
                  <c:v>4.382352</c:v>
                </c:pt>
                <c:pt idx="848">
                  <c:v>4.3891030000000004</c:v>
                </c:pt>
                <c:pt idx="849">
                  <c:v>4.3958409999999999</c:v>
                </c:pt>
                <c:pt idx="850">
                  <c:v>4.4025840000000001</c:v>
                </c:pt>
                <c:pt idx="851">
                  <c:v>4.4093280000000004</c:v>
                </c:pt>
                <c:pt idx="852">
                  <c:v>4.4160709999999996</c:v>
                </c:pt>
                <c:pt idx="853">
                  <c:v>4.4228160000000001</c:v>
                </c:pt>
                <c:pt idx="854">
                  <c:v>4.4295689999999999</c:v>
                </c:pt>
                <c:pt idx="855">
                  <c:v>4.4363289999999997</c:v>
                </c:pt>
                <c:pt idx="856">
                  <c:v>4.4430940000000003</c:v>
                </c:pt>
                <c:pt idx="857">
                  <c:v>4.4498670000000002</c:v>
                </c:pt>
                <c:pt idx="858">
                  <c:v>4.4566400000000002</c:v>
                </c:pt>
                <c:pt idx="859">
                  <c:v>4.4634119999999999</c:v>
                </c:pt>
                <c:pt idx="860">
                  <c:v>4.4701899999999997</c:v>
                </c:pt>
                <c:pt idx="861">
                  <c:v>4.4769699999999997</c:v>
                </c:pt>
                <c:pt idx="862">
                  <c:v>4.4837509999999998</c:v>
                </c:pt>
                <c:pt idx="863">
                  <c:v>4.4905350000000004</c:v>
                </c:pt>
                <c:pt idx="864">
                  <c:v>4.4973210000000003</c:v>
                </c:pt>
                <c:pt idx="865">
                  <c:v>4.5041089999999997</c:v>
                </c:pt>
                <c:pt idx="866">
                  <c:v>4.5109060000000003</c:v>
                </c:pt>
                <c:pt idx="867">
                  <c:v>4.5177069999999997</c:v>
                </c:pt>
                <c:pt idx="868">
                  <c:v>4.5245170000000003</c:v>
                </c:pt>
                <c:pt idx="869">
                  <c:v>4.5313330000000001</c:v>
                </c:pt>
                <c:pt idx="870">
                  <c:v>4.5381539999999996</c:v>
                </c:pt>
                <c:pt idx="871">
                  <c:v>4.5449830000000002</c:v>
                </c:pt>
                <c:pt idx="872">
                  <c:v>4.5518169999999998</c:v>
                </c:pt>
                <c:pt idx="873">
                  <c:v>4.558656</c:v>
                </c:pt>
                <c:pt idx="874">
                  <c:v>4.5655010000000003</c:v>
                </c:pt>
                <c:pt idx="875">
                  <c:v>4.572349</c:v>
                </c:pt>
                <c:pt idx="876">
                  <c:v>4.5792000000000002</c:v>
                </c:pt>
                <c:pt idx="877">
                  <c:v>4.5860560000000001</c:v>
                </c:pt>
                <c:pt idx="878">
                  <c:v>4.5929180000000001</c:v>
                </c:pt>
                <c:pt idx="879">
                  <c:v>4.5997839999999997</c:v>
                </c:pt>
                <c:pt idx="880">
                  <c:v>4.6067020000000003</c:v>
                </c:pt>
                <c:pt idx="881">
                  <c:v>4.6135799999999998</c:v>
                </c:pt>
                <c:pt idx="882">
                  <c:v>4.620457</c:v>
                </c:pt>
                <c:pt idx="883">
                  <c:v>4.627338</c:v>
                </c:pt>
                <c:pt idx="884">
                  <c:v>4.6342150000000002</c:v>
                </c:pt>
                <c:pt idx="885">
                  <c:v>4.6410960000000001</c:v>
                </c:pt>
                <c:pt idx="886">
                  <c:v>4.6479759999999999</c:v>
                </c:pt>
                <c:pt idx="887">
                  <c:v>4.6548569999999998</c:v>
                </c:pt>
                <c:pt idx="888">
                  <c:v>4.6617389999999999</c:v>
                </c:pt>
                <c:pt idx="889">
                  <c:v>4.6686189999999996</c:v>
                </c:pt>
                <c:pt idx="890">
                  <c:v>4.6755009999999997</c:v>
                </c:pt>
                <c:pt idx="891">
                  <c:v>4.682385</c:v>
                </c:pt>
                <c:pt idx="892">
                  <c:v>4.689273</c:v>
                </c:pt>
                <c:pt idx="893">
                  <c:v>4.6961620000000002</c:v>
                </c:pt>
                <c:pt idx="894">
                  <c:v>4.7030560000000001</c:v>
                </c:pt>
                <c:pt idx="895">
                  <c:v>4.709956</c:v>
                </c:pt>
                <c:pt idx="896">
                  <c:v>4.7168640000000002</c:v>
                </c:pt>
                <c:pt idx="897">
                  <c:v>4.7237780000000003</c:v>
                </c:pt>
                <c:pt idx="898">
                  <c:v>4.730696</c:v>
                </c:pt>
                <c:pt idx="899">
                  <c:v>4.7376180000000003</c:v>
                </c:pt>
                <c:pt idx="900">
                  <c:v>4.7445370000000002</c:v>
                </c:pt>
                <c:pt idx="901">
                  <c:v>4.7514539999999998</c:v>
                </c:pt>
                <c:pt idx="902">
                  <c:v>4.7583739999999999</c:v>
                </c:pt>
                <c:pt idx="903">
                  <c:v>4.7652989999999997</c:v>
                </c:pt>
                <c:pt idx="904">
                  <c:v>4.7722220000000002</c:v>
                </c:pt>
                <c:pt idx="905">
                  <c:v>4.779147</c:v>
                </c:pt>
                <c:pt idx="906">
                  <c:v>4.7860699999999996</c:v>
                </c:pt>
                <c:pt idx="907">
                  <c:v>4.7930080000000004</c:v>
                </c:pt>
                <c:pt idx="908">
                  <c:v>4.7999460000000003</c:v>
                </c:pt>
                <c:pt idx="909">
                  <c:v>4.8068860000000004</c:v>
                </c:pt>
                <c:pt idx="910">
                  <c:v>4.8138209999999999</c:v>
                </c:pt>
                <c:pt idx="911">
                  <c:v>4.8207550000000001</c:v>
                </c:pt>
                <c:pt idx="912">
                  <c:v>4.8276859999999999</c:v>
                </c:pt>
                <c:pt idx="913">
                  <c:v>4.8346169999999997</c:v>
                </c:pt>
                <c:pt idx="914">
                  <c:v>4.8415489999999997</c:v>
                </c:pt>
                <c:pt idx="915">
                  <c:v>4.8484800000000003</c:v>
                </c:pt>
                <c:pt idx="916">
                  <c:v>4.85541</c:v>
                </c:pt>
                <c:pt idx="917">
                  <c:v>4.8623479999999999</c:v>
                </c:pt>
                <c:pt idx="918">
                  <c:v>4.8692849999999996</c:v>
                </c:pt>
                <c:pt idx="919">
                  <c:v>4.8762230000000004</c:v>
                </c:pt>
                <c:pt idx="920">
                  <c:v>4.8831610000000003</c:v>
                </c:pt>
                <c:pt idx="921">
                  <c:v>4.8901009999999996</c:v>
                </c:pt>
                <c:pt idx="922">
                  <c:v>4.8970510000000003</c:v>
                </c:pt>
                <c:pt idx="923">
                  <c:v>4.9040059999999999</c:v>
                </c:pt>
                <c:pt idx="924">
                  <c:v>4.9109660000000002</c:v>
                </c:pt>
                <c:pt idx="925">
                  <c:v>4.917929</c:v>
                </c:pt>
                <c:pt idx="926">
                  <c:v>4.9248940000000001</c:v>
                </c:pt>
                <c:pt idx="927">
                  <c:v>4.931864</c:v>
                </c:pt>
                <c:pt idx="928">
                  <c:v>4.938841</c:v>
                </c:pt>
                <c:pt idx="929">
                  <c:v>4.9458200000000003</c:v>
                </c:pt>
                <c:pt idx="930">
                  <c:v>4.9528040000000004</c:v>
                </c:pt>
                <c:pt idx="931">
                  <c:v>4.9597920000000002</c:v>
                </c:pt>
                <c:pt idx="932">
                  <c:v>4.9667839999999996</c:v>
                </c:pt>
                <c:pt idx="933">
                  <c:v>4.9737819999999999</c:v>
                </c:pt>
                <c:pt idx="934">
                  <c:v>4.9807819999999996</c:v>
                </c:pt>
                <c:pt idx="935">
                  <c:v>4.9877840000000004</c:v>
                </c:pt>
                <c:pt idx="936">
                  <c:v>4.9947860000000004</c:v>
                </c:pt>
                <c:pt idx="937">
                  <c:v>5.0017870000000002</c:v>
                </c:pt>
                <c:pt idx="938">
                  <c:v>5.0087900000000003</c:v>
                </c:pt>
                <c:pt idx="939">
                  <c:v>5.0157959999999999</c:v>
                </c:pt>
                <c:pt idx="940">
                  <c:v>5.0228029999999997</c:v>
                </c:pt>
                <c:pt idx="941">
                  <c:v>5.029814</c:v>
                </c:pt>
                <c:pt idx="942">
                  <c:v>5.0368300000000001</c:v>
                </c:pt>
                <c:pt idx="943">
                  <c:v>5.0438460000000003</c:v>
                </c:pt>
                <c:pt idx="944">
                  <c:v>5.0508629999999997</c:v>
                </c:pt>
                <c:pt idx="945">
                  <c:v>5.0578799999999999</c:v>
                </c:pt>
                <c:pt idx="946">
                  <c:v>5.0648980000000003</c:v>
                </c:pt>
                <c:pt idx="947">
                  <c:v>5.0719159999999999</c:v>
                </c:pt>
                <c:pt idx="948">
                  <c:v>5.0789340000000003</c:v>
                </c:pt>
                <c:pt idx="949">
                  <c:v>5.0859550000000002</c:v>
                </c:pt>
                <c:pt idx="950">
                  <c:v>5.092975</c:v>
                </c:pt>
                <c:pt idx="951">
                  <c:v>5.0999910000000002</c:v>
                </c:pt>
                <c:pt idx="952">
                  <c:v>5.1070060000000002</c:v>
                </c:pt>
                <c:pt idx="953">
                  <c:v>5.11402</c:v>
                </c:pt>
                <c:pt idx="954">
                  <c:v>5.1210329999999997</c:v>
                </c:pt>
                <c:pt idx="955">
                  <c:v>5.1280460000000003</c:v>
                </c:pt>
                <c:pt idx="956">
                  <c:v>5.1350550000000004</c:v>
                </c:pt>
                <c:pt idx="957">
                  <c:v>5.1420700000000004</c:v>
                </c:pt>
                <c:pt idx="958">
                  <c:v>5.1490809999999998</c:v>
                </c:pt>
                <c:pt idx="959">
                  <c:v>5.1560940000000004</c:v>
                </c:pt>
                <c:pt idx="960">
                  <c:v>5.1631090000000004</c:v>
                </c:pt>
                <c:pt idx="961">
                  <c:v>5.1701249999999996</c:v>
                </c:pt>
                <c:pt idx="962">
                  <c:v>5.1771409999999998</c:v>
                </c:pt>
                <c:pt idx="963">
                  <c:v>5.1841569999999999</c:v>
                </c:pt>
                <c:pt idx="964">
                  <c:v>5.1911740000000002</c:v>
                </c:pt>
                <c:pt idx="965">
                  <c:v>5.198194</c:v>
                </c:pt>
                <c:pt idx="966">
                  <c:v>5.2052120000000004</c:v>
                </c:pt>
                <c:pt idx="967">
                  <c:v>5.2122299999999999</c:v>
                </c:pt>
                <c:pt idx="968">
                  <c:v>5.2192460000000001</c:v>
                </c:pt>
                <c:pt idx="969">
                  <c:v>5.2262550000000001</c:v>
                </c:pt>
                <c:pt idx="970">
                  <c:v>5.2332749999999999</c:v>
                </c:pt>
                <c:pt idx="971">
                  <c:v>5.240291</c:v>
                </c:pt>
                <c:pt idx="972">
                  <c:v>5.2473029999999996</c:v>
                </c:pt>
                <c:pt idx="973">
                  <c:v>5.2543119999999996</c:v>
                </c:pt>
                <c:pt idx="974">
                  <c:v>5.2613279999999998</c:v>
                </c:pt>
                <c:pt idx="975">
                  <c:v>5.2683410000000004</c:v>
                </c:pt>
                <c:pt idx="976">
                  <c:v>5.2753589999999999</c:v>
                </c:pt>
                <c:pt idx="977">
                  <c:v>5.2823770000000003</c:v>
                </c:pt>
                <c:pt idx="978">
                  <c:v>5.2893970000000001</c:v>
                </c:pt>
                <c:pt idx="979">
                  <c:v>5.2964130000000003</c:v>
                </c:pt>
                <c:pt idx="980">
                  <c:v>5.3034330000000001</c:v>
                </c:pt>
                <c:pt idx="981">
                  <c:v>5.3104550000000001</c:v>
                </c:pt>
                <c:pt idx="982">
                  <c:v>5.3174770000000002</c:v>
                </c:pt>
                <c:pt idx="983">
                  <c:v>5.324497</c:v>
                </c:pt>
                <c:pt idx="984">
                  <c:v>5.3315109999999999</c:v>
                </c:pt>
                <c:pt idx="985">
                  <c:v>5.3385189999999998</c:v>
                </c:pt>
                <c:pt idx="986">
                  <c:v>5.345529</c:v>
                </c:pt>
                <c:pt idx="987">
                  <c:v>5.3525390000000002</c:v>
                </c:pt>
                <c:pt idx="988">
                  <c:v>5.3595509999999997</c:v>
                </c:pt>
                <c:pt idx="989">
                  <c:v>5.3665640000000003</c:v>
                </c:pt>
                <c:pt idx="990">
                  <c:v>5.3735799999999996</c:v>
                </c:pt>
                <c:pt idx="991">
                  <c:v>5.3805949999999996</c:v>
                </c:pt>
                <c:pt idx="992">
                  <c:v>5.387607</c:v>
                </c:pt>
                <c:pt idx="993">
                  <c:v>5.3946189999999996</c:v>
                </c:pt>
                <c:pt idx="994">
                  <c:v>5.4016299999999999</c:v>
                </c:pt>
                <c:pt idx="995">
                  <c:v>5.4086429999999996</c:v>
                </c:pt>
                <c:pt idx="996">
                  <c:v>5.4156579999999996</c:v>
                </c:pt>
                <c:pt idx="997">
                  <c:v>5.4226749999999999</c:v>
                </c:pt>
                <c:pt idx="998">
                  <c:v>5.4297060000000004</c:v>
                </c:pt>
                <c:pt idx="999">
                  <c:v>5.4367279999999996</c:v>
                </c:pt>
                <c:pt idx="1000">
                  <c:v>5.4437509999999998</c:v>
                </c:pt>
                <c:pt idx="1001">
                  <c:v>5.4507709999999996</c:v>
                </c:pt>
                <c:pt idx="1002">
                  <c:v>5.4577879999999999</c:v>
                </c:pt>
                <c:pt idx="1003">
                  <c:v>5.4648060000000003</c:v>
                </c:pt>
                <c:pt idx="1004">
                  <c:v>5.4718200000000001</c:v>
                </c:pt>
                <c:pt idx="1005">
                  <c:v>5.4788389999999998</c:v>
                </c:pt>
                <c:pt idx="1006">
                  <c:v>5.4858589999999996</c:v>
                </c:pt>
                <c:pt idx="1007">
                  <c:v>5.4928800000000004</c:v>
                </c:pt>
                <c:pt idx="1008">
                  <c:v>5.4999039999999999</c:v>
                </c:pt>
                <c:pt idx="1009">
                  <c:v>5.5069290000000004</c:v>
                </c:pt>
                <c:pt idx="1010">
                  <c:v>5.5139560000000003</c:v>
                </c:pt>
                <c:pt idx="1011">
                  <c:v>5.5209890000000001</c:v>
                </c:pt>
                <c:pt idx="1012">
                  <c:v>5.5280170000000002</c:v>
                </c:pt>
                <c:pt idx="1013">
                  <c:v>5.5350400000000004</c:v>
                </c:pt>
                <c:pt idx="1014">
                  <c:v>5.5420619999999996</c:v>
                </c:pt>
                <c:pt idx="1015">
                  <c:v>5.5490849999999998</c:v>
                </c:pt>
                <c:pt idx="1016">
                  <c:v>5.5561090000000002</c:v>
                </c:pt>
                <c:pt idx="1017">
                  <c:v>5.5631300000000001</c:v>
                </c:pt>
                <c:pt idx="1018">
                  <c:v>5.5701479999999997</c:v>
                </c:pt>
                <c:pt idx="1019">
                  <c:v>5.5771639999999998</c:v>
                </c:pt>
                <c:pt idx="1020">
                  <c:v>5.5841770000000004</c:v>
                </c:pt>
                <c:pt idx="1021">
                  <c:v>5.5911860000000004</c:v>
                </c:pt>
                <c:pt idx="1022">
                  <c:v>5.5981920000000001</c:v>
                </c:pt>
                <c:pt idx="1023">
                  <c:v>5.6051989999999998</c:v>
                </c:pt>
                <c:pt idx="1024">
                  <c:v>5.6122059999999996</c:v>
                </c:pt>
                <c:pt idx="1025">
                  <c:v>5.6192089999999997</c:v>
                </c:pt>
                <c:pt idx="1026">
                  <c:v>5.6262129999999999</c:v>
                </c:pt>
                <c:pt idx="1027">
                  <c:v>5.6332199999999997</c:v>
                </c:pt>
                <c:pt idx="1028">
                  <c:v>5.6402260000000002</c:v>
                </c:pt>
                <c:pt idx="1029">
                  <c:v>5.6472329999999999</c:v>
                </c:pt>
                <c:pt idx="1030">
                  <c:v>5.654242</c:v>
                </c:pt>
                <c:pt idx="1031">
                  <c:v>5.6612629999999999</c:v>
                </c:pt>
                <c:pt idx="1032">
                  <c:v>5.6682730000000001</c:v>
                </c:pt>
                <c:pt idx="1033">
                  <c:v>5.6752820000000002</c:v>
                </c:pt>
                <c:pt idx="1034">
                  <c:v>5.6822910000000002</c:v>
                </c:pt>
                <c:pt idx="1035">
                  <c:v>5.6892990000000001</c:v>
                </c:pt>
                <c:pt idx="1036">
                  <c:v>5.6962919999999997</c:v>
                </c:pt>
                <c:pt idx="1037">
                  <c:v>5.7032930000000004</c:v>
                </c:pt>
                <c:pt idx="1038">
                  <c:v>5.7102940000000002</c:v>
                </c:pt>
                <c:pt idx="1039">
                  <c:v>5.7172939999999999</c:v>
                </c:pt>
                <c:pt idx="1040">
                  <c:v>5.7242940000000004</c:v>
                </c:pt>
                <c:pt idx="1041">
                  <c:v>5.7312919999999998</c:v>
                </c:pt>
                <c:pt idx="1042">
                  <c:v>5.7382900000000001</c:v>
                </c:pt>
                <c:pt idx="1043">
                  <c:v>5.7452880000000004</c:v>
                </c:pt>
                <c:pt idx="1044">
                  <c:v>5.7522869999999999</c:v>
                </c:pt>
                <c:pt idx="1045">
                  <c:v>5.7592860000000003</c:v>
                </c:pt>
                <c:pt idx="1046">
                  <c:v>5.7662829999999996</c:v>
                </c:pt>
                <c:pt idx="1047">
                  <c:v>5.773282</c:v>
                </c:pt>
                <c:pt idx="1048">
                  <c:v>5.7803079999999998</c:v>
                </c:pt>
                <c:pt idx="1049">
                  <c:v>5.7873140000000003</c:v>
                </c:pt>
                <c:pt idx="1050">
                  <c:v>5.794333</c:v>
                </c:pt>
                <c:pt idx="1051">
                  <c:v>5.8013649999999997</c:v>
                </c:pt>
                <c:pt idx="1052">
                  <c:v>5.8084030000000002</c:v>
                </c:pt>
                <c:pt idx="1053">
                  <c:v>5.8154440000000003</c:v>
                </c:pt>
                <c:pt idx="1054">
                  <c:v>5.8224809999999998</c:v>
                </c:pt>
                <c:pt idx="1055">
                  <c:v>5.8295190000000003</c:v>
                </c:pt>
                <c:pt idx="1056">
                  <c:v>5.8365549999999997</c:v>
                </c:pt>
                <c:pt idx="1057">
                  <c:v>5.8435829999999997</c:v>
                </c:pt>
                <c:pt idx="1058">
                  <c:v>5.8506210000000003</c:v>
                </c:pt>
                <c:pt idx="1059">
                  <c:v>5.8576629999999996</c:v>
                </c:pt>
                <c:pt idx="1060">
                  <c:v>5.8647070000000001</c:v>
                </c:pt>
                <c:pt idx="1061">
                  <c:v>5.8717519999999999</c:v>
                </c:pt>
                <c:pt idx="1062">
                  <c:v>5.8787979999999997</c:v>
                </c:pt>
                <c:pt idx="1063">
                  <c:v>5.8858480000000002</c:v>
                </c:pt>
                <c:pt idx="1064">
                  <c:v>5.8929</c:v>
                </c:pt>
                <c:pt idx="1065">
                  <c:v>5.8999620000000004</c:v>
                </c:pt>
                <c:pt idx="1066">
                  <c:v>5.9070340000000003</c:v>
                </c:pt>
                <c:pt idx="1067">
                  <c:v>5.9141019999999997</c:v>
                </c:pt>
                <c:pt idx="1068">
                  <c:v>5.9211749999999999</c:v>
                </c:pt>
                <c:pt idx="1069">
                  <c:v>5.9282490000000001</c:v>
                </c:pt>
                <c:pt idx="1070">
                  <c:v>5.9353160000000003</c:v>
                </c:pt>
                <c:pt idx="1071">
                  <c:v>5.9423859999999999</c:v>
                </c:pt>
                <c:pt idx="1072">
                  <c:v>5.9494610000000003</c:v>
                </c:pt>
                <c:pt idx="1073">
                  <c:v>5.9565390000000003</c:v>
                </c:pt>
                <c:pt idx="1074">
                  <c:v>5.9636079999999998</c:v>
                </c:pt>
                <c:pt idx="1075">
                  <c:v>5.9706789999999996</c:v>
                </c:pt>
                <c:pt idx="1076">
                  <c:v>5.9777579999999997</c:v>
                </c:pt>
                <c:pt idx="1077">
                  <c:v>5.9848470000000002</c:v>
                </c:pt>
                <c:pt idx="1078">
                  <c:v>5.9919339999999996</c:v>
                </c:pt>
                <c:pt idx="1079">
                  <c:v>5.9990209999999999</c:v>
                </c:pt>
                <c:pt idx="1080">
                  <c:v>6.0061039999999997</c:v>
                </c:pt>
                <c:pt idx="1081">
                  <c:v>6.0131889999999997</c:v>
                </c:pt>
                <c:pt idx="1082">
                  <c:v>6.0202730000000004</c:v>
                </c:pt>
                <c:pt idx="1083">
                  <c:v>6.0273560000000002</c:v>
                </c:pt>
                <c:pt idx="1084">
                  <c:v>6.0344389999999999</c:v>
                </c:pt>
                <c:pt idx="1085">
                  <c:v>6.0415190000000001</c:v>
                </c:pt>
                <c:pt idx="1086">
                  <c:v>6.048597</c:v>
                </c:pt>
                <c:pt idx="1087">
                  <c:v>6.0556710000000002</c:v>
                </c:pt>
                <c:pt idx="1088">
                  <c:v>6.0627469999999999</c:v>
                </c:pt>
                <c:pt idx="1089">
                  <c:v>6.0698220000000003</c:v>
                </c:pt>
                <c:pt idx="1090">
                  <c:v>6.0769029999999997</c:v>
                </c:pt>
                <c:pt idx="1091">
                  <c:v>6.0839780000000001</c:v>
                </c:pt>
                <c:pt idx="1092">
                  <c:v>6.0910770000000003</c:v>
                </c:pt>
                <c:pt idx="1093">
                  <c:v>6.0981059999999996</c:v>
                </c:pt>
                <c:pt idx="1094">
                  <c:v>6.1051679999999999</c:v>
                </c:pt>
                <c:pt idx="1095">
                  <c:v>6.1122249999999996</c:v>
                </c:pt>
                <c:pt idx="1096">
                  <c:v>6.1192780000000004</c:v>
                </c:pt>
                <c:pt idx="1097">
                  <c:v>6.126328</c:v>
                </c:pt>
                <c:pt idx="1098">
                  <c:v>6.1333770000000003</c:v>
                </c:pt>
                <c:pt idx="1099">
                  <c:v>6.1404249999999996</c:v>
                </c:pt>
                <c:pt idx="1100">
                  <c:v>6.1474690000000001</c:v>
                </c:pt>
                <c:pt idx="1101">
                  <c:v>6.1545259999999997</c:v>
                </c:pt>
                <c:pt idx="1102">
                  <c:v>6.1615859999999998</c:v>
                </c:pt>
                <c:pt idx="1103">
                  <c:v>6.1686240000000003</c:v>
                </c:pt>
                <c:pt idx="1104">
                  <c:v>6.1756549999999999</c:v>
                </c:pt>
                <c:pt idx="1105">
                  <c:v>6.18269</c:v>
                </c:pt>
                <c:pt idx="1106">
                  <c:v>6.1897180000000001</c:v>
                </c:pt>
                <c:pt idx="1107">
                  <c:v>6.1967629999999998</c:v>
                </c:pt>
                <c:pt idx="1108">
                  <c:v>6.203786</c:v>
                </c:pt>
                <c:pt idx="1109">
                  <c:v>6.210807</c:v>
                </c:pt>
                <c:pt idx="1110">
                  <c:v>6.2178620000000002</c:v>
                </c:pt>
                <c:pt idx="1111">
                  <c:v>6.2248619999999999</c:v>
                </c:pt>
                <c:pt idx="1112">
                  <c:v>6.231884</c:v>
                </c:pt>
                <c:pt idx="1113">
                  <c:v>6.2388960000000004</c:v>
                </c:pt>
                <c:pt idx="1114">
                  <c:v>6.2458770000000001</c:v>
                </c:pt>
                <c:pt idx="1115">
                  <c:v>6.25291</c:v>
                </c:pt>
                <c:pt idx="1116">
                  <c:v>6.2599140000000002</c:v>
                </c:pt>
                <c:pt idx="1117">
                  <c:v>6.2668879999999998</c:v>
                </c:pt>
                <c:pt idx="1118">
                  <c:v>6.2739580000000004</c:v>
                </c:pt>
                <c:pt idx="1119">
                  <c:v>6.280945</c:v>
                </c:pt>
                <c:pt idx="1120">
                  <c:v>6.2879290000000001</c:v>
                </c:pt>
                <c:pt idx="1121">
                  <c:v>6.2949440000000001</c:v>
                </c:pt>
                <c:pt idx="1122">
                  <c:v>6.302003</c:v>
                </c:pt>
                <c:pt idx="1123">
                  <c:v>6.3089680000000001</c:v>
                </c:pt>
                <c:pt idx="1124">
                  <c:v>6.3159770000000002</c:v>
                </c:pt>
                <c:pt idx="1125">
                  <c:v>6.3229930000000003</c:v>
                </c:pt>
                <c:pt idx="1126">
                  <c:v>6.3299760000000003</c:v>
                </c:pt>
                <c:pt idx="1127">
                  <c:v>6.3370379999999997</c:v>
                </c:pt>
                <c:pt idx="1128">
                  <c:v>6.3439930000000002</c:v>
                </c:pt>
                <c:pt idx="1129">
                  <c:v>6.3510119999999999</c:v>
                </c:pt>
                <c:pt idx="1130">
                  <c:v>6.3580259999999997</c:v>
                </c:pt>
                <c:pt idx="1131">
                  <c:v>6.364992</c:v>
                </c:pt>
                <c:pt idx="1132">
                  <c:v>6.372026</c:v>
                </c:pt>
                <c:pt idx="1133">
                  <c:v>6.3790120000000003</c:v>
                </c:pt>
                <c:pt idx="1134">
                  <c:v>6.3860270000000003</c:v>
                </c:pt>
                <c:pt idx="1135">
                  <c:v>6.3930579999999999</c:v>
                </c:pt>
                <c:pt idx="1136">
                  <c:v>6.400023</c:v>
                </c:pt>
                <c:pt idx="1137">
                  <c:v>6.4070220000000004</c:v>
                </c:pt>
                <c:pt idx="1138">
                  <c:v>6.4140309999999996</c:v>
                </c:pt>
                <c:pt idx="1139">
                  <c:v>6.4210200000000004</c:v>
                </c:pt>
                <c:pt idx="1140">
                  <c:v>6.4280140000000001</c:v>
                </c:pt>
                <c:pt idx="1141">
                  <c:v>6.4350100000000001</c:v>
                </c:pt>
                <c:pt idx="1142">
                  <c:v>6.4420060000000001</c:v>
                </c:pt>
                <c:pt idx="1143">
                  <c:v>6.4489989999999997</c:v>
                </c:pt>
                <c:pt idx="1144">
                  <c:v>6.4559889999999998</c:v>
                </c:pt>
                <c:pt idx="1145">
                  <c:v>6.4629779999999997</c:v>
                </c:pt>
                <c:pt idx="1146">
                  <c:v>6.4699650000000002</c:v>
                </c:pt>
                <c:pt idx="1147">
                  <c:v>6.4769490000000003</c:v>
                </c:pt>
                <c:pt idx="1148">
                  <c:v>6.4839310000000001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1D0-439F-99EA-90344236C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9336104"/>
        <c:axId val="329337744"/>
      </c:scatterChart>
      <c:valAx>
        <c:axId val="329336104"/>
        <c:scaling>
          <c:orientation val="minMax"/>
          <c:max val="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1800" i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</a:t>
                </a:r>
                <a:endParaRPr lang="en-US" sz="18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9337744"/>
        <c:crosses val="autoZero"/>
        <c:crossBetween val="midCat"/>
        <c:majorUnit val="0.2"/>
        <c:minorUnit val="0.1"/>
      </c:valAx>
      <c:valAx>
        <c:axId val="329337744"/>
        <c:scaling>
          <c:orientation val="minMax"/>
          <c:max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i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(cm)</a:t>
                </a: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9336104"/>
        <c:crosses val="autoZero"/>
        <c:crossBetween val="midCat"/>
        <c:minorUnit val="0.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5861474949969986E-2"/>
          <c:y val="6.1847398726269744E-2"/>
          <c:w val="0.43584704132413277"/>
          <c:h val="0.191638625659671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9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0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0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C71A-7410-4366-9049-C7D5A7EE94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A789-EE0A-40D4-93AC-4403C8CC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32111E-F426-4F84-A490-61B40A60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88967"/>
              </p:ext>
            </p:extLst>
          </p:nvPr>
        </p:nvGraphicFramePr>
        <p:xfrm>
          <a:off x="210530" y="568699"/>
          <a:ext cx="8670551" cy="628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931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Torres</dc:creator>
  <cp:lastModifiedBy>Logan Torres</cp:lastModifiedBy>
  <cp:revision>2</cp:revision>
  <dcterms:created xsi:type="dcterms:W3CDTF">2017-03-23T17:49:52Z</dcterms:created>
  <dcterms:modified xsi:type="dcterms:W3CDTF">2017-03-23T17:55:43Z</dcterms:modified>
</cp:coreProperties>
</file>