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F5F04-B033-42B5-BA55-B57B5F00BC7D}">
  <a:tblStyle styleId="{AFEF5F04-B033-42B5-BA55-B57B5F00BC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2"/>
  </p:normalViewPr>
  <p:slideViewPr>
    <p:cSldViewPr snapToGrid="0">
      <p:cViewPr varScale="1">
        <p:scale>
          <a:sx n="113" d="100"/>
          <a:sy n="113" d="100"/>
        </p:scale>
        <p:origin x="10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aff0c3a63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aff0c3a63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4f23134a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4f23134a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ff0c3a6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aff0c3a6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aff0c3a63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aff0c3a63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aff0c3a63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aff0c3a63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aff0c3a6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aff0c3a6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aff0c3a63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aff0c3a63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aff0c3a63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aff0c3a63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aff0c3a63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aff0c3a63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aff0c3a63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aff0c3a63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4f23134a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4f23134a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4ffd6eb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4ffd6eb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4f23134a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4f23134a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918900"/>
            <a:ext cx="9144000" cy="42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8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0"/>
            <a:ext cx="9144000" cy="930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oganphillips240@outlook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loganlk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ervertutorial.net/sql-server-sample-databa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ankade/BikeStoreProject/blob/main/DataPreperation010424.s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lp.tableau.com/current/pro/desktop/en-us/forecast_how_it_works.htm" TargetMode="External"/><Relationship Id="rId4" Type="http://schemas.openxmlformats.org/officeDocument/2006/relationships/hyperlink" Target="https://github.com/logankade/BikeStoreProject/blob/main/DataExploration010424.sq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11700" y="889250"/>
            <a:ext cx="85206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Store Revenue Forecast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Logan Phillips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1/5/2024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931" y="2571750"/>
            <a:ext cx="2999194" cy="175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Trends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875" y="1419975"/>
            <a:ext cx="5496126" cy="32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Forecast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24075" y="1355500"/>
            <a:ext cx="21150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Estimates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475" y="1374900"/>
            <a:ext cx="5362500" cy="3616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23"/>
          <p:cNvGraphicFramePr/>
          <p:nvPr>
            <p:extLst>
              <p:ext uri="{D42A27DB-BD31-4B8C-83A1-F6EECF244321}">
                <p14:modId xmlns:p14="http://schemas.microsoft.com/office/powerpoint/2010/main" val="2889390008"/>
              </p:ext>
            </p:extLst>
          </p:nvPr>
        </p:nvGraphicFramePr>
        <p:xfrm>
          <a:off x="500500" y="2123200"/>
          <a:ext cx="2114775" cy="2536110"/>
        </p:xfrm>
        <a:graphic>
          <a:graphicData uri="http://schemas.openxmlformats.org/drawingml/2006/table">
            <a:tbl>
              <a:tblPr>
                <a:noFill/>
                <a:tableStyleId>{AFEF5F04-B033-42B5-BA55-B57B5F00BC7D}</a:tableStyleId>
              </a:tblPr>
              <a:tblGrid>
                <a:gridCol w="72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$350k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$358k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$366k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$375k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$384k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$393k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" name="Google Shape;134;p23"/>
          <p:cNvSpPr txBox="1"/>
          <p:nvPr/>
        </p:nvSpPr>
        <p:spPr>
          <a:xfrm>
            <a:off x="576700" y="965800"/>
            <a:ext cx="50925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*Excluding 2018 data for the sake of having a meaningful forecast. Otherwise, a forecast would not be helpful considering our extreme drop in revenue the past 2 quarters.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60950" y="1485625"/>
            <a:ext cx="82221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Finding the why and working towards solutions.</a:t>
            </a:r>
            <a:endParaRPr dirty="0"/>
          </a:p>
          <a:p>
            <a:pPr marL="457200" lvl="0" indent="-310832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 Did we change our marketing strategy from 2017 to 2018?</a:t>
            </a:r>
            <a:endParaRPr sz="1400" dirty="0"/>
          </a:p>
          <a:p>
            <a:pPr marL="914400" lvl="1" indent="-310832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If running paid ads, we need to compare our campaign KPIs for 2017 and 2018. Did overall ad performance decline after changes to campaign(s) were made? </a:t>
            </a:r>
            <a:endParaRPr dirty="0"/>
          </a:p>
          <a:p>
            <a:pPr marL="914400" lvl="1" indent="-310832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Compare our revenue by year based on in-store sales and online sales.</a:t>
            </a:r>
            <a:endParaRPr dirty="0"/>
          </a:p>
          <a:p>
            <a:pPr marL="457200" lvl="0" indent="-310832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 Are our customers and employees happy? Do they know something we don’t?</a:t>
            </a:r>
            <a:endParaRPr sz="1400" dirty="0"/>
          </a:p>
          <a:p>
            <a:pPr marL="914400" lvl="1" indent="-310832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Evaluate customer reviews.</a:t>
            </a:r>
            <a:endParaRPr dirty="0"/>
          </a:p>
          <a:p>
            <a:pPr marL="914400" lvl="1" indent="-310832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Implement surveys for employees.</a:t>
            </a:r>
            <a:endParaRPr dirty="0"/>
          </a:p>
          <a:p>
            <a:pPr marL="457200" lvl="0" indent="-310832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Examine our fundamental business processes.</a:t>
            </a:r>
            <a:endParaRPr sz="1400" dirty="0"/>
          </a:p>
          <a:p>
            <a:pPr marL="914400" lvl="1" indent="-310832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Each stores management needs to engage in a conversation about store operations, process, and strategy. </a:t>
            </a:r>
            <a:endParaRPr dirty="0"/>
          </a:p>
          <a:p>
            <a:pPr marL="914400" lvl="1" indent="-310832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If process improvement fails to increase revenue, we can then look at other strategies with specific consideration to location.</a:t>
            </a:r>
            <a:endParaRPr dirty="0"/>
          </a:p>
        </p:txBody>
      </p:sp>
      <p:sp>
        <p:nvSpPr>
          <p:cNvPr id="141" name="Google Shape;141;p24"/>
          <p:cNvSpPr txBox="1"/>
          <p:nvPr/>
        </p:nvSpPr>
        <p:spPr>
          <a:xfrm>
            <a:off x="757200" y="913225"/>
            <a:ext cx="5608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*Due to this being a fictional company with no data on these questions, I’m treating this as a consultation. If I had the data, I’m capable of answering many of these questions. 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Conclusion/Plan of Action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60950" y="13944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 b="1" dirty="0"/>
              <a:t>Revenue is down.</a:t>
            </a:r>
            <a:endParaRPr sz="6000" b="1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 b="1" dirty="0"/>
              <a:t>We need to improve our fundamental business processes in order to drive sales. </a:t>
            </a:r>
            <a:endParaRPr sz="6000" b="1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/>
              <a:t>Action items:</a:t>
            </a:r>
            <a:endParaRPr sz="6000" dirty="0"/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000" b="1" dirty="0"/>
              <a:t>Evaluating </a:t>
            </a:r>
            <a:r>
              <a:rPr lang="en" sz="6000" dirty="0"/>
              <a:t>our </a:t>
            </a:r>
            <a:r>
              <a:rPr lang="en" sz="6000" b="1" dirty="0"/>
              <a:t>marketing </a:t>
            </a:r>
            <a:r>
              <a:rPr lang="en" sz="6000" dirty="0"/>
              <a:t>campaigns.</a:t>
            </a:r>
            <a:endParaRPr sz="60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000" dirty="0"/>
              <a:t>Customer and employee</a:t>
            </a:r>
            <a:r>
              <a:rPr lang="en" sz="6000" b="1" dirty="0"/>
              <a:t> surveys</a:t>
            </a:r>
            <a:r>
              <a:rPr lang="en" sz="6000" dirty="0"/>
              <a:t>.</a:t>
            </a:r>
            <a:endParaRPr sz="60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000" dirty="0"/>
              <a:t>Daily </a:t>
            </a:r>
            <a:r>
              <a:rPr lang="en" sz="6000" b="1" dirty="0"/>
              <a:t>strategy meetings</a:t>
            </a:r>
            <a:r>
              <a:rPr lang="en" sz="6000" dirty="0"/>
              <a:t> among managers. These can soon transition into weekly once everyone is on the same page. </a:t>
            </a:r>
            <a:endParaRPr sz="6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Phillips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loganphillips240@outlook.com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https://www.linkedin.com/in/loganlkp/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Forecast revenue</a:t>
            </a:r>
            <a:r>
              <a:rPr lang="en"/>
              <a:t> for the next 6 months based on our available data.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Identify </a:t>
            </a:r>
            <a:r>
              <a:rPr lang="en"/>
              <a:t>potential </a:t>
            </a:r>
            <a:r>
              <a:rPr lang="en" b="1"/>
              <a:t>seasonal patterns</a:t>
            </a:r>
            <a:r>
              <a:rPr lang="en"/>
              <a:t> in purchases.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</a:t>
            </a:r>
            <a:r>
              <a:rPr lang="en" b="1"/>
              <a:t>key drivers</a:t>
            </a:r>
            <a:r>
              <a:rPr lang="en"/>
              <a:t> of revenue.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Overview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686175"/>
            <a:ext cx="4320300" cy="31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creation script, ERD image, and data population script were sourced from the following: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https://www.sqlservertutorial.net/sql-server-sample-database/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roughly 3 years of data (2016-2018), however, 2018 is short 3 days. With practicality and relevance in mind, this presentation will discuss 2018 as a full year.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600" y="1686163"/>
            <a:ext cx="3914675" cy="31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60950" y="13765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cleaning</a:t>
            </a:r>
            <a:r>
              <a:rPr lang="en"/>
              <a:t> was done in SSMS(SQL Server Management Studio).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Data Preparation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Data exploration</a:t>
            </a:r>
            <a:r>
              <a:rPr lang="en"/>
              <a:t> was done in both SSMS and Tableau.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Data Exploration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Modeling</a:t>
            </a:r>
            <a:r>
              <a:rPr lang="en"/>
              <a:t> was done using Tableaus Forecast model.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How the Forecast Model 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71900" y="15391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Revenue has </a:t>
            </a:r>
            <a:r>
              <a:rPr lang="en" b="1"/>
              <a:t>declined 47%</a:t>
            </a:r>
            <a:r>
              <a:rPr lang="en"/>
              <a:t> from 2017-2018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 Bike</a:t>
            </a:r>
            <a:r>
              <a:rPr lang="en" b="1"/>
              <a:t> </a:t>
            </a:r>
            <a:r>
              <a:rPr lang="en"/>
              <a:t>sales were the </a:t>
            </a:r>
            <a:r>
              <a:rPr lang="en" b="1"/>
              <a:t>only</a:t>
            </a:r>
            <a:r>
              <a:rPr lang="en"/>
              <a:t> bike category to see an </a:t>
            </a:r>
            <a:r>
              <a:rPr lang="en" b="1"/>
              <a:t>increase</a:t>
            </a:r>
            <a:r>
              <a:rPr lang="en"/>
              <a:t> in purchases (15%).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locations had substantial revenue </a:t>
            </a:r>
            <a:r>
              <a:rPr lang="en" b="1"/>
              <a:t>drops</a:t>
            </a:r>
            <a:r>
              <a:rPr lang="en"/>
              <a:t> from 2017 to 2018 </a:t>
            </a:r>
            <a:r>
              <a:rPr lang="en" b="1"/>
              <a:t>except </a:t>
            </a:r>
            <a:r>
              <a:rPr lang="en"/>
              <a:t>Santa Cruz Bikes.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Declining Revenue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49" y="1477525"/>
            <a:ext cx="5714500" cy="30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Cruz Bikes Insight 1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01" y="1411842"/>
            <a:ext cx="6218398" cy="32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Cruz Bikes Insight 2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49" y="1399125"/>
            <a:ext cx="7241225" cy="30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71900" y="69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Drivers of Revenue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971100" y="1012025"/>
            <a:ext cx="14598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25" y="1369500"/>
            <a:ext cx="5005461" cy="340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514</Words>
  <Application>Microsoft Macintosh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Calibri</vt:lpstr>
      <vt:lpstr>Arial</vt:lpstr>
      <vt:lpstr>Material</vt:lpstr>
      <vt:lpstr>Bike Store Revenue Forecast</vt:lpstr>
      <vt:lpstr>Objectives</vt:lpstr>
      <vt:lpstr>Data Source Overview</vt:lpstr>
      <vt:lpstr>Methodology</vt:lpstr>
      <vt:lpstr>Key Findings</vt:lpstr>
      <vt:lpstr>Declining Revenue</vt:lpstr>
      <vt:lpstr>Santa Cruz Bikes Insight 1</vt:lpstr>
      <vt:lpstr>Santa Cruz Bikes Insight 2</vt:lpstr>
      <vt:lpstr>Key Drivers of Revenue</vt:lpstr>
      <vt:lpstr>Seasonal Trends</vt:lpstr>
      <vt:lpstr>Revenue Forecast</vt:lpstr>
      <vt:lpstr>Next Steps</vt:lpstr>
      <vt:lpstr>Conclusion/Plan of Action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Store Revenue Forecast</dc:title>
  <dc:creator>Logan Phillips</dc:creator>
  <cp:lastModifiedBy>Logan Phillips</cp:lastModifiedBy>
  <cp:revision>3</cp:revision>
  <dcterms:modified xsi:type="dcterms:W3CDTF">2024-01-05T15:31:56Z</dcterms:modified>
</cp:coreProperties>
</file>