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7" r:id="rId3"/>
    <p:sldId id="287" r:id="rId4"/>
    <p:sldId id="286" r:id="rId5"/>
    <p:sldId id="289" r:id="rId6"/>
    <p:sldId id="290" r:id="rId7"/>
    <p:sldId id="28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4" d="100"/>
          <a:sy n="94" d="100"/>
        </p:scale>
        <p:origin x="226" y="8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11/23/2014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11/23/2014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11/23/2014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11/23/2014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Composer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smtClean="0"/>
              <a:t>Melissa Holguin, Lance </a:t>
            </a:r>
            <a:r>
              <a:rPr lang="en-US" sz="1600" dirty="0" err="1" smtClean="0"/>
              <a:t>Lebanoff</a:t>
            </a:r>
            <a:r>
              <a:rPr lang="en-US" sz="1600" dirty="0" smtClean="0"/>
              <a:t>, Logan </a:t>
            </a:r>
            <a:r>
              <a:rPr lang="en-US" sz="1600" dirty="0" err="1" smtClean="0"/>
              <a:t>Lebanoff</a:t>
            </a:r>
            <a:r>
              <a:rPr lang="en-US" sz="1600" dirty="0" smtClean="0"/>
              <a:t>, Matthew Smith, Ryan Villaflores, and Kyle Urquhart</a:t>
            </a:r>
          </a:p>
        </p:txBody>
      </p:sp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Pocket Composer is a sheet music app for your android device that lets you create and share music with your friends, with a more classical feel.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5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♪"/>
            </a:pPr>
            <a:r>
              <a:rPr lang="en-US" sz="2800" dirty="0"/>
              <a:t> </a:t>
            </a:r>
            <a:r>
              <a:rPr lang="en-US" sz="2800" dirty="0" smtClean="0"/>
              <a:t>Create a simple application to create music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800" dirty="0"/>
              <a:t> </a:t>
            </a:r>
            <a:r>
              <a:rPr lang="en-US" sz="2800" dirty="0" smtClean="0"/>
              <a:t>Teach beginner users the basic aspects of music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800" dirty="0" smtClean="0"/>
              <a:t> Provide a usable tool for more experienced users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94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Functionality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Create New Songs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Edit Existing Songs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Play a Song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View All Songs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Share Songs through Email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6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Goals Not Met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Social Media sharing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Song Genres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Various Music Options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Different Instruments Sounds</a:t>
            </a:r>
          </a:p>
          <a:p>
            <a:pPr>
              <a:buFont typeface="Arial" panose="020B0604020202020204" pitchFamily="34" charset="0"/>
              <a:buChar char="♪"/>
            </a:pPr>
            <a:r>
              <a:rPr lang="en-US" sz="2400" dirty="0" smtClean="0"/>
              <a:t>User‘s Skills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 smtClean="0"/>
              <a:t>Demo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047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82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Euphemia</vt:lpstr>
      <vt:lpstr>Curves 16x9</vt:lpstr>
      <vt:lpstr>Pocket Composer</vt:lpstr>
      <vt:lpstr>Description</vt:lpstr>
      <vt:lpstr>Goals</vt:lpstr>
      <vt:lpstr>Functionality</vt:lpstr>
      <vt:lpstr>Goals Not Met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2014-11-18T20:13:23Z</dcterms:created>
  <dcterms:modified xsi:type="dcterms:W3CDTF">2014-11-23T23:42:58Z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