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5" r:id="rId6"/>
    <p:sldId id="260" r:id="rId7"/>
    <p:sldId id="264" r:id="rId8"/>
    <p:sldId id="262" r:id="rId9"/>
    <p:sldId id="263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6A0D-B995-FE4A-B27B-2790F8E1861D}" type="datetimeFigureOut">
              <a:rPr lang="en-US" smtClean="0"/>
              <a:pPr/>
              <a:t>11/7/10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39CB-5152-A04E-96E8-735D2ECDE6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6A0D-B995-FE4A-B27B-2790F8E1861D}" type="datetimeFigureOut">
              <a:rPr lang="en-US" smtClean="0"/>
              <a:pPr/>
              <a:t>11/7/10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39CB-5152-A04E-96E8-735D2ECDE6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6A0D-B995-FE4A-B27B-2790F8E1861D}" type="datetimeFigureOut">
              <a:rPr lang="en-US" smtClean="0"/>
              <a:pPr/>
              <a:t>11/7/10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39CB-5152-A04E-96E8-735D2ECDE6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6A0D-B995-FE4A-B27B-2790F8E1861D}" type="datetimeFigureOut">
              <a:rPr lang="en-US" smtClean="0"/>
              <a:pPr/>
              <a:t>11/7/10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39CB-5152-A04E-96E8-735D2ECDE6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6A0D-B995-FE4A-B27B-2790F8E1861D}" type="datetimeFigureOut">
              <a:rPr lang="en-US" smtClean="0"/>
              <a:pPr/>
              <a:t>11/7/10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39CB-5152-A04E-96E8-735D2ECDE6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6A0D-B995-FE4A-B27B-2790F8E1861D}" type="datetimeFigureOut">
              <a:rPr lang="en-US" smtClean="0"/>
              <a:pPr/>
              <a:t>11/7/10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39CB-5152-A04E-96E8-735D2ECDE6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6A0D-B995-FE4A-B27B-2790F8E1861D}" type="datetimeFigureOut">
              <a:rPr lang="en-US" smtClean="0"/>
              <a:pPr/>
              <a:t>11/7/10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39CB-5152-A04E-96E8-735D2ECDE6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6A0D-B995-FE4A-B27B-2790F8E1861D}" type="datetimeFigureOut">
              <a:rPr lang="en-US" smtClean="0"/>
              <a:pPr/>
              <a:t>11/7/10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39CB-5152-A04E-96E8-735D2ECDE6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6A0D-B995-FE4A-B27B-2790F8E1861D}" type="datetimeFigureOut">
              <a:rPr lang="en-US" smtClean="0"/>
              <a:pPr/>
              <a:t>11/7/10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39CB-5152-A04E-96E8-735D2ECDE6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6A0D-B995-FE4A-B27B-2790F8E1861D}" type="datetimeFigureOut">
              <a:rPr lang="en-US" smtClean="0"/>
              <a:pPr/>
              <a:t>11/7/10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39CB-5152-A04E-96E8-735D2ECDE6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6A0D-B995-FE4A-B27B-2790F8E1861D}" type="datetimeFigureOut">
              <a:rPr lang="en-US" smtClean="0"/>
              <a:pPr/>
              <a:t>11/7/10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39CB-5152-A04E-96E8-735D2ECDE6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C6A0D-B995-FE4A-B27B-2790F8E1861D}" type="datetimeFigureOut">
              <a:rPr lang="en-US" smtClean="0"/>
              <a:pPr/>
              <a:t>11/7/10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239CB-5152-A04E-96E8-735D2ECDE6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Pivotal </a:t>
            </a:r>
            <a:r>
              <a:rPr lang="en-US" dirty="0" err="1" smtClean="0"/>
              <a:t>Trackie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Preliminary Design Strategy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Logan Linn</a:t>
            </a:r>
          </a:p>
          <a:p>
            <a:r>
              <a:rPr lang="en-US" dirty="0" smtClean="0"/>
              <a:t>Network Application Design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Caching and API-Database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91584" cy="4532407"/>
          </a:xfrm>
        </p:spPr>
        <p:txBody>
          <a:bodyPr/>
          <a:lstStyle/>
          <a:p>
            <a:r>
              <a:rPr lang="en-US" dirty="0" smtClean="0"/>
              <a:t>Data acquired from the API (resources) will be cached locally to a </a:t>
            </a:r>
            <a:r>
              <a:rPr lang="en-US" dirty="0" err="1" smtClean="0"/>
              <a:t>SQLite</a:t>
            </a:r>
            <a:r>
              <a:rPr lang="en-US" dirty="0" smtClean="0"/>
              <a:t> database for performance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784" y="1417638"/>
            <a:ext cx="4108629" cy="47149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</a:p>
          <a:p>
            <a:r>
              <a:rPr lang="en-US" dirty="0" smtClean="0"/>
              <a:t>UI Implementation</a:t>
            </a:r>
          </a:p>
          <a:p>
            <a:r>
              <a:rPr lang="en-US" dirty="0" smtClean="0"/>
              <a:t>API Implementation</a:t>
            </a:r>
          </a:p>
          <a:p>
            <a:r>
              <a:rPr lang="en-US" dirty="0" smtClean="0"/>
              <a:t>Database Implementation</a:t>
            </a:r>
          </a:p>
          <a:p>
            <a:r>
              <a:rPr lang="en-US" dirty="0" smtClean="0"/>
              <a:t>Helper Utilities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 smtClean="0"/>
              <a:t>StartActivity</a:t>
            </a:r>
            <a:endParaRPr lang="en-US" dirty="0" smtClean="0"/>
          </a:p>
          <a:p>
            <a:pPr lvl="1"/>
            <a:r>
              <a:rPr lang="en-US" dirty="0" smtClean="0"/>
              <a:t>Determines if user needs to log in by looking for token</a:t>
            </a:r>
          </a:p>
          <a:p>
            <a:pPr lvl="1"/>
            <a:r>
              <a:rPr lang="en-US" dirty="0" smtClean="0"/>
              <a:t>Sets up database connections, loads data</a:t>
            </a:r>
          </a:p>
          <a:p>
            <a:r>
              <a:rPr lang="en-US" dirty="0" err="1" smtClean="0"/>
              <a:t>LoginActivity</a:t>
            </a:r>
            <a:endParaRPr lang="en-US" dirty="0" smtClean="0"/>
          </a:p>
          <a:p>
            <a:pPr lvl="1"/>
            <a:r>
              <a:rPr lang="en-US" dirty="0" smtClean="0"/>
              <a:t>Attempt to get user’s token and store it</a:t>
            </a:r>
          </a:p>
          <a:p>
            <a:r>
              <a:rPr lang="en-US" dirty="0" err="1" smtClean="0"/>
              <a:t>OverviewActivity</a:t>
            </a:r>
            <a:endParaRPr lang="en-US" dirty="0" smtClean="0"/>
          </a:p>
          <a:p>
            <a:pPr lvl="1"/>
            <a:r>
              <a:rPr lang="en-US" dirty="0" smtClean="0"/>
              <a:t>Landing screen once you have logged in</a:t>
            </a:r>
          </a:p>
          <a:p>
            <a:pPr lvl="1"/>
            <a:r>
              <a:rPr lang="en-US" dirty="0" smtClean="0"/>
              <a:t>View &amp; select projects</a:t>
            </a:r>
          </a:p>
          <a:p>
            <a:pPr lvl="1"/>
            <a:r>
              <a:rPr lang="en-US" dirty="0" smtClean="0"/>
              <a:t>View activity feed for all projects</a:t>
            </a:r>
          </a:p>
          <a:p>
            <a:r>
              <a:rPr lang="en-US" dirty="0" err="1" smtClean="0"/>
              <a:t>ProjectActivity</a:t>
            </a:r>
            <a:endParaRPr lang="en-US" dirty="0" smtClean="0"/>
          </a:p>
          <a:p>
            <a:pPr lvl="1"/>
            <a:r>
              <a:rPr lang="en-US" dirty="0" smtClean="0"/>
              <a:t>Most user interaction will occur here</a:t>
            </a:r>
          </a:p>
          <a:p>
            <a:pPr lvl="1"/>
            <a:r>
              <a:rPr lang="en-US" dirty="0" smtClean="0"/>
              <a:t>View iterations, stories and their statuses</a:t>
            </a:r>
          </a:p>
          <a:p>
            <a:pPr lvl="1"/>
            <a:r>
              <a:rPr lang="en-US" dirty="0" smtClean="0"/>
              <a:t>Move/rearrange stories within project</a:t>
            </a:r>
          </a:p>
          <a:p>
            <a:pPr lvl="1"/>
            <a:r>
              <a:rPr lang="en-US" dirty="0" smtClean="0"/>
              <a:t>View project activity feed</a:t>
            </a:r>
          </a:p>
          <a:p>
            <a:r>
              <a:rPr lang="en-US" dirty="0" err="1" smtClean="0"/>
              <a:t>StoryActivity</a:t>
            </a:r>
            <a:endParaRPr lang="en-US" dirty="0" smtClean="0"/>
          </a:p>
          <a:p>
            <a:pPr lvl="1"/>
            <a:r>
              <a:rPr lang="en-US" dirty="0" smtClean="0"/>
              <a:t>Interact with story tasks, comments, other details</a:t>
            </a:r>
          </a:p>
          <a:p>
            <a:pPr lvl="2"/>
            <a:r>
              <a:rPr lang="en-US" dirty="0" smtClean="0"/>
              <a:t>View, add, edit</a:t>
            </a:r>
          </a:p>
          <a:p>
            <a:r>
              <a:rPr lang="en-US" dirty="0" err="1" smtClean="0"/>
              <a:t>PreferencesActivity</a:t>
            </a:r>
            <a:endParaRPr lang="en-US" dirty="0" smtClean="0"/>
          </a:p>
          <a:p>
            <a:pPr lvl="1"/>
            <a:r>
              <a:rPr lang="en-US" dirty="0" smtClean="0"/>
              <a:t>View, edit app settings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Implementation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well-designed interface that could be dropped into any another application</a:t>
            </a:r>
          </a:p>
          <a:p>
            <a:r>
              <a:rPr lang="en-US" dirty="0" smtClean="0"/>
              <a:t>Work with the </a:t>
            </a:r>
            <a:r>
              <a:rPr lang="en-US" dirty="0" err="1" smtClean="0"/>
              <a:t>RESTful</a:t>
            </a:r>
            <a:r>
              <a:rPr lang="en-US" dirty="0" smtClean="0"/>
              <a:t> interface over HTTP using asynchronous tasks</a:t>
            </a:r>
          </a:p>
          <a:p>
            <a:r>
              <a:rPr lang="en-US" dirty="0" smtClean="0"/>
              <a:t>Interpret a request’s XML response, map into object where necessary</a:t>
            </a:r>
          </a:p>
          <a:p>
            <a:r>
              <a:rPr lang="en-US" dirty="0" smtClean="0"/>
              <a:t>Proper and effective use of factories</a:t>
            </a:r>
          </a:p>
          <a:p>
            <a:r>
              <a:rPr lang="en-US" dirty="0" smtClean="0"/>
              <a:t>Proper and effective use of callbacks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Implementation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 smtClean="0"/>
              <a:t>PivotalTracker</a:t>
            </a:r>
            <a:endParaRPr lang="en-US" dirty="0" smtClean="0"/>
          </a:p>
          <a:p>
            <a:pPr lvl="1"/>
            <a:r>
              <a:rPr lang="en-US" dirty="0" smtClean="0"/>
              <a:t>“Front end” class to authenticate users and execute API commands</a:t>
            </a:r>
          </a:p>
          <a:p>
            <a:r>
              <a:rPr lang="en-US" dirty="0" err="1" smtClean="0"/>
              <a:t>PivotalTrackerResource</a:t>
            </a:r>
            <a:endParaRPr lang="en-US" dirty="0" smtClean="0"/>
          </a:p>
          <a:p>
            <a:pPr lvl="1"/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Member</a:t>
            </a:r>
          </a:p>
          <a:p>
            <a:pPr lvl="1"/>
            <a:r>
              <a:rPr lang="en-US" dirty="0" smtClean="0"/>
              <a:t>Story</a:t>
            </a:r>
          </a:p>
          <a:p>
            <a:pPr lvl="1"/>
            <a:r>
              <a:rPr lang="en-US" dirty="0" smtClean="0"/>
              <a:t>Task</a:t>
            </a:r>
          </a:p>
          <a:p>
            <a:pPr lvl="1"/>
            <a:r>
              <a:rPr lang="en-US" dirty="0" smtClean="0"/>
              <a:t>Attachment</a:t>
            </a:r>
          </a:p>
          <a:p>
            <a:pPr lvl="1"/>
            <a:r>
              <a:rPr lang="en-US" dirty="0" smtClean="0"/>
              <a:t>Activity Feed</a:t>
            </a:r>
          </a:p>
          <a:p>
            <a:pPr lvl="1"/>
            <a:r>
              <a:rPr lang="en-US" dirty="0" smtClean="0"/>
              <a:t>Token</a:t>
            </a:r>
          </a:p>
          <a:p>
            <a:r>
              <a:rPr lang="en-US" dirty="0" err="1" smtClean="0"/>
              <a:t>RESTCommand</a:t>
            </a:r>
            <a:r>
              <a:rPr lang="en-US" dirty="0" smtClean="0"/>
              <a:t> &amp; </a:t>
            </a:r>
            <a:r>
              <a:rPr lang="en-US" dirty="0" err="1" smtClean="0"/>
              <a:t>RESTCommandFactory</a:t>
            </a:r>
            <a:endParaRPr lang="en-US" dirty="0" smtClean="0"/>
          </a:p>
          <a:p>
            <a:pPr lvl="1"/>
            <a:r>
              <a:rPr lang="en-US" dirty="0" smtClean="0"/>
              <a:t>Commands describe a resource and associated REST operation (GET, PUT, POST, DELETE)</a:t>
            </a:r>
          </a:p>
          <a:p>
            <a:pPr lvl="1"/>
            <a:r>
              <a:rPr lang="en-US" dirty="0" smtClean="0"/>
              <a:t>Help in mapping to a URL</a:t>
            </a:r>
          </a:p>
          <a:p>
            <a:pPr lvl="1"/>
            <a:r>
              <a:rPr lang="en-US" dirty="0" smtClean="0"/>
              <a:t>Factory provides convenience to get any possible resource/operation combination</a:t>
            </a:r>
          </a:p>
          <a:p>
            <a:r>
              <a:rPr lang="en-US" dirty="0" err="1" smtClean="0"/>
              <a:t>AsyncRESTTask</a:t>
            </a:r>
            <a:endParaRPr lang="en-US" dirty="0" smtClean="0"/>
          </a:p>
          <a:p>
            <a:pPr lvl="1"/>
            <a:r>
              <a:rPr lang="en-US" dirty="0" smtClean="0"/>
              <a:t>Execute </a:t>
            </a:r>
            <a:r>
              <a:rPr lang="en-US" dirty="0" err="1" smtClean="0"/>
              <a:t>RESTCommands</a:t>
            </a:r>
            <a:r>
              <a:rPr lang="en-US" dirty="0" smtClean="0"/>
              <a:t> (HTTP requests) in a separate thread and return results &amp; progress asynchronously</a:t>
            </a:r>
          </a:p>
          <a:p>
            <a:r>
              <a:rPr lang="en-US" dirty="0" err="1" smtClean="0"/>
              <a:t>PivotalTrackerDataType</a:t>
            </a:r>
            <a:endParaRPr lang="en-US" dirty="0" smtClean="0"/>
          </a:p>
          <a:p>
            <a:pPr lvl="1"/>
            <a:r>
              <a:rPr lang="en-US" dirty="0" smtClean="0"/>
              <a:t>Encapsulates the data types returned from the API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Implementation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</a:t>
            </a:r>
            <a:r>
              <a:rPr lang="en-US" dirty="0" err="1" smtClean="0"/>
              <a:t>ListViews</a:t>
            </a:r>
            <a:r>
              <a:rPr lang="en-US" dirty="0" smtClean="0"/>
              <a:t> in single activity</a:t>
            </a:r>
          </a:p>
          <a:p>
            <a:pPr lvl="1"/>
            <a:r>
              <a:rPr lang="en-US" dirty="0" smtClean="0"/>
              <a:t>Only 1 list displayed at a time</a:t>
            </a:r>
          </a:p>
          <a:p>
            <a:pPr lvl="1"/>
            <a:r>
              <a:rPr lang="en-US" dirty="0" smtClean="0"/>
              <a:t>Stacked horizontally</a:t>
            </a:r>
          </a:p>
          <a:p>
            <a:pPr lvl="1"/>
            <a:r>
              <a:rPr lang="en-US" dirty="0" smtClean="0"/>
              <a:t>Swiping horizontally switches to adjacent list</a:t>
            </a:r>
          </a:p>
          <a:p>
            <a:r>
              <a:rPr lang="en-US" dirty="0" smtClean="0"/>
              <a:t>Lists show sets of stories that share 1 or more properties</a:t>
            </a:r>
          </a:p>
          <a:p>
            <a:pPr lvl="1"/>
            <a:r>
              <a:rPr lang="en-US" dirty="0" smtClean="0"/>
              <a:t>Analogous to panels in the web application</a:t>
            </a:r>
          </a:p>
          <a:p>
            <a:r>
              <a:rPr lang="en-US" dirty="0" smtClean="0"/>
              <a:t>Special attention to object/view reuse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Implementation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StoryListAdapter</a:t>
            </a:r>
            <a:endParaRPr lang="en-US" dirty="0" smtClean="0"/>
          </a:p>
          <a:p>
            <a:pPr lvl="1"/>
            <a:r>
              <a:rPr lang="en-US" dirty="0" smtClean="0"/>
              <a:t>Map array of Story objects to a </a:t>
            </a:r>
            <a:r>
              <a:rPr lang="en-US" dirty="0" err="1" smtClean="0"/>
              <a:t>ListView</a:t>
            </a:r>
            <a:r>
              <a:rPr lang="en-US" dirty="0" smtClean="0"/>
              <a:t> row</a:t>
            </a:r>
          </a:p>
          <a:p>
            <a:r>
              <a:rPr lang="en-US" dirty="0" err="1" smtClean="0"/>
              <a:t>StoryListView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StoryListAdapter</a:t>
            </a:r>
            <a:r>
              <a:rPr lang="en-US" dirty="0" smtClean="0"/>
              <a:t> for display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onTouchEvent</a:t>
            </a:r>
            <a:r>
              <a:rPr lang="en-US" dirty="0" smtClean="0"/>
              <a:t> method to support horizontal swiping </a:t>
            </a:r>
            <a:r>
              <a:rPr lang="en-US" dirty="0" err="1" smtClean="0"/>
              <a:t>guestures</a:t>
            </a:r>
            <a:endParaRPr lang="en-US" dirty="0" smtClean="0"/>
          </a:p>
          <a:p>
            <a:r>
              <a:rPr lang="en-US" dirty="0" smtClean="0"/>
              <a:t>Pre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Implementation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DatabaseAdapter</a:t>
            </a:r>
            <a:endParaRPr lang="en-US" dirty="0" smtClean="0"/>
          </a:p>
          <a:p>
            <a:pPr lvl="1"/>
            <a:r>
              <a:rPr lang="en-US" dirty="0" smtClean="0"/>
              <a:t>Agnostic interface to the database</a:t>
            </a:r>
          </a:p>
          <a:p>
            <a:pPr lvl="1"/>
            <a:r>
              <a:rPr lang="en-US" dirty="0" smtClean="0"/>
              <a:t>Insert, update, delete functions</a:t>
            </a:r>
          </a:p>
          <a:p>
            <a:r>
              <a:rPr lang="en-US" dirty="0" err="1" smtClean="0"/>
              <a:t>DatabaseAdapterListener</a:t>
            </a:r>
            <a:endParaRPr lang="en-US" dirty="0" smtClean="0"/>
          </a:p>
          <a:p>
            <a:pPr lvl="1"/>
            <a:r>
              <a:rPr lang="en-US" dirty="0" smtClean="0"/>
              <a:t>Asynchronous callback interface to database commands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HttpUtility</a:t>
            </a:r>
            <a:endParaRPr lang="en-US" dirty="0" smtClean="0"/>
          </a:p>
          <a:p>
            <a:pPr lvl="1"/>
            <a:r>
              <a:rPr lang="en-US" dirty="0" smtClean="0"/>
              <a:t>Initiate HTTP requests </a:t>
            </a:r>
          </a:p>
          <a:p>
            <a:pPr lvl="1"/>
            <a:r>
              <a:rPr lang="en-US" dirty="0" smtClean="0"/>
              <a:t>Setup the callback class</a:t>
            </a:r>
          </a:p>
          <a:p>
            <a:r>
              <a:rPr lang="en-US" dirty="0" err="1" smtClean="0"/>
              <a:t>XmlUtility</a:t>
            </a:r>
            <a:endParaRPr lang="en-US" dirty="0" smtClean="0"/>
          </a:p>
          <a:p>
            <a:pPr lvl="1"/>
            <a:r>
              <a:rPr lang="en-US" dirty="0" smtClean="0"/>
              <a:t>Escaping XML output</a:t>
            </a:r>
          </a:p>
          <a:p>
            <a:pPr lvl="1"/>
            <a:r>
              <a:rPr lang="en-US" dirty="0" smtClean="0"/>
              <a:t>Parse XML and map into objects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395</Words>
  <Application>Microsoft Macintosh PowerPoint</Application>
  <PresentationFormat>On-screen Show (4:3)</PresentationFormat>
  <Paragraphs>86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Pivotal Trackie Preliminary Design Strategy</vt:lpstr>
      <vt:lpstr>Categories of Classes</vt:lpstr>
      <vt:lpstr>Activity Classes</vt:lpstr>
      <vt:lpstr>API Implementation Goals</vt:lpstr>
      <vt:lpstr>API Implementation Classes</vt:lpstr>
      <vt:lpstr>UI Implementation Goals</vt:lpstr>
      <vt:lpstr>UI Implementation Classes</vt:lpstr>
      <vt:lpstr>Database Implementation Classes</vt:lpstr>
      <vt:lpstr>Utility Classes</vt:lpstr>
      <vt:lpstr>Caching and API-Database Interactions</vt:lpstr>
    </vt:vector>
  </TitlesOfParts>
  <Company>Virginia 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Pivotal Trackie Preliminary Design Strategy</dc:title>
  <dc:creator>Logan Linn</dc:creator>
  <cp:lastModifiedBy>Logan Linn</cp:lastModifiedBy>
  <cp:revision>7</cp:revision>
  <dcterms:created xsi:type="dcterms:W3CDTF">2010-11-08T02:03:28Z</dcterms:created>
  <dcterms:modified xsi:type="dcterms:W3CDTF">2010-11-08T02:08:21Z</dcterms:modified>
</cp:coreProperties>
</file>