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/>
    <p:restoredTop sz="94694"/>
  </p:normalViewPr>
  <p:slideViewPr>
    <p:cSldViewPr snapToGrid="0">
      <p:cViewPr varScale="1">
        <p:scale>
          <a:sx n="144" d="100"/>
          <a:sy n="144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05CE5-4EB2-E34B-94CE-E8EA6065072D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476A0-9A43-ED44-AD7A-05DCFEE98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14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476A0-9A43-ED44-AD7A-05DCFEE9836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37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94AFE-D3A9-AB34-67CD-B11728F7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DD192-4460-B799-0BBE-3023FD296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ADEEC-C5CB-BC50-78FB-B77593A0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465-D670-DE42-BB84-3A58E95528E9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7FA91-314A-37F7-564C-5A230432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A2C71-4A79-6F99-B575-0FB2EA8B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801F-A865-B746-B6BC-94F488E31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75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A1AF-9975-E67A-E9A9-F103DA54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2BB4F-48EA-D56F-86BE-CA986B2A9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25387-EBCD-205C-EBD1-FAFFA871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465-D670-DE42-BB84-3A58E95528E9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60D72-6773-A26F-3BD7-3DA82618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7674F-5E92-596F-F60B-AD0E1697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801F-A865-B746-B6BC-94F488E31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19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AD1B7-C183-C876-BF7A-3FF64CB3C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9251A-6FEC-44DF-80F8-7064199CD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75FD7-7F7F-C41F-16DC-213704AA0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465-D670-DE42-BB84-3A58E95528E9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DA7C7-4CCC-DCB9-8B25-DFF0EBF3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F4164-95AE-754E-6061-B561F8BE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801F-A865-B746-B6BC-94F488E31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25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9D55-FE69-F77D-24E9-E610C350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00321-BDFE-2914-6DCA-49C2A19C8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9EA29-C7BE-F6F4-85BB-7395B7B4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465-D670-DE42-BB84-3A58E95528E9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35A74-5385-56DB-60E6-D1E20128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95575-2849-5380-EA73-5DD5E0DF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801F-A865-B746-B6BC-94F488E31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89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F124-F658-F771-2A15-A791C4E5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24F42-6BFE-695A-9845-5E1279CA3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E26E2-B368-7F7B-C97E-04CA20B5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465-D670-DE42-BB84-3A58E95528E9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E4DAA-E348-EE0A-6607-A9055620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0714F-0AB0-06A4-FFF3-5916D56A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801F-A865-B746-B6BC-94F488E31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29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A4D6-F251-AFAA-6DB6-A231165A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81AEB-F7E5-250E-6FAD-0D70CF84B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EA856-2F75-03CF-FB37-BA5A05CE4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DE979-C60F-13C3-8FEE-D5B71047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465-D670-DE42-BB84-3A58E95528E9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EBBF5-1C02-6698-C561-DFB83650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1FEF2-04ED-43B0-B49F-6ABEF1D9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801F-A865-B746-B6BC-94F488E31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99E0-16C5-CFBE-8B79-BFCED0185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9C9F6-D633-838A-2554-C94313D68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90DFD-1943-F7C2-1472-03BFD8E25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720C8-4E08-DF8A-075B-1036C2B9B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7F6CB-6884-3C0E-CB45-C030E0DD7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641C9-A00A-7430-1E64-852D81FB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465-D670-DE42-BB84-3A58E95528E9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D3513-DA03-E942-EF64-53F0BB88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D18B9-53A4-692E-AAC4-0EA1CE41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801F-A865-B746-B6BC-94F488E31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44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5D99-3FE1-1905-285C-38B386A1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97066-EA98-2805-A661-CFBF358A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465-D670-DE42-BB84-3A58E95528E9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3169C-D32A-61B5-113C-1307572C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D3AB4-EC2B-29C6-CFFC-BC583A46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801F-A865-B746-B6BC-94F488E31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59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B9DBBB-AE6A-FE12-8D05-C8776414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465-D670-DE42-BB84-3A58E95528E9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D4118-A21C-0843-3FCF-CE4B579C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739C8-E286-6E4F-AF8F-E8E1B6F2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801F-A865-B746-B6BC-94F488E31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38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4EAA-44E2-F9D6-238B-A47CFE09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A3967-2A21-9B53-5062-9140AAE4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40DB2-041A-4A70-760D-094710BE3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61650-EC20-72C0-CEC5-E3971A23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465-D670-DE42-BB84-3A58E95528E9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A4B48-401D-2B2C-237A-9ED10C66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F39E2-CCC4-9C4F-CE75-697D9453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801F-A865-B746-B6BC-94F488E31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84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B9E9-156A-313A-D18F-7014A4AA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A5A15-08D1-A2F5-5110-FA0E74F3B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1A210-B8EF-0279-58BD-650FDC04C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777A1-C9CB-59F2-E6A5-461F7D0A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465-D670-DE42-BB84-3A58E95528E9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0DC2A-0233-2CDC-D19D-FCAF6894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F603B-621B-0364-3A54-50C17FA5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801F-A865-B746-B6BC-94F488E31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96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AE008-8381-131A-422B-6C743899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3A2DA-D4E2-F9E5-86A3-5EFAF515A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8D487-D1DD-4548-55A2-5B51B3621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10465-D670-DE42-BB84-3A58E95528E9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2A1DF-89FF-DC4B-FF8D-0F8561E09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B130C-183A-698A-FFF1-252FDD8DB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E801F-A865-B746-B6BC-94F488E31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79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249F-1449-7770-9CAC-2B642C8AA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896045"/>
          </a:xfrm>
        </p:spPr>
        <p:txBody>
          <a:bodyPr/>
          <a:lstStyle/>
          <a:p>
            <a:r>
              <a:rPr lang="en-US" altLang="zh-CN" dirty="0"/>
              <a:t>ASL-</a:t>
            </a:r>
            <a:r>
              <a:rPr lang="en-US" altLang="zh-CN" dirty="0" err="1"/>
              <a:t>CiC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8587E-8F87-F61F-EB5F-47C3D926A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1382"/>
            <a:ext cx="9144000" cy="1076417"/>
          </a:xfrm>
        </p:spPr>
        <p:txBody>
          <a:bodyPr/>
          <a:lstStyle/>
          <a:p>
            <a:r>
              <a:rPr lang="en-US" altLang="zh-CN" dirty="0"/>
              <a:t>Logan</a:t>
            </a:r>
            <a:r>
              <a:rPr lang="zh-CN" altLang="en-US" dirty="0"/>
              <a:t> </a:t>
            </a:r>
            <a:r>
              <a:rPr lang="en-US" altLang="zh-CN" dirty="0"/>
              <a:t>Zhang</a:t>
            </a:r>
            <a:endParaRPr lang="en-GB" altLang="zh-CN" dirty="0"/>
          </a:p>
          <a:p>
            <a:r>
              <a:rPr lang="en-US" altLang="zh-CN" dirty="0"/>
              <a:t>05/04/2023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409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AA2B-170C-BC8C-0A1C-6777F0F9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8C470-1F19-3030-EFA7-2EBAD4CC9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subjects</a:t>
            </a:r>
            <a:r>
              <a:rPr lang="zh-CN" altLang="en-US" dirty="0"/>
              <a:t> </a:t>
            </a:r>
            <a:r>
              <a:rPr lang="en-US" altLang="zh-CN" dirty="0"/>
              <a:t>(3F7M,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21-39,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26.5±5.1y)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sessions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apart</a:t>
            </a:r>
            <a:r>
              <a:rPr lang="zh-CN" altLang="en-US" dirty="0"/>
              <a:t> </a:t>
            </a:r>
            <a:r>
              <a:rPr lang="en-US" altLang="zh-CN" dirty="0"/>
              <a:t>@SPMIC</a:t>
            </a:r>
          </a:p>
          <a:p>
            <a:pPr lvl="1"/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zh-CN" altLang="en-US" dirty="0"/>
              <a:t> </a:t>
            </a:r>
            <a:r>
              <a:rPr lang="en-US" altLang="zh-CN" dirty="0"/>
              <a:t>session</a:t>
            </a:r>
            <a:r>
              <a:rPr lang="zh-CN" altLang="en-US" dirty="0"/>
              <a:t> </a:t>
            </a:r>
            <a:r>
              <a:rPr lang="en-US" altLang="zh-CN" dirty="0"/>
              <a:t>(45mins)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zh-CN" altLang="en-US" dirty="0"/>
              <a:t> </a:t>
            </a:r>
            <a:r>
              <a:rPr lang="en-US" altLang="zh-CN" dirty="0"/>
              <a:t>session</a:t>
            </a:r>
            <a:r>
              <a:rPr lang="zh-CN" altLang="en-US" dirty="0"/>
              <a:t> </a:t>
            </a:r>
            <a:r>
              <a:rPr lang="en-US" altLang="zh-CN" dirty="0"/>
              <a:t>(30mins)</a:t>
            </a:r>
          </a:p>
          <a:p>
            <a:pPr lvl="1"/>
            <a:endParaRPr lang="en-GB" dirty="0"/>
          </a:p>
          <a:p>
            <a:r>
              <a:rPr lang="en-US" altLang="zh-CN" dirty="0"/>
              <a:t>2</a:t>
            </a:r>
            <a:r>
              <a:rPr lang="en-GB" altLang="zh-CN" dirty="0"/>
              <a:t>D</a:t>
            </a:r>
            <a:r>
              <a:rPr lang="zh-CN" altLang="en-US" dirty="0"/>
              <a:t> </a:t>
            </a:r>
            <a:r>
              <a:rPr lang="en-US" altLang="zh-CN" dirty="0"/>
              <a:t>Product:</a:t>
            </a:r>
            <a:r>
              <a:rPr lang="zh-CN" altLang="en-US" dirty="0"/>
              <a:t> </a:t>
            </a:r>
            <a:r>
              <a:rPr lang="en-US" altLang="zh-CN" dirty="0"/>
              <a:t>LD=1.8s,</a:t>
            </a:r>
            <a:r>
              <a:rPr lang="zh-CN" altLang="en-US" dirty="0"/>
              <a:t> </a:t>
            </a:r>
            <a:r>
              <a:rPr lang="en-US" altLang="zh-CN" dirty="0"/>
              <a:t>PLD=1.8s,</a:t>
            </a:r>
            <a:r>
              <a:rPr lang="zh-CN" altLang="en-US" dirty="0"/>
              <a:t> </a:t>
            </a:r>
            <a:r>
              <a:rPr lang="en-US" altLang="zh-CN" dirty="0"/>
              <a:t>30</a:t>
            </a:r>
            <a:r>
              <a:rPr lang="zh-CN" altLang="en-US" dirty="0"/>
              <a:t> </a:t>
            </a:r>
            <a:r>
              <a:rPr lang="en-US" altLang="zh-CN" dirty="0"/>
              <a:t>repeats</a:t>
            </a:r>
          </a:p>
          <a:p>
            <a:r>
              <a:rPr lang="en-US" altLang="zh-CN" dirty="0"/>
              <a:t>3D</a:t>
            </a:r>
            <a:r>
              <a:rPr lang="zh-CN" altLang="en-US" dirty="0"/>
              <a:t> </a:t>
            </a:r>
            <a:r>
              <a:rPr lang="en-US" altLang="zh-CN" dirty="0"/>
              <a:t>Product:</a:t>
            </a:r>
            <a:r>
              <a:rPr lang="zh-CN" altLang="en-US" dirty="0"/>
              <a:t> </a:t>
            </a:r>
            <a:r>
              <a:rPr lang="en-US" altLang="zh-CN" dirty="0"/>
              <a:t>LD=1.8s,</a:t>
            </a:r>
            <a:r>
              <a:rPr lang="zh-CN" altLang="en-US" dirty="0"/>
              <a:t> </a:t>
            </a:r>
            <a:r>
              <a:rPr lang="en-US" altLang="zh-CN" dirty="0"/>
              <a:t>PLD=2s,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 </a:t>
            </a:r>
            <a:r>
              <a:rPr lang="en-US" altLang="zh-CN" dirty="0"/>
              <a:t>repeats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7CB08F-76C3-E7B4-74AD-6CEC24323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79023"/>
              </p:ext>
            </p:extLst>
          </p:nvPr>
        </p:nvGraphicFramePr>
        <p:xfrm>
          <a:off x="1862183" y="3191329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5402986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504872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211169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09690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616894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29488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MPRAGE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REST</a:t>
                      </a:r>
                      <a:endParaRPr lang="en-GB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REST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TASK</a:t>
                      </a:r>
                      <a:endParaRPr lang="en-GB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TASK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TOF</a:t>
                      </a:r>
                      <a:endParaRPr lang="en-GB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77185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EA41D0-FDD8-AC99-5B3D-852A936F1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850455"/>
              </p:ext>
            </p:extLst>
          </p:nvPr>
        </p:nvGraphicFramePr>
        <p:xfrm>
          <a:off x="3216850" y="4001294"/>
          <a:ext cx="54186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1504872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211169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09690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61689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REST</a:t>
                      </a:r>
                      <a:endParaRPr lang="en-GB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REST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TASK</a:t>
                      </a:r>
                      <a:endParaRPr lang="en-GB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TASK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771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7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B5CF-8D37-1FE0-E018-01574B96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CBF</a:t>
            </a:r>
            <a:r>
              <a:rPr lang="zh-CN" altLang="en-US" dirty="0"/>
              <a:t> </a:t>
            </a:r>
            <a:r>
              <a:rPr lang="en-US" altLang="zh-CN" dirty="0"/>
              <a:t>estimation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GB" dirty="0"/>
          </a:p>
        </p:txBody>
      </p:sp>
      <p:pic>
        <p:nvPicPr>
          <p:cNvPr id="9" name="Content Placeholder 8" descr="A picture containing light, lit, dark, close&#10;&#10;Description automatically generated">
            <a:extLst>
              <a:ext uri="{FF2B5EF4-FFF2-40B4-BE49-F238E27FC236}">
                <a16:creationId xmlns:a16="http://schemas.microsoft.com/office/drawing/2014/main" id="{C42F8042-7E03-4D33-01DD-29B4C1737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96040"/>
            <a:ext cx="12198282" cy="4125366"/>
          </a:xfrm>
        </p:spPr>
      </p:pic>
    </p:spTree>
    <p:extLst>
      <p:ext uri="{BB962C8B-B14F-4D97-AF65-F5344CB8AC3E}">
        <p14:creationId xmlns:p14="http://schemas.microsoft.com/office/powerpoint/2010/main" val="238338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B5CF-8D37-1FE0-E018-01574B96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14"/>
            <a:ext cx="10515600" cy="1325563"/>
          </a:xfrm>
        </p:spPr>
        <p:txBody>
          <a:bodyPr/>
          <a:lstStyle/>
          <a:p>
            <a:r>
              <a:rPr lang="en-US" altLang="zh-CN" dirty="0"/>
              <a:t>CBF</a:t>
            </a:r>
            <a:r>
              <a:rPr lang="zh-CN" altLang="en-US" dirty="0"/>
              <a:t> </a:t>
            </a:r>
            <a:r>
              <a:rPr lang="en-US" altLang="zh-CN" dirty="0"/>
              <a:t>estimation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GB" dirty="0"/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71D4BBA7-1138-9B52-EC15-E4BF2CC69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91621"/>
            <a:ext cx="12192000" cy="6066380"/>
          </a:xfrm>
        </p:spPr>
      </p:pic>
    </p:spTree>
    <p:extLst>
      <p:ext uri="{BB962C8B-B14F-4D97-AF65-F5344CB8AC3E}">
        <p14:creationId xmlns:p14="http://schemas.microsoft.com/office/powerpoint/2010/main" val="296169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5841-ED96-3DAB-6A9E-BCAA9166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Repeatability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GB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997287C-FC0A-0573-7435-A10B8DFF4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000" y="2539916"/>
            <a:ext cx="10440000" cy="2922756"/>
          </a:xfrm>
        </p:spPr>
      </p:pic>
    </p:spTree>
    <p:extLst>
      <p:ext uri="{BB962C8B-B14F-4D97-AF65-F5344CB8AC3E}">
        <p14:creationId xmlns:p14="http://schemas.microsoft.com/office/powerpoint/2010/main" val="206493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5841-ED96-3DAB-6A9E-BCAA9166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Repeatability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FB539-8B76-1D89-AEFF-37B25BCD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Exclude</a:t>
            </a:r>
            <a:r>
              <a:rPr lang="zh-CN" altLang="en-US" dirty="0"/>
              <a:t> </a:t>
            </a:r>
            <a:r>
              <a:rPr lang="en-US" altLang="zh-CN" dirty="0"/>
              <a:t>‘problematic’</a:t>
            </a:r>
            <a:r>
              <a:rPr lang="zh-CN" altLang="en-US" dirty="0"/>
              <a:t> </a:t>
            </a:r>
            <a:r>
              <a:rPr lang="en-US" altLang="zh-CN" dirty="0"/>
              <a:t>sub03,</a:t>
            </a:r>
            <a:r>
              <a:rPr lang="zh-CN" altLang="en-US" dirty="0"/>
              <a:t> </a:t>
            </a:r>
            <a:r>
              <a:rPr lang="en-US" altLang="zh-CN" dirty="0"/>
              <a:t>05,</a:t>
            </a:r>
            <a:r>
              <a:rPr lang="zh-CN" altLang="en-US" dirty="0"/>
              <a:t> </a:t>
            </a:r>
            <a:r>
              <a:rPr lang="en-US" altLang="zh-CN" dirty="0"/>
              <a:t>06,</a:t>
            </a:r>
            <a:r>
              <a:rPr lang="zh-CN" altLang="en-US" dirty="0"/>
              <a:t> </a:t>
            </a:r>
            <a:r>
              <a:rPr lang="en-US" altLang="zh-CN" dirty="0"/>
              <a:t>07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2D;</a:t>
            </a:r>
            <a:r>
              <a:rPr lang="zh-CN" altLang="en-US" dirty="0"/>
              <a:t> </a:t>
            </a:r>
            <a:r>
              <a:rPr lang="en-US" altLang="zh-CN" dirty="0"/>
              <a:t>sub03,</a:t>
            </a:r>
            <a:r>
              <a:rPr lang="zh-CN" altLang="en-US" dirty="0"/>
              <a:t> </a:t>
            </a:r>
            <a:r>
              <a:rPr lang="en-US" altLang="zh-CN" dirty="0"/>
              <a:t>07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3D</a:t>
            </a:r>
            <a:endParaRPr lang="en-GB" dirty="0"/>
          </a:p>
        </p:txBody>
      </p:sp>
      <p:pic>
        <p:nvPicPr>
          <p:cNvPr id="9" name="Picture 8" descr="Graphical user interface, line chart&#10;&#10;Description automatically generated">
            <a:extLst>
              <a:ext uri="{FF2B5EF4-FFF2-40B4-BE49-F238E27FC236}">
                <a16:creationId xmlns:a16="http://schemas.microsoft.com/office/drawing/2014/main" id="{6C05EEAB-FECB-2205-934E-A664D557F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00" y="2539915"/>
            <a:ext cx="10440000" cy="292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8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74B-7C0F-73EB-8B68-F3F4FD19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Detectability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2D</a:t>
            </a:r>
            <a:endParaRPr lang="en-GB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574638-E626-7979-C130-AD61929DF064}"/>
              </a:ext>
            </a:extLst>
          </p:cNvPr>
          <p:cNvGrpSpPr>
            <a:grpSpLocks noChangeAspect="1"/>
          </p:cNvGrpSpPr>
          <p:nvPr/>
        </p:nvGrpSpPr>
        <p:grpSpPr>
          <a:xfrm>
            <a:off x="1515820" y="1325835"/>
            <a:ext cx="9160360" cy="5532165"/>
            <a:chOff x="1515820" y="1325835"/>
            <a:chExt cx="9160360" cy="5532165"/>
          </a:xfrm>
        </p:grpSpPr>
        <p:pic>
          <p:nvPicPr>
            <p:cNvPr id="15" name="Picture 14" descr="A picture containing text, watching&#10;&#10;Description automatically generated">
              <a:extLst>
                <a:ext uri="{FF2B5EF4-FFF2-40B4-BE49-F238E27FC236}">
                  <a16:creationId xmlns:a16="http://schemas.microsoft.com/office/drawing/2014/main" id="{895D189D-DBC4-E169-BDE5-D9BDA89B4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5820" y="1325835"/>
              <a:ext cx="9160360" cy="1378416"/>
            </a:xfrm>
            <a:prstGeom prst="rect">
              <a:avLst/>
            </a:prstGeom>
          </p:spPr>
        </p:pic>
        <p:pic>
          <p:nvPicPr>
            <p:cNvPr id="17" name="Picture 16" descr="A picture containing watching, dark&#10;&#10;Description automatically generated">
              <a:extLst>
                <a:ext uri="{FF2B5EF4-FFF2-40B4-BE49-F238E27FC236}">
                  <a16:creationId xmlns:a16="http://schemas.microsoft.com/office/drawing/2014/main" id="{96A51A32-129C-2115-2D49-0395CD2BE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5820" y="2704251"/>
              <a:ext cx="9160360" cy="137841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7BD30C0-1114-956A-ED23-610FEFB97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1515820" y="4087292"/>
              <a:ext cx="9160360" cy="1378416"/>
            </a:xfrm>
            <a:prstGeom prst="rect">
              <a:avLst/>
            </a:prstGeom>
          </p:spPr>
        </p:pic>
        <p:pic>
          <p:nvPicPr>
            <p:cNvPr id="21" name="Picture 20" descr="A picture containing watching&#10;&#10;Description automatically generated">
              <a:extLst>
                <a:ext uri="{FF2B5EF4-FFF2-40B4-BE49-F238E27FC236}">
                  <a16:creationId xmlns:a16="http://schemas.microsoft.com/office/drawing/2014/main" id="{913F1606-EF0A-6CF2-6DCB-3D24D6671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15820" y="5470333"/>
              <a:ext cx="9160360" cy="1387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411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2F24-0B09-23BB-D5F8-B4A20080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Detectability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3D</a:t>
            </a:r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0FE761-1ED4-D623-EE72-EC7D1F99E184}"/>
              </a:ext>
            </a:extLst>
          </p:cNvPr>
          <p:cNvGrpSpPr>
            <a:grpSpLocks noChangeAspect="1"/>
          </p:cNvGrpSpPr>
          <p:nvPr/>
        </p:nvGrpSpPr>
        <p:grpSpPr>
          <a:xfrm>
            <a:off x="1500143" y="1316183"/>
            <a:ext cx="9190800" cy="5541267"/>
            <a:chOff x="1745673" y="1431042"/>
            <a:chExt cx="7772400" cy="4686093"/>
          </a:xfrm>
        </p:grpSpPr>
        <p:pic>
          <p:nvPicPr>
            <p:cNvPr id="5" name="Picture 4" descr="A picture containing device, watching, dark, gauge&#10;&#10;Description automatically generated">
              <a:extLst>
                <a:ext uri="{FF2B5EF4-FFF2-40B4-BE49-F238E27FC236}">
                  <a16:creationId xmlns:a16="http://schemas.microsoft.com/office/drawing/2014/main" id="{C8DAB97F-1E8F-CC02-5052-F43CEB804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5673" y="1431042"/>
              <a:ext cx="7772400" cy="1169561"/>
            </a:xfrm>
            <a:prstGeom prst="rect">
              <a:avLst/>
            </a:prstGeom>
          </p:spPr>
        </p:pic>
        <p:pic>
          <p:nvPicPr>
            <p:cNvPr id="7" name="Picture 6" descr="A picture containing watching&#10;&#10;Description automatically generated">
              <a:extLst>
                <a:ext uri="{FF2B5EF4-FFF2-40B4-BE49-F238E27FC236}">
                  <a16:creationId xmlns:a16="http://schemas.microsoft.com/office/drawing/2014/main" id="{B892FFC4-BA71-BDA8-D8C6-67C29C632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5673" y="2600603"/>
              <a:ext cx="7772400" cy="1169561"/>
            </a:xfrm>
            <a:prstGeom prst="rect">
              <a:avLst/>
            </a:prstGeom>
          </p:spPr>
        </p:pic>
        <p:pic>
          <p:nvPicPr>
            <p:cNvPr id="9" name="Picture 8" descr="A picture containing device, dark&#10;&#10;Description automatically generated">
              <a:extLst>
                <a:ext uri="{FF2B5EF4-FFF2-40B4-BE49-F238E27FC236}">
                  <a16:creationId xmlns:a16="http://schemas.microsoft.com/office/drawing/2014/main" id="{43A26D86-7230-01EA-4A90-DB8AA3EBB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5673" y="3770164"/>
              <a:ext cx="7772400" cy="1169561"/>
            </a:xfrm>
            <a:prstGeom prst="rect">
              <a:avLst/>
            </a:prstGeom>
          </p:spPr>
        </p:pic>
        <p:pic>
          <p:nvPicPr>
            <p:cNvPr id="11" name="Picture 10" descr="A picture containing watching&#10;&#10;Description automatically generated">
              <a:extLst>
                <a:ext uri="{FF2B5EF4-FFF2-40B4-BE49-F238E27FC236}">
                  <a16:creationId xmlns:a16="http://schemas.microsoft.com/office/drawing/2014/main" id="{B8088277-EAEF-6460-6F74-CAD631C63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5673" y="4939725"/>
              <a:ext cx="7772400" cy="1177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8962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27EC-7B35-1865-71CE-2BF8FC06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E884E-8F8A-5582-E7D1-62AD8B32E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Estimation:</a:t>
            </a:r>
            <a:r>
              <a:rPr lang="zh-CN" altLang="en-US" dirty="0"/>
              <a:t> </a:t>
            </a:r>
            <a:endParaRPr lang="en-GB" altLang="zh-CN" dirty="0"/>
          </a:p>
          <a:p>
            <a:pPr lvl="1"/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2D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3D</a:t>
            </a:r>
            <a:r>
              <a:rPr lang="zh-CN" altLang="en-US" dirty="0"/>
              <a:t> </a:t>
            </a:r>
            <a:r>
              <a:rPr lang="en-US" altLang="zh-CN" dirty="0"/>
              <a:t>had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estimation,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  <a:r>
              <a:rPr lang="zh-CN" altLang="en-US" dirty="0"/>
              <a:t> </a:t>
            </a:r>
            <a:r>
              <a:rPr lang="en-US" altLang="zh-CN" dirty="0"/>
              <a:t>2D</a:t>
            </a:r>
            <a:r>
              <a:rPr lang="zh-CN" altLang="en-US" dirty="0"/>
              <a:t> </a:t>
            </a:r>
            <a:r>
              <a:rPr lang="en-US" altLang="zh-CN" dirty="0"/>
              <a:t>had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r>
              <a:rPr lang="zh-CN" altLang="en-US" dirty="0"/>
              <a:t> </a:t>
            </a:r>
            <a:r>
              <a:rPr lang="en-US" altLang="zh-CN" dirty="0"/>
              <a:t>(motion,</a:t>
            </a:r>
            <a:r>
              <a:rPr lang="zh-CN" altLang="en-US" dirty="0"/>
              <a:t> </a:t>
            </a:r>
            <a:r>
              <a:rPr lang="en-US" altLang="zh-CN" dirty="0"/>
              <a:t>calibration,</a:t>
            </a:r>
            <a:r>
              <a:rPr lang="zh-CN" altLang="en-US" dirty="0"/>
              <a:t> </a:t>
            </a:r>
            <a:r>
              <a:rPr lang="en-US" altLang="zh-CN" dirty="0"/>
              <a:t>labelling...)</a:t>
            </a:r>
          </a:p>
          <a:p>
            <a:r>
              <a:rPr lang="en-GB" dirty="0"/>
              <a:t>Rep</a:t>
            </a:r>
            <a:r>
              <a:rPr lang="en-US" altLang="zh-CN" dirty="0" err="1"/>
              <a:t>eatability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2D</a:t>
            </a:r>
            <a:r>
              <a:rPr lang="zh-CN" altLang="en-US" dirty="0"/>
              <a:t> </a:t>
            </a:r>
            <a:r>
              <a:rPr lang="en-US" altLang="zh-CN" dirty="0"/>
              <a:t>had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resting</a:t>
            </a:r>
            <a:r>
              <a:rPr lang="zh-CN" altLang="en-US" dirty="0"/>
              <a:t> </a:t>
            </a:r>
            <a:r>
              <a:rPr lang="en-US" altLang="zh-CN" dirty="0"/>
              <a:t>GM&amp;WM</a:t>
            </a:r>
            <a:r>
              <a:rPr lang="zh-CN" altLang="en-US" dirty="0"/>
              <a:t> </a:t>
            </a:r>
            <a:r>
              <a:rPr lang="en-US" altLang="zh-CN" dirty="0"/>
              <a:t>ICC;</a:t>
            </a:r>
            <a:r>
              <a:rPr lang="zh-CN" altLang="en-US" dirty="0"/>
              <a:t> </a:t>
            </a:r>
            <a:r>
              <a:rPr lang="en-US" altLang="zh-CN" dirty="0"/>
              <a:t>3D</a:t>
            </a:r>
            <a:r>
              <a:rPr lang="zh-CN" altLang="en-US" dirty="0"/>
              <a:t> </a:t>
            </a:r>
            <a:r>
              <a:rPr lang="en-US" altLang="zh-CN" dirty="0"/>
              <a:t>had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ICC</a:t>
            </a:r>
          </a:p>
          <a:p>
            <a:pPr lvl="1"/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PVC</a:t>
            </a:r>
            <a:r>
              <a:rPr lang="zh-CN" altLang="en-US" dirty="0"/>
              <a:t> </a:t>
            </a:r>
            <a:r>
              <a:rPr lang="en-US" altLang="zh-CN" dirty="0"/>
              <a:t>slightly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ICC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3D</a:t>
            </a:r>
          </a:p>
          <a:p>
            <a:r>
              <a:rPr lang="en-US" altLang="zh-CN" dirty="0"/>
              <a:t>Detectability:</a:t>
            </a:r>
          </a:p>
          <a:p>
            <a:pPr lvl="1"/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2D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3D</a:t>
            </a:r>
            <a:r>
              <a:rPr lang="zh-CN" altLang="en-US" dirty="0"/>
              <a:t> </a:t>
            </a:r>
            <a:r>
              <a:rPr lang="en-US" altLang="zh-CN" dirty="0"/>
              <a:t>showed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CBF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bilateral</a:t>
            </a:r>
            <a:r>
              <a:rPr lang="zh-CN" altLang="en-US" dirty="0"/>
              <a:t> </a:t>
            </a:r>
            <a:r>
              <a:rPr lang="en-US" altLang="zh-CN" dirty="0"/>
              <a:t>motor</a:t>
            </a:r>
            <a:r>
              <a:rPr lang="zh-CN" altLang="en-US" dirty="0"/>
              <a:t> </a:t>
            </a:r>
            <a:r>
              <a:rPr lang="en-US" altLang="zh-CN" dirty="0"/>
              <a:t>cortices,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visual</a:t>
            </a:r>
            <a:r>
              <a:rPr lang="zh-CN" altLang="en-US" dirty="0"/>
              <a:t> </a:t>
            </a:r>
            <a:r>
              <a:rPr lang="en-US" altLang="zh-CN" dirty="0"/>
              <a:t>cortex</a:t>
            </a:r>
          </a:p>
          <a:p>
            <a:pPr lvl="1"/>
            <a:r>
              <a:rPr lang="en-US" altLang="zh-CN" dirty="0"/>
              <a:t>3D</a:t>
            </a:r>
            <a:r>
              <a:rPr lang="zh-CN" altLang="en-US" dirty="0"/>
              <a:t> </a:t>
            </a:r>
            <a:r>
              <a:rPr lang="en-US" altLang="zh-CN" dirty="0"/>
              <a:t>had</a:t>
            </a:r>
            <a:r>
              <a:rPr lang="zh-CN" altLang="en-US" dirty="0"/>
              <a:t> </a:t>
            </a:r>
            <a:r>
              <a:rPr lang="en-US" altLang="zh-CN" dirty="0"/>
              <a:t>smaller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sizes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2D</a:t>
            </a:r>
          </a:p>
        </p:txBody>
      </p:sp>
    </p:spTree>
    <p:extLst>
      <p:ext uri="{BB962C8B-B14F-4D97-AF65-F5344CB8AC3E}">
        <p14:creationId xmlns:p14="http://schemas.microsoft.com/office/powerpoint/2010/main" val="207712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uon</Template>
  <TotalTime>218</TotalTime>
  <Words>197</Words>
  <Application>Microsoft Macintosh PowerPoint</Application>
  <PresentationFormat>Widescreen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ASL-CiC results</vt:lpstr>
      <vt:lpstr>Data Collection</vt:lpstr>
      <vt:lpstr>CBF estimation - 1</vt:lpstr>
      <vt:lpstr>CBF estimation - 2</vt:lpstr>
      <vt:lpstr>Repeatability - 1</vt:lpstr>
      <vt:lpstr>Repeatability - 2</vt:lpstr>
      <vt:lpstr>Detectability - 2D</vt:lpstr>
      <vt:lpstr>Detectability - 3D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Zhang</dc:creator>
  <cp:lastModifiedBy>Xin Zhang</cp:lastModifiedBy>
  <cp:revision>11</cp:revision>
  <dcterms:created xsi:type="dcterms:W3CDTF">2023-04-04T13:48:43Z</dcterms:created>
  <dcterms:modified xsi:type="dcterms:W3CDTF">2023-04-04T17:26:59Z</dcterms:modified>
</cp:coreProperties>
</file>