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69" r:id="rId3"/>
    <p:sldId id="258" r:id="rId4"/>
    <p:sldId id="259" r:id="rId5"/>
    <p:sldId id="270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52"/>
    <p:restoredTop sz="94668"/>
  </p:normalViewPr>
  <p:slideViewPr>
    <p:cSldViewPr snapToGrid="0">
      <p:cViewPr varScale="1">
        <p:scale>
          <a:sx n="58" d="100"/>
          <a:sy n="58" d="100"/>
        </p:scale>
        <p:origin x="216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10/19/23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8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3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2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8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6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3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9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6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0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10/19/23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6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utomoblog.net/2019/04/27/car-theft-are-you-at-risk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D113BAE7-9A0B-0DEA-604C-EA122CF065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CBDD9-4389-D58F-65B9-E1BE49258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3" y="1625608"/>
            <a:ext cx="10829748" cy="2722164"/>
          </a:xfrm>
        </p:spPr>
        <p:txBody>
          <a:bodyPr>
            <a:normAutofit/>
          </a:bodyPr>
          <a:lstStyle/>
          <a:p>
            <a:r>
              <a:rPr lang="en-US" dirty="0"/>
              <a:t>Car Theft Alarm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B1357-9D69-7E49-6CC6-9505447B6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5" y="4466845"/>
            <a:ext cx="7768671" cy="882904"/>
          </a:xfrm>
        </p:spPr>
        <p:txBody>
          <a:bodyPr>
            <a:normAutofit/>
          </a:bodyPr>
          <a:lstStyle/>
          <a:p>
            <a:r>
              <a:rPr lang="en-US" dirty="0"/>
              <a:t>Logan </a:t>
            </a:r>
            <a:r>
              <a:rPr lang="en-US" dirty="0" err="1"/>
              <a:t>Paranto</a:t>
            </a:r>
            <a:r>
              <a:rPr lang="en-US" dirty="0"/>
              <a:t> &amp; Project Advisor: Arnab </a:t>
            </a:r>
            <a:r>
              <a:rPr lang="en-US" dirty="0" err="1"/>
              <a:t>Purkayastha</a:t>
            </a:r>
            <a:endParaRPr lang="en-US" dirty="0"/>
          </a:p>
        </p:txBody>
      </p:sp>
      <p:pic>
        <p:nvPicPr>
          <p:cNvPr id="7" name="Picture 6" descr="A blue and yellow logo&#10;&#10;Description automatically generated">
            <a:extLst>
              <a:ext uri="{FF2B5EF4-FFF2-40B4-BE49-F238E27FC236}">
                <a16:creationId xmlns:a16="http://schemas.microsoft.com/office/drawing/2014/main" id="{FAB914B1-3CC7-8D7F-3571-33E0C0773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776" y="311921"/>
            <a:ext cx="1616075" cy="161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72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C9699-2B87-FD60-591D-09CDD1EF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Specs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B5269-3876-2B89-3178-70D4ADACA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 pressure sensor inside car</a:t>
            </a:r>
          </a:p>
          <a:p>
            <a:r>
              <a:rPr lang="en-US" dirty="0"/>
              <a:t>Instant alert messages (noise)</a:t>
            </a:r>
          </a:p>
          <a:p>
            <a:r>
              <a:rPr lang="en-US" dirty="0"/>
              <a:t>Disable when key or the owner is in the car</a:t>
            </a:r>
          </a:p>
          <a:p>
            <a:r>
              <a:rPr lang="en-US" dirty="0"/>
              <a:t>Battery powered</a:t>
            </a:r>
          </a:p>
          <a:p>
            <a:r>
              <a:rPr lang="en-US" dirty="0"/>
              <a:t>Low power consumption</a:t>
            </a:r>
          </a:p>
          <a:p>
            <a:r>
              <a:rPr lang="en-US" dirty="0"/>
              <a:t>GPS tracking and alerts</a:t>
            </a:r>
          </a:p>
        </p:txBody>
      </p:sp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BF6B1C48-B8E7-D774-7D8B-B98050018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776" y="311921"/>
            <a:ext cx="1616075" cy="1616075"/>
          </a:xfrm>
          <a:prstGeom prst="rect">
            <a:avLst/>
          </a:prstGeom>
        </p:spPr>
      </p:pic>
      <p:pic>
        <p:nvPicPr>
          <p:cNvPr id="6" name="Picture 5" descr="A person opening a car door&#10;&#10;Description automatically generated">
            <a:extLst>
              <a:ext uri="{FF2B5EF4-FFF2-40B4-BE49-F238E27FC236}">
                <a16:creationId xmlns:a16="http://schemas.microsoft.com/office/drawing/2014/main" id="{726932BB-5A91-3D91-1F6B-0A7948655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64349" y="2899317"/>
            <a:ext cx="4832649" cy="257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0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F19D-52EC-1A9B-C5AE-24567818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04146-8473-540A-2282-84CA07B81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Tenorite" pitchFamily="2" charset="0"/>
              </a:rPr>
              <a:t>-STM32 Microcontroller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374151"/>
                </a:solidFill>
                <a:latin typeface="Tenorite" pitchFamily="2" charset="0"/>
              </a:rPr>
              <a:t>-u-</a:t>
            </a:r>
            <a:r>
              <a:rPr lang="en-US" dirty="0" err="1">
                <a:solidFill>
                  <a:srgbClr val="374151"/>
                </a:solidFill>
                <a:latin typeface="Tenorite" pitchFamily="2" charset="0"/>
              </a:rPr>
              <a:t>blox</a:t>
            </a:r>
            <a:r>
              <a:rPr lang="en-US" dirty="0">
                <a:solidFill>
                  <a:srgbClr val="374151"/>
                </a:solidFill>
                <a:latin typeface="Tenorite" pitchFamily="2" charset="0"/>
              </a:rPr>
              <a:t> NEO-7M GPS Module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Tenorite" pitchFamily="2" charset="0"/>
              </a:rPr>
              <a:t>-STM32CubeIDE</a:t>
            </a:r>
          </a:p>
          <a:p>
            <a:pPr marL="0" indent="0">
              <a:buNone/>
            </a:pPr>
            <a:r>
              <a:rPr lang="en-US" dirty="0">
                <a:solidFill>
                  <a:srgbClr val="374151"/>
                </a:solidFill>
                <a:latin typeface="Tenorite" pitchFamily="2" charset="0"/>
              </a:rPr>
              <a:t>-MPX5050GP Pressure Sensor</a:t>
            </a:r>
            <a:endParaRPr lang="en-US" b="0" i="0" u="none" strike="noStrike" dirty="0">
              <a:solidFill>
                <a:srgbClr val="374151"/>
              </a:solidFill>
              <a:effectLst/>
              <a:latin typeface="Tenorite" pitchFamily="2" charset="0"/>
            </a:endParaRPr>
          </a:p>
          <a:p>
            <a:pPr marL="0" indent="0" algn="l">
              <a:buNone/>
            </a:pPr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FEF6A760-FFD7-6533-DAE2-3D7525498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776" y="311921"/>
            <a:ext cx="1616075" cy="1616075"/>
          </a:xfrm>
          <a:prstGeom prst="rect">
            <a:avLst/>
          </a:prstGeom>
        </p:spPr>
      </p:pic>
      <p:pic>
        <p:nvPicPr>
          <p:cNvPr id="6" name="Picture 5" descr="A black computer chip with white tips&#10;&#10;Description automatically generated with medium confidence">
            <a:extLst>
              <a:ext uri="{FF2B5EF4-FFF2-40B4-BE49-F238E27FC236}">
                <a16:creationId xmlns:a16="http://schemas.microsoft.com/office/drawing/2014/main" id="{BEE1F746-B157-7FD0-83F6-758E80217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06435" y="1204721"/>
            <a:ext cx="2294079" cy="2294079"/>
          </a:xfrm>
          <a:prstGeom prst="rect">
            <a:avLst/>
          </a:prstGeom>
        </p:spPr>
      </p:pic>
      <p:pic>
        <p:nvPicPr>
          <p:cNvPr id="8" name="Picture 7" descr="A close-up of a computer chip&#10;&#10;Description automatically generated">
            <a:extLst>
              <a:ext uri="{FF2B5EF4-FFF2-40B4-BE49-F238E27FC236}">
                <a16:creationId xmlns:a16="http://schemas.microsoft.com/office/drawing/2014/main" id="{6385FBF7-8DB5-7920-92C2-CA472BAABD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06434" y="3838677"/>
            <a:ext cx="2294079" cy="229407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4DB48A-2C2E-DED4-F8BD-355345A39AD6}"/>
              </a:ext>
            </a:extLst>
          </p:cNvPr>
          <p:cNvCxnSpPr/>
          <p:nvPr/>
        </p:nvCxnSpPr>
        <p:spPr>
          <a:xfrm flipV="1">
            <a:off x="3880624" y="2351760"/>
            <a:ext cx="3425810" cy="5252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D9C9DA-F47D-5DE2-1EE1-0A93E2CB5A2A}"/>
              </a:ext>
            </a:extLst>
          </p:cNvPr>
          <p:cNvCxnSpPr/>
          <p:nvPr/>
        </p:nvCxnSpPr>
        <p:spPr>
          <a:xfrm>
            <a:off x="4543425" y="3429000"/>
            <a:ext cx="3214688" cy="1000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13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4EEA1177-A089-F808-EB2B-581864DD9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776" y="311921"/>
            <a:ext cx="1616075" cy="16160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86A196-62B6-6238-0CD0-90448C1F99F5}"/>
              </a:ext>
            </a:extLst>
          </p:cNvPr>
          <p:cNvSpPr txBox="1"/>
          <p:nvPr/>
        </p:nvSpPr>
        <p:spPr>
          <a:xfrm>
            <a:off x="941782" y="3203742"/>
            <a:ext cx="220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Microcontroller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14B49F-9FCA-CB4B-64BA-13C1EA7F3745}"/>
              </a:ext>
            </a:extLst>
          </p:cNvPr>
          <p:cNvSpPr/>
          <p:nvPr/>
        </p:nvSpPr>
        <p:spPr>
          <a:xfrm>
            <a:off x="963213" y="2243137"/>
            <a:ext cx="2071688" cy="23717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AE317-9081-661B-51B1-9ABA05E4164C}"/>
              </a:ext>
            </a:extLst>
          </p:cNvPr>
          <p:cNvSpPr/>
          <p:nvPr/>
        </p:nvSpPr>
        <p:spPr>
          <a:xfrm>
            <a:off x="4371975" y="2243136"/>
            <a:ext cx="2071688" cy="23717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394ED0-DC75-8CA9-19FE-888593709363}"/>
              </a:ext>
            </a:extLst>
          </p:cNvPr>
          <p:cNvSpPr/>
          <p:nvPr/>
        </p:nvSpPr>
        <p:spPr>
          <a:xfrm>
            <a:off x="7939088" y="2238372"/>
            <a:ext cx="2071688" cy="23717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A3FE3A-98DD-5BEC-98E9-FF909C541C42}"/>
              </a:ext>
            </a:extLst>
          </p:cNvPr>
          <p:cNvSpPr txBox="1"/>
          <p:nvPr/>
        </p:nvSpPr>
        <p:spPr>
          <a:xfrm>
            <a:off x="4508895" y="3203743"/>
            <a:ext cx="220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GPS Module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E16A6C-70FD-597F-77A7-E44B3A90F842}"/>
              </a:ext>
            </a:extLst>
          </p:cNvPr>
          <p:cNvSpPr txBox="1"/>
          <p:nvPr/>
        </p:nvSpPr>
        <p:spPr>
          <a:xfrm>
            <a:off x="7874794" y="3196452"/>
            <a:ext cx="220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STM32CubeIDE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8394C9-8015-E92F-FCD4-025B119C9D83}"/>
              </a:ext>
            </a:extLst>
          </p:cNvPr>
          <p:cNvCxnSpPr>
            <a:stCxn id="13" idx="1"/>
            <a:endCxn id="12" idx="3"/>
          </p:cNvCxnSpPr>
          <p:nvPr/>
        </p:nvCxnSpPr>
        <p:spPr>
          <a:xfrm flipH="1">
            <a:off x="3034901" y="3428999"/>
            <a:ext cx="1337074" cy="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C3F185-C3F6-D1E7-8A82-07055CAFDA88}"/>
              </a:ext>
            </a:extLst>
          </p:cNvPr>
          <p:cNvCxnSpPr/>
          <p:nvPr/>
        </p:nvCxnSpPr>
        <p:spPr>
          <a:xfrm>
            <a:off x="6443663" y="2886075"/>
            <a:ext cx="149542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CD4920-3A84-DA56-F70C-19F600EEF491}"/>
              </a:ext>
            </a:extLst>
          </p:cNvPr>
          <p:cNvCxnSpPr/>
          <p:nvPr/>
        </p:nvCxnSpPr>
        <p:spPr>
          <a:xfrm>
            <a:off x="6443663" y="3810000"/>
            <a:ext cx="149542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7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9D35-1880-AFE4-E73E-AFC1500CA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52169-1CA1-FCAA-55AB-90B430018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Microcontroller: $14.42</a:t>
            </a:r>
          </a:p>
          <a:p>
            <a:r>
              <a:rPr lang="en-US" dirty="0"/>
              <a:t>GPS Module: $31.00</a:t>
            </a:r>
          </a:p>
          <a:p>
            <a:r>
              <a:rPr lang="en-US" dirty="0"/>
              <a:t>Pressure Sensor: $29.41</a:t>
            </a:r>
          </a:p>
          <a:p>
            <a:r>
              <a:rPr lang="en-US" dirty="0"/>
              <a:t>STM32CubeIDE: Free Software</a:t>
            </a:r>
          </a:p>
        </p:txBody>
      </p:sp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30EC993A-BD1C-6EE2-369A-DBD7F7ADD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776" y="311921"/>
            <a:ext cx="1616075" cy="161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1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797F-58A6-8362-052C-92BEBA73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1C5AA-47CC-9E89-70BE-8486D059F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8407400" cy="3188586"/>
          </a:xfrm>
        </p:spPr>
        <p:txBody>
          <a:bodyPr>
            <a:normAutofit/>
          </a:bodyPr>
          <a:lstStyle/>
          <a:p>
            <a:r>
              <a:rPr lang="en-US" dirty="0"/>
              <a:t>Weather Stations</a:t>
            </a:r>
          </a:p>
          <a:p>
            <a:pPr marL="0" indent="0">
              <a:buNone/>
            </a:pPr>
            <a:r>
              <a:rPr lang="en-US" dirty="0"/>
              <a:t>      -STM32 for temperature and humidity data</a:t>
            </a:r>
          </a:p>
          <a:p>
            <a:pPr marL="0" indent="0">
              <a:buNone/>
            </a:pPr>
            <a:r>
              <a:rPr lang="en-US" dirty="0"/>
              <a:t>      -GPS module for location-specific weather information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Char char="–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Tenorite"/>
              </a:rPr>
              <a:t>Asset Tracking System</a:t>
            </a:r>
          </a:p>
          <a:p>
            <a:pPr marL="0" indent="0"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     -STM32 monitored valuable assets' location and status. 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000000"/>
                </a:solidFill>
                <a:latin typeface="Tenorite"/>
              </a:rPr>
              <a:t>      -GPS module provided location updates and alerted allies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SzPct val="200000"/>
              <a:buNone/>
            </a:pPr>
            <a:endParaRPr lang="en-US" dirty="0"/>
          </a:p>
        </p:txBody>
      </p:sp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7361D80A-90E7-D91A-70FF-70408B6AD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776" y="311921"/>
            <a:ext cx="1616075" cy="161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2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5C06-396B-181F-AD38-EF52EC6A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Project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B7710-AF0C-3354-0EB3-44686016A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Smartphone App</a:t>
            </a:r>
          </a:p>
          <a:p>
            <a:pPr marL="0" indent="0">
              <a:buNone/>
            </a:pPr>
            <a:r>
              <a:rPr lang="en-US" dirty="0"/>
              <a:t>      -Monitor Security</a:t>
            </a:r>
          </a:p>
          <a:p>
            <a:pPr marL="0" indent="0">
              <a:buNone/>
            </a:pPr>
            <a:r>
              <a:rPr lang="en-US" dirty="0"/>
              <a:t>      -Track location in real time</a:t>
            </a:r>
          </a:p>
          <a:p>
            <a:pPr marL="0" indent="0">
              <a:buNone/>
            </a:pPr>
            <a:r>
              <a:rPr lang="en-US" dirty="0"/>
              <a:t>      -Quick alerts</a:t>
            </a:r>
          </a:p>
          <a:p>
            <a:endParaRPr lang="en-US" dirty="0"/>
          </a:p>
        </p:txBody>
      </p:sp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8FEDE188-C7A4-6391-6CE4-CBEC17886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776" y="311921"/>
            <a:ext cx="1616075" cy="161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50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EFC04-F4E1-6C60-A1E4-212965FCD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0"/>
            <a:ext cx="8267296" cy="1446550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8F37D040-EB30-B584-1FD9-00BDC29D4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776" y="311921"/>
            <a:ext cx="1616075" cy="1616075"/>
          </a:xfrm>
          <a:prstGeom prst="rect">
            <a:avLst/>
          </a:prstGeom>
        </p:spPr>
      </p:pic>
      <p:pic>
        <p:nvPicPr>
          <p:cNvPr id="6" name="Picture 5" descr="A blue and white work plan&#10;&#10;Description automatically generated">
            <a:extLst>
              <a:ext uri="{FF2B5EF4-FFF2-40B4-BE49-F238E27FC236}">
                <a16:creationId xmlns:a16="http://schemas.microsoft.com/office/drawing/2014/main" id="{1E9C2035-165E-2257-C9B2-70A606AB3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49" y="853981"/>
            <a:ext cx="9250291" cy="561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6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0AC3-FCB8-804B-D739-6CB0E0AF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5B04-0653-9685-34D5-BA01485BD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Comments?</a:t>
            </a:r>
          </a:p>
        </p:txBody>
      </p:sp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AA3B9700-4FEF-CED9-14A4-DF3F6EAA5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776" y="311921"/>
            <a:ext cx="1616075" cy="161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40856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155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Seaford Display</vt:lpstr>
      <vt:lpstr>Söhne</vt:lpstr>
      <vt:lpstr>System Font Regular</vt:lpstr>
      <vt:lpstr>Tenorite</vt:lpstr>
      <vt:lpstr>MadridVTI</vt:lpstr>
      <vt:lpstr>Car Theft Alarm System </vt:lpstr>
      <vt:lpstr>Project Specs</vt:lpstr>
      <vt:lpstr>Implementation</vt:lpstr>
      <vt:lpstr>PowerPoint Presentation</vt:lpstr>
      <vt:lpstr>Price</vt:lpstr>
      <vt:lpstr>Past Projects</vt:lpstr>
      <vt:lpstr>Future Project Ideas</vt:lpstr>
      <vt:lpstr>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</dc:title>
  <dc:creator>Logan Paranto</dc:creator>
  <cp:lastModifiedBy>Logan Paranto</cp:lastModifiedBy>
  <cp:revision>10</cp:revision>
  <dcterms:created xsi:type="dcterms:W3CDTF">2023-09-21T02:34:36Z</dcterms:created>
  <dcterms:modified xsi:type="dcterms:W3CDTF">2023-10-20T17:28:44Z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c4f9dd6-a4b8-4763-a61d-db8d0cf51108_Enabled">
    <vt:lpwstr>true</vt:lpwstr>
  </property>
  <property fmtid="{D5CDD505-2E9C-101B-9397-08002B2CF9AE}" pid="3" name="MSIP_Label_cc4f9dd6-a4b8-4763-a61d-db8d0cf51108_SetDate">
    <vt:lpwstr>2023-09-21T02:57:56Z</vt:lpwstr>
  </property>
  <property fmtid="{D5CDD505-2E9C-101B-9397-08002B2CF9AE}" pid="4" name="MSIP_Label_cc4f9dd6-a4b8-4763-a61d-db8d0cf51108_Method">
    <vt:lpwstr>Standard</vt:lpwstr>
  </property>
  <property fmtid="{D5CDD505-2E9C-101B-9397-08002B2CF9AE}" pid="5" name="MSIP_Label_cc4f9dd6-a4b8-4763-a61d-db8d0cf51108_Name">
    <vt:lpwstr>defa4170-0d19-0005-0004-bc88714345d2</vt:lpwstr>
  </property>
  <property fmtid="{D5CDD505-2E9C-101B-9397-08002B2CF9AE}" pid="6" name="MSIP_Label_cc4f9dd6-a4b8-4763-a61d-db8d0cf51108_SiteId">
    <vt:lpwstr>b5a5796f-19a9-493f-9cb2-7a88b4e9b123</vt:lpwstr>
  </property>
  <property fmtid="{D5CDD505-2E9C-101B-9397-08002B2CF9AE}" pid="7" name="MSIP_Label_cc4f9dd6-a4b8-4763-a61d-db8d0cf51108_ActionId">
    <vt:lpwstr>61e6ad40-f470-47f8-bab8-470318c794df</vt:lpwstr>
  </property>
  <property fmtid="{D5CDD505-2E9C-101B-9397-08002B2CF9AE}" pid="8" name="MSIP_Label_cc4f9dd6-a4b8-4763-a61d-db8d0cf51108_ContentBits">
    <vt:lpwstr>0</vt:lpwstr>
  </property>
</Properties>
</file>