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5C986-5F42-EB9E-6769-F9C5478C1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D63B6-3C39-DA88-0906-313E21D71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7D07C-AFF2-3E44-4A7F-EC9D12C1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70125-54A4-8CD6-CC49-0879C31D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B8914-F265-AC4B-F001-A9F9C258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BAE53-D507-11FB-3232-1E4C0B0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B3D063-1A2F-9400-B0BE-5502B93B9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2F0D9-CCBC-6286-2D89-E0634B26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F4BF5-FA84-467B-0568-BE9F1AD5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39785-C928-0D5D-4965-FA19D31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6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56CF2-C274-1CA9-7005-7F831B40E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5F4B0-5E31-E78C-AC88-07561932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83130-46AF-AD7C-61CB-06AC44C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43402-196C-028C-8803-9AA9262F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49D48-C4ED-934D-110D-470819B3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B9AF2-8BF0-B570-5865-9BDF1FC1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7AE7D-88A0-290E-9C87-93B5E995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A8CE3-A24C-D31C-42A9-7E65F168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88845-D129-50F9-077C-157DC677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F0139-4C0E-F623-AB26-12FD940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5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DD1B4-E79B-4D85-C9E8-57A9FD3D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FFD98-BDA7-E8A2-AA9C-BD7C9868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A9AC0-2BC9-4054-118F-D2A75D2B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4BE1F-F203-BF06-7ABA-E0457081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13BFF-E76B-8F5D-797D-5944455A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1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E0B43-F0FF-7EB5-0E48-2880A286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73117-EA88-8882-16F9-A01B7FF3E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9EBFD-7391-43C2-39CF-0A6CD1D0E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04544-33BF-40E5-783E-FD2C9A91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1F9F-238B-8A82-08D5-17CE5D6E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90AB3-4350-7A22-CE84-2F1D2F20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0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69DC7-7CB1-0A04-C441-FB1C270B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84D4F-0695-94F4-C15E-A3EB0518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258474-C606-2093-8975-38AA434E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6B6CEE-C4D5-1E8E-928F-2511CF2A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B8EC09-B639-B8F9-F8C1-7250E2FCB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5107A-7FD5-EE81-A975-00E3068B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CF7B81-5F5F-D232-FF83-3CF90724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1599D-D188-A244-C16F-BAF0A33E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845AC-33CC-283A-CDE7-BA45193F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556753-6DF3-E105-F04D-AC661643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4E430-00C7-620F-580C-AF2BBBE9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DA9BB-BCF9-AB4A-9331-C3418FAF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D979AD-EFFC-8D0F-806E-D838CE16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F1D5B-3435-AC2D-8EE6-2941DFA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B14DB-A9CF-4114-8A12-541339B8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0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21329-17E7-2D85-9C20-732D2F16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C8C4-B647-CC47-F848-DDBB4D8A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ABB13-A5DA-8E3E-2499-867FCA779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B432E-2D1D-8D27-452E-C760809F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DCAB8-E945-A475-7974-48641D5B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6220-854A-A3A8-3769-9B5F22B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A1163-6093-767D-47FE-2D8D459C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1481EB-524F-4837-FC37-D07CF4353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841728-E464-C95A-5545-6404D340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AD7CC-E348-6FCA-870D-5DE720EF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14E53-C17D-EBF5-D76A-7F62D984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01EF3-4C3F-DA8C-688E-AC2F588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0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93D4ED-3A9F-8D0E-81A6-983CF7A5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CEEAA-55F1-369B-8E79-E4CDBBAB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FF536-3906-33A6-703E-070A32B0E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1D42-03C3-44F7-9BB9-96CC59919F71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5886-0B71-B468-481E-2CFFD8921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79740-4BF7-D6EE-7872-617309A8E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E6BE-0180-4E8A-A1D4-BEE710090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7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E0D91FF1-B64A-AA68-F771-82F06CE8F35F}"/>
              </a:ext>
            </a:extLst>
          </p:cNvPr>
          <p:cNvSpPr/>
          <p:nvPr/>
        </p:nvSpPr>
        <p:spPr>
          <a:xfrm>
            <a:off x="1645371" y="1519157"/>
            <a:ext cx="2231796" cy="2231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j-lt"/>
                <a:ea typeface="MingLiU_HKSCS-ExtB" panose="02020500000000000000" pitchFamily="18" charset="-120"/>
              </a:rPr>
              <a:t>1</a:t>
            </a:r>
            <a:r>
              <a:rPr lang="ko-KR" altLang="en-US" sz="2800" b="1" dirty="0">
                <a:latin typeface="+mj-lt"/>
              </a:rPr>
              <a:t>단계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3B8CDD8-D144-9C75-33EA-046D636E1BF0}"/>
              </a:ext>
            </a:extLst>
          </p:cNvPr>
          <p:cNvSpPr/>
          <p:nvPr/>
        </p:nvSpPr>
        <p:spPr>
          <a:xfrm rot="10800000">
            <a:off x="1699575" y="3969624"/>
            <a:ext cx="2123387" cy="212606"/>
          </a:xfrm>
          <a:prstGeom prst="triangle">
            <a:avLst>
              <a:gd name="adj" fmla="val 49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6B8FF-3D07-857C-E200-353C9C10D50A}"/>
              </a:ext>
            </a:extLst>
          </p:cNvPr>
          <p:cNvSpPr txBox="1"/>
          <p:nvPr/>
        </p:nvSpPr>
        <p:spPr>
          <a:xfrm>
            <a:off x="1509859" y="4338568"/>
            <a:ext cx="2394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텍스트 상자 삽입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20ED7-06F9-992A-079A-6CA6E8EA669B}"/>
              </a:ext>
            </a:extLst>
          </p:cNvPr>
          <p:cNvSpPr txBox="1"/>
          <p:nvPr/>
        </p:nvSpPr>
        <p:spPr>
          <a:xfrm>
            <a:off x="1755546" y="4738678"/>
            <a:ext cx="1903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텍스트 상자를 삽입하기 위해서 홈 및 삽입에서 텍스트상자를 삽입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698CEB-F037-8FE9-B019-D0F3D16935B7}"/>
              </a:ext>
            </a:extLst>
          </p:cNvPr>
          <p:cNvSpPr/>
          <p:nvPr/>
        </p:nvSpPr>
        <p:spPr>
          <a:xfrm>
            <a:off x="5073776" y="1519157"/>
            <a:ext cx="2231796" cy="22317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j-lt"/>
                <a:ea typeface="MingLiU_HKSCS-ExtB" panose="02020500000000000000" pitchFamily="18" charset="-120"/>
              </a:rPr>
              <a:t>2</a:t>
            </a:r>
            <a:r>
              <a:rPr lang="ko-KR" altLang="en-US" sz="2800" b="1" dirty="0">
                <a:latin typeface="+mj-lt"/>
              </a:rPr>
              <a:t>단계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DF3B36-79FB-BE87-8ECD-3E3ED7F4AEA7}"/>
              </a:ext>
            </a:extLst>
          </p:cNvPr>
          <p:cNvSpPr/>
          <p:nvPr/>
        </p:nvSpPr>
        <p:spPr>
          <a:xfrm rot="10800000">
            <a:off x="5127980" y="3969624"/>
            <a:ext cx="2123387" cy="212606"/>
          </a:xfrm>
          <a:prstGeom prst="triangle">
            <a:avLst>
              <a:gd name="adj" fmla="val 495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B4F1F7-2EDA-4EF2-F71E-D7F51938CECE}"/>
              </a:ext>
            </a:extLst>
          </p:cNvPr>
          <p:cNvSpPr txBox="1"/>
          <p:nvPr/>
        </p:nvSpPr>
        <p:spPr>
          <a:xfrm>
            <a:off x="4938264" y="4338568"/>
            <a:ext cx="2394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텍스트 상자 삽입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EFFFCC-3ABF-141E-B32F-16E9ED7423DB}"/>
              </a:ext>
            </a:extLst>
          </p:cNvPr>
          <p:cNvSpPr txBox="1"/>
          <p:nvPr/>
        </p:nvSpPr>
        <p:spPr>
          <a:xfrm>
            <a:off x="5183951" y="4738678"/>
            <a:ext cx="1903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텍스트 상자를 삽입하기 위해서 홈 및 삽입에서 텍스트상자를 삽입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F8291AB-7F64-DE83-F6B6-72AF72D40B35}"/>
              </a:ext>
            </a:extLst>
          </p:cNvPr>
          <p:cNvSpPr/>
          <p:nvPr/>
        </p:nvSpPr>
        <p:spPr>
          <a:xfrm>
            <a:off x="8423243" y="1519157"/>
            <a:ext cx="2231796" cy="22317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lt"/>
                <a:ea typeface="MingLiU_HKSCS-ExtB" panose="02020500000000000000" pitchFamily="18" charset="-120"/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단계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890B7602-1CFE-29D8-5B7C-7A9AA6245CA9}"/>
              </a:ext>
            </a:extLst>
          </p:cNvPr>
          <p:cNvSpPr/>
          <p:nvPr/>
        </p:nvSpPr>
        <p:spPr>
          <a:xfrm rot="10800000">
            <a:off x="8477447" y="3969624"/>
            <a:ext cx="2123387" cy="212606"/>
          </a:xfrm>
          <a:prstGeom prst="triangle">
            <a:avLst>
              <a:gd name="adj" fmla="val 495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13BE7-5244-5525-9D65-FDA4B2D8EE88}"/>
              </a:ext>
            </a:extLst>
          </p:cNvPr>
          <p:cNvSpPr txBox="1"/>
          <p:nvPr/>
        </p:nvSpPr>
        <p:spPr>
          <a:xfrm>
            <a:off x="8287731" y="4338568"/>
            <a:ext cx="2394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텍스트 상자 삽입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8D5B38-9A3C-6BD1-5FD4-96D2CA7FF00E}"/>
              </a:ext>
            </a:extLst>
          </p:cNvPr>
          <p:cNvSpPr txBox="1"/>
          <p:nvPr/>
        </p:nvSpPr>
        <p:spPr>
          <a:xfrm>
            <a:off x="8533418" y="4738678"/>
            <a:ext cx="1903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텍스트 상자를 삽입하기 위해서 홈 및 삽입에서 텍스트상자를 삽입</a:t>
            </a:r>
          </a:p>
        </p:txBody>
      </p:sp>
    </p:spTree>
    <p:extLst>
      <p:ext uri="{BB962C8B-B14F-4D97-AF65-F5344CB8AC3E}">
        <p14:creationId xmlns:p14="http://schemas.microsoft.com/office/powerpoint/2010/main" val="284750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유민</dc:creator>
  <cp:lastModifiedBy>박 유민</cp:lastModifiedBy>
  <cp:revision>1</cp:revision>
  <dcterms:created xsi:type="dcterms:W3CDTF">2023-03-05T05:35:11Z</dcterms:created>
  <dcterms:modified xsi:type="dcterms:W3CDTF">2023-03-05T05:35:35Z</dcterms:modified>
</cp:coreProperties>
</file>