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9F0CE-14CB-4D06-AC3A-4A8243744398}" v="3" dt="2022-10-13T23:33:56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>
        <p:scale>
          <a:sx n="70" d="100"/>
          <a:sy n="70" d="100"/>
        </p:scale>
        <p:origin x="454" y="-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o Logan" userId="a87dcb8ede419884" providerId="LiveId" clId="{3909F0CE-14CB-4D06-AC3A-4A8243744398}"/>
    <pc:docChg chg="custSel modSld">
      <pc:chgData name="Pasco Logan" userId="a87dcb8ede419884" providerId="LiveId" clId="{3909F0CE-14CB-4D06-AC3A-4A8243744398}" dt="2022-10-13T23:57:10.647" v="1342" actId="27636"/>
      <pc:docMkLst>
        <pc:docMk/>
      </pc:docMkLst>
      <pc:sldChg chg="modSp mod">
        <pc:chgData name="Pasco Logan" userId="a87dcb8ede419884" providerId="LiveId" clId="{3909F0CE-14CB-4D06-AC3A-4A8243744398}" dt="2022-10-13T22:43:22.218" v="24" actId="20577"/>
        <pc:sldMkLst>
          <pc:docMk/>
          <pc:sldMk cId="409182036" sldId="258"/>
        </pc:sldMkLst>
        <pc:spChg chg="mod">
          <ac:chgData name="Pasco Logan" userId="a87dcb8ede419884" providerId="LiveId" clId="{3909F0CE-14CB-4D06-AC3A-4A8243744398}" dt="2022-10-13T22:43:22.218" v="24" actId="20577"/>
          <ac:spMkLst>
            <pc:docMk/>
            <pc:sldMk cId="409182036" sldId="258"/>
            <ac:spMk id="3" creationId="{00000000-0000-0000-0000-000000000000}"/>
          </ac:spMkLst>
        </pc:spChg>
      </pc:sldChg>
      <pc:sldChg chg="modSp mod">
        <pc:chgData name="Pasco Logan" userId="a87dcb8ede419884" providerId="LiveId" clId="{3909F0CE-14CB-4D06-AC3A-4A8243744398}" dt="2022-10-13T22:53:55.361" v="747" actId="20577"/>
        <pc:sldMkLst>
          <pc:docMk/>
          <pc:sldMk cId="1865885945" sldId="260"/>
        </pc:sldMkLst>
        <pc:spChg chg="mod">
          <ac:chgData name="Pasco Logan" userId="a87dcb8ede419884" providerId="LiveId" clId="{3909F0CE-14CB-4D06-AC3A-4A8243744398}" dt="2022-10-13T22:53:55.361" v="747" actId="20577"/>
          <ac:spMkLst>
            <pc:docMk/>
            <pc:sldMk cId="1865885945" sldId="260"/>
            <ac:spMk id="3" creationId="{00000000-0000-0000-0000-000000000000}"/>
          </ac:spMkLst>
        </pc:spChg>
      </pc:sldChg>
      <pc:sldChg chg="addSp delSp modSp mod">
        <pc:chgData name="Pasco Logan" userId="a87dcb8ede419884" providerId="LiveId" clId="{3909F0CE-14CB-4D06-AC3A-4A8243744398}" dt="2022-10-13T23:32:08.398" v="790" actId="14100"/>
        <pc:sldMkLst>
          <pc:docMk/>
          <pc:sldMk cId="2776425341" sldId="261"/>
        </pc:sldMkLst>
        <pc:spChg chg="del mod">
          <ac:chgData name="Pasco Logan" userId="a87dcb8ede419884" providerId="LiveId" clId="{3909F0CE-14CB-4D06-AC3A-4A8243744398}" dt="2022-10-13T23:31:48.470" v="787" actId="931"/>
          <ac:spMkLst>
            <pc:docMk/>
            <pc:sldMk cId="2776425341" sldId="261"/>
            <ac:spMk id="3" creationId="{00000000-0000-0000-0000-000000000000}"/>
          </ac:spMkLst>
        </pc:spChg>
        <pc:picChg chg="add del mod">
          <ac:chgData name="Pasco Logan" userId="a87dcb8ede419884" providerId="LiveId" clId="{3909F0CE-14CB-4D06-AC3A-4A8243744398}" dt="2022-10-13T23:31:34.184" v="786" actId="478"/>
          <ac:picMkLst>
            <pc:docMk/>
            <pc:sldMk cId="2776425341" sldId="261"/>
            <ac:picMk id="5" creationId="{BFCF0499-C16D-CA63-91EE-26BC4BC2E741}"/>
          </ac:picMkLst>
        </pc:picChg>
        <pc:picChg chg="add mod">
          <ac:chgData name="Pasco Logan" userId="a87dcb8ede419884" providerId="LiveId" clId="{3909F0CE-14CB-4D06-AC3A-4A8243744398}" dt="2022-10-13T23:32:08.398" v="790" actId="14100"/>
          <ac:picMkLst>
            <pc:docMk/>
            <pc:sldMk cId="2776425341" sldId="261"/>
            <ac:picMk id="7" creationId="{0ED1E66A-2BDF-A57B-B8AE-D1C99F6138F5}"/>
          </ac:picMkLst>
        </pc:picChg>
      </pc:sldChg>
      <pc:sldChg chg="modSp mod">
        <pc:chgData name="Pasco Logan" userId="a87dcb8ede419884" providerId="LiveId" clId="{3909F0CE-14CB-4D06-AC3A-4A8243744398}" dt="2022-10-13T23:46:49.390" v="1248"/>
        <pc:sldMkLst>
          <pc:docMk/>
          <pc:sldMk cId="376843144" sldId="263"/>
        </pc:sldMkLst>
        <pc:spChg chg="mod">
          <ac:chgData name="Pasco Logan" userId="a87dcb8ede419884" providerId="LiveId" clId="{3909F0CE-14CB-4D06-AC3A-4A8243744398}" dt="2022-10-13T23:46:49.390" v="1248"/>
          <ac:spMkLst>
            <pc:docMk/>
            <pc:sldMk cId="376843144" sldId="263"/>
            <ac:spMk id="3" creationId="{00000000-0000-0000-0000-000000000000}"/>
          </ac:spMkLst>
        </pc:spChg>
      </pc:sldChg>
      <pc:sldChg chg="modSp mod">
        <pc:chgData name="Pasco Logan" userId="a87dcb8ede419884" providerId="LiveId" clId="{3909F0CE-14CB-4D06-AC3A-4A8243744398}" dt="2022-10-13T23:57:10.647" v="1342" actId="27636"/>
        <pc:sldMkLst>
          <pc:docMk/>
          <pc:sldMk cId="3225141645" sldId="265"/>
        </pc:sldMkLst>
        <pc:spChg chg="mod">
          <ac:chgData name="Pasco Logan" userId="a87dcb8ede419884" providerId="LiveId" clId="{3909F0CE-14CB-4D06-AC3A-4A8243744398}" dt="2022-10-13T23:57:10.647" v="1342" actId="27636"/>
          <ac:spMkLst>
            <pc:docMk/>
            <pc:sldMk cId="3225141645" sldId="265"/>
            <ac:spMk id="3" creationId="{00000000-0000-0000-0000-000000000000}"/>
          </ac:spMkLst>
        </pc:spChg>
      </pc:sldChg>
      <pc:sldChg chg="addSp delSp modSp mod">
        <pc:chgData name="Pasco Logan" userId="a87dcb8ede419884" providerId="LiveId" clId="{3909F0CE-14CB-4D06-AC3A-4A8243744398}" dt="2022-10-13T23:33:56.454" v="835" actId="931"/>
        <pc:sldMkLst>
          <pc:docMk/>
          <pc:sldMk cId="3564055637" sldId="267"/>
        </pc:sldMkLst>
        <pc:spChg chg="del mod">
          <ac:chgData name="Pasco Logan" userId="a87dcb8ede419884" providerId="LiveId" clId="{3909F0CE-14CB-4D06-AC3A-4A8243744398}" dt="2022-10-13T23:33:56.454" v="835" actId="931"/>
          <ac:spMkLst>
            <pc:docMk/>
            <pc:sldMk cId="3564055637" sldId="267"/>
            <ac:spMk id="3" creationId="{00000000-0000-0000-0000-000000000000}"/>
          </ac:spMkLst>
        </pc:spChg>
        <pc:picChg chg="add mod">
          <ac:chgData name="Pasco Logan" userId="a87dcb8ede419884" providerId="LiveId" clId="{3909F0CE-14CB-4D06-AC3A-4A8243744398}" dt="2022-10-13T23:33:56.454" v="835" actId="931"/>
          <ac:picMkLst>
            <pc:docMk/>
            <pc:sldMk cId="3564055637" sldId="267"/>
            <ac:picMk id="5" creationId="{CDC75E2F-ED67-C8E9-5992-4E1448DEA7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Pasco Logan 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Functional Requirements: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shall validate user credentials when logging in.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shall provide the user with available appointments for them to schedule, modify or cancel.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Non-Functional Requirements: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should be web-based in the form of a website. And preferably run over the cloud.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owner wants to be able to access data from any computer or mobile device 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D1E66A-2BDF-A57B-B8AE-D1C99F61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55" y="801687"/>
            <a:ext cx="5103285" cy="605631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75E2F-ED67-C8E9-5992-4E1448DEA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8" y="1367271"/>
            <a:ext cx="5305425" cy="409964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Logging into the system requires a username and password.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 The transfer of information between the client and server will be handled by the cloud/server.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 Multi-factor authentication will be used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when logging into the site.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 After three unsuccessful attempts to access your account, you will be locked out.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•Password reset links are sent to the user's registered email address in the event that they forget their password.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Due to the lack of a fixed budget, estimates must be used.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 Since we began gathering requirements on January 22 and our sign-off meeting will conclude on May 10, we have just over three months to complete the process.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•. Since the system is web-based, and the possibility of providing customers with a mobile version was not considered, I anticipate that there will be certain technological restrictions.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•In the absence of an internet connection, the system will be inoperable.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1417</TotalTime>
  <Words>493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Pasco Logan</cp:lastModifiedBy>
  <cp:revision>20</cp:revision>
  <dcterms:created xsi:type="dcterms:W3CDTF">2019-10-14T02:36:52Z</dcterms:created>
  <dcterms:modified xsi:type="dcterms:W3CDTF">2022-10-13T23:57:16Z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