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63FC55-9D86-F336-9B91-3D43ECBE36EB}" v="82" dt="2025-05-05T18:08:22.074"/>
    <p1510:client id="{5EE9A73B-446A-00DE-1AC6-949B43FB6ED9}" v="740" dt="2025-05-05T00:18:19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5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8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43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3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1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49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87" r:id="rId6"/>
    <p:sldLayoutId id="2147483783" r:id="rId7"/>
    <p:sldLayoutId id="2147483784" r:id="rId8"/>
    <p:sldLayoutId id="2147483785" r:id="rId9"/>
    <p:sldLayoutId id="2147483786" r:id="rId10"/>
    <p:sldLayoutId id="21474837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err="1"/>
              <a:t>LeBomb</a:t>
            </a:r>
            <a:br>
              <a:rPr lang="en-US" b="1" dirty="0"/>
            </a:br>
            <a:r>
              <a:rPr lang="en-US" sz="2400" b="1" dirty="0"/>
              <a:t>Defuse  The Bomb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919" y="3857467"/>
            <a:ext cx="4867626" cy="193373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A Lebron James Inspired "Defuse The Bomb"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Programmed with Python on Raspberry Pi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Logan Pinel / Matthew Rivers / Blake Nico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Science of Computing 102 – Spring 2025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erson with tattoos on his arms&#10;&#10;AI-generated content may be incorrect.">
            <a:extLst>
              <a:ext uri="{FF2B5EF4-FFF2-40B4-BE49-F238E27FC236}">
                <a16:creationId xmlns:a16="http://schemas.microsoft.com/office/drawing/2014/main" id="{0B4B7442-B6F9-6818-9770-B91711CC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5759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A00E-4591-2D25-5E10-3D0A0134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7B6C-767E-4511-11FA-D7D29CACB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9305E-35E9-2B97-511C-373A984ECF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project consists of a trivia game in which correct answers defuse a bomb. You are given 5 minutes to do so otherwise you lose and the bomb in turn explodes.</a:t>
            </a:r>
          </a:p>
          <a:p>
            <a:r>
              <a:rPr lang="en-US" dirty="0"/>
              <a:t>The trivia is all inspired by statistics and accolades of Lebron James, the NBA forward who is widely regarded as the greatest player of all time.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16696-3F27-5043-176E-93DDC904B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How it Operates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931E0-9C8D-3F5A-60D4-25F2B44820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bomb is powered by a Raspberry Pi operating system, and consists of toggles, wires, buttons, and keypads. There is also a GUI powered by python code which helps to defuse the bomb.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1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6ECE3-FE14-0A65-57BC-320F5CC9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189075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Phase 1: Cavaliers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ABA41-24F7-8936-B750-FBEF6B23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221994"/>
            <a:ext cx="6766560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The first phase consists of trivia questions regarding his career as a Cleveland Cavalier.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800" dirty="0"/>
              <a:t>Questions range from career team statistics, accomplishments, and awards received by James.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Placeholder 4" descr="A person in a basketball jersey&#10;&#10;AI-generated content may be incorrect.">
            <a:extLst>
              <a:ext uri="{FF2B5EF4-FFF2-40B4-BE49-F238E27FC236}">
                <a16:creationId xmlns:a16="http://schemas.microsoft.com/office/drawing/2014/main" id="{18DD477A-36EA-BA48-F1A9-57640581FE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13611" b="4"/>
          <a:stretch/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F9A74A-11FF-027F-CD02-710AEE889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16973-A298-5BF1-5F69-3B2CF4D5D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137" y="1211451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Phase 2: Heat</a:t>
            </a:r>
          </a:p>
        </p:txBody>
      </p:sp>
      <p:pic>
        <p:nvPicPr>
          <p:cNvPr id="7" name="Picture Placeholder 6" descr="A person in a basketball jersey&#10;&#10;AI-generated content may be incorrect.">
            <a:extLst>
              <a:ext uri="{FF2B5EF4-FFF2-40B4-BE49-F238E27FC236}">
                <a16:creationId xmlns:a16="http://schemas.microsoft.com/office/drawing/2014/main" id="{F1FA9210-5041-B11C-7E04-D4F38B83099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-10105" r="-268" b="22769"/>
          <a:stretch/>
        </p:blipFill>
        <p:spPr>
          <a:xfrm>
            <a:off x="20" y="-5014"/>
            <a:ext cx="4837099" cy="685350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FBC9E-7F15-34FE-5B04-AFD0FDC9F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3200" dirty="0"/>
              <a:t>The second phase consists of trivia questions regarding his career with the Miami Heat.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3200" dirty="0"/>
              <a:t>Questions range from career team statistics, accomplishments, and awards received by James.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3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54BF-5C0C-0505-72F7-BF68BFCD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29492"/>
            <a:ext cx="4103431" cy="1317523"/>
          </a:xfrm>
        </p:spPr>
        <p:txBody>
          <a:bodyPr>
            <a:normAutofit/>
          </a:bodyPr>
          <a:lstStyle/>
          <a:p>
            <a:r>
              <a:rPr lang="en-US" sz="3600" dirty="0"/>
              <a:t>Phase 3: Lakers</a:t>
            </a:r>
          </a:p>
        </p:txBody>
      </p:sp>
      <p:pic>
        <p:nvPicPr>
          <p:cNvPr id="5" name="Picture Placeholder 4" descr="A person in a basketball jersey&#10;&#10;AI-generated content may be incorrect.">
            <a:extLst>
              <a:ext uri="{FF2B5EF4-FFF2-40B4-BE49-F238E27FC236}">
                <a16:creationId xmlns:a16="http://schemas.microsoft.com/office/drawing/2014/main" id="{A670940B-91AB-EE0D-29A1-5DD1BE2759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013" r="601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C5F59-D09E-997B-B248-7936DAF9F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064238"/>
            <a:ext cx="4103431" cy="33162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>
              <a:buFont typeface="Arial,Sans-Serif" panose="020B0604020202020204" pitchFamily="34" charset="0"/>
              <a:buChar char="•"/>
            </a:pPr>
            <a:r>
              <a:rPr lang="en-US" sz="2400" dirty="0"/>
              <a:t>The third phase consists of trivia questions regarding his career with the Los Angeles Lakers.</a:t>
            </a:r>
          </a:p>
          <a:p>
            <a:pPr marL="285750" indent="-228600">
              <a:buFont typeface="Arial,Sans-Serif" panose="020B0604020202020204" pitchFamily="34" charset="0"/>
              <a:buChar char="•"/>
            </a:pPr>
            <a:r>
              <a:rPr lang="en-US" sz="2400" dirty="0"/>
              <a:t>Questions range from career team statistics, accomplishments, and awards received by James.</a:t>
            </a:r>
          </a:p>
          <a:p>
            <a:pPr marL="285750" indent="-285750"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2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DC781-7D7F-79B9-437D-8373C4B9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Final phase</a:t>
            </a:r>
          </a:p>
        </p:txBody>
      </p:sp>
      <p:pic>
        <p:nvPicPr>
          <p:cNvPr id="5" name="Picture Placeholder 4" descr="A person in a basketball jersey&#10;&#10;AI-generated content may be incorrect.">
            <a:extLst>
              <a:ext uri="{FF2B5EF4-FFF2-40B4-BE49-F238E27FC236}">
                <a16:creationId xmlns:a16="http://schemas.microsoft.com/office/drawing/2014/main" id="{E8D8D36B-6685-7713-E5E9-C65F94F342F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r="10297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557EA-9D02-A66C-3D7B-CD2EB93D0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6417" y="1840992"/>
            <a:ext cx="4800600" cy="37398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The final phase prompts the user for the final passcode to defuse the bomb.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All the puzzles completed throughout other phases assist you in figuring out the required key.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400" dirty="0"/>
              <a:t>Lebron also delivers a special hint to help you crack the code!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7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3724-CEC3-3F4A-670F-53F71325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implementations</a:t>
            </a:r>
          </a:p>
        </p:txBody>
      </p:sp>
      <p:pic>
        <p:nvPicPr>
          <p:cNvPr id="5" name="Picture Placeholder 4" descr="A person wearing a hat and holding a microphone&#10;&#10;AI-generated content may be incorrect.">
            <a:extLst>
              <a:ext uri="{FF2B5EF4-FFF2-40B4-BE49-F238E27FC236}">
                <a16:creationId xmlns:a16="http://schemas.microsoft.com/office/drawing/2014/main" id="{37222AA6-7B13-6A30-044F-F2EF302EFA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865" r="1386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9FF-97EC-DB47-090A-C080C29CF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400"/>
              <a:t>Looping sound throughout the game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/>
              <a:t>Increased difficulty in trivia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/>
              <a:t>More buttons for harder button puzzles</a:t>
            </a:r>
            <a:endParaRPr lang="en-US" sz="2400" dirty="0"/>
          </a:p>
          <a:p>
            <a:pPr marL="285750" indent="-285750">
              <a:buChar char="•"/>
            </a:pPr>
            <a:r>
              <a:rPr lang="en-US" sz="2400" dirty="0"/>
              <a:t>Image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0428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AB9E6-FB6C-3885-8770-424FC1FF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Thank you!</a:t>
            </a:r>
          </a:p>
        </p:txBody>
      </p:sp>
      <p:pic>
        <p:nvPicPr>
          <p:cNvPr id="5" name="Picture Placeholder 4" descr="A person in a basketball jersey flexing his muscles&#10;&#10;AI-generated content may be incorrect.">
            <a:extLst>
              <a:ext uri="{FF2B5EF4-FFF2-40B4-BE49-F238E27FC236}">
                <a16:creationId xmlns:a16="http://schemas.microsoft.com/office/drawing/2014/main" id="{F1881652-72FB-405F-0185-4CCA4570B2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4" t="-1076" r="208" b="1786"/>
          <a:stretch/>
        </p:blipFill>
        <p:spPr>
          <a:xfrm>
            <a:off x="4133" y="289169"/>
            <a:ext cx="12196352" cy="52468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C0004-C700-AC97-7EC6-912F6E525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17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LeBomb Defuse  The Bomb Project</vt:lpstr>
      <vt:lpstr>Overview</vt:lpstr>
      <vt:lpstr>Phase 1: Cavaliers</vt:lpstr>
      <vt:lpstr>Phase 2: Heat</vt:lpstr>
      <vt:lpstr>Phase 3: Lakers</vt:lpstr>
      <vt:lpstr>Final phase</vt:lpstr>
      <vt:lpstr>Future implementations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189</cp:revision>
  <dcterms:created xsi:type="dcterms:W3CDTF">2025-05-04T19:52:55Z</dcterms:created>
  <dcterms:modified xsi:type="dcterms:W3CDTF">2025-05-05T18:10:59Z</dcterms:modified>
</cp:coreProperties>
</file>