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" initials="L" lastIdx="1" clrIdx="0">
    <p:extLst>
      <p:ext uri="{19B8F6BF-5375-455C-9EA6-DF929625EA0E}">
        <p15:presenceInfo xmlns:p15="http://schemas.microsoft.com/office/powerpoint/2012/main" userId="c6ddc178f5c9a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873-4C62-4918-AE11-B8958F1A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0C5B6-77E2-4A12-A4C9-0CD2F2D8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5C3D-679E-4579-BB74-8C6A4820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B53B5-C0CB-4D5A-BC22-4DCFD95E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A471-4153-43A4-ABAF-5BCE1569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49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E75E-7D6C-4EC8-AD98-B6FB8783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7F636-5EB7-46B3-8AAE-BEC29424D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5B97-FBAD-48FC-B74C-4DD74CBE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44CC-3C7B-462A-81F4-7B6E08E3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F3DA-A62E-43D8-842D-750A2FE4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6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2AC4D-17E5-4C70-90CE-AE6D96ABC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5EC05-FC31-4591-A284-3F2183D6C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0C5B-D767-44BC-BA5C-DB24FA9B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0850E-4F9C-4AD7-8470-9BED542C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50968-730B-4FEA-9BF2-BFE5BF1E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90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F8DE-50AC-46CF-9F1B-BF506116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B7B0-16E5-47EB-97FA-2A8D7886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E886-4B75-4669-B811-8BD9F597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83871-BDF8-4C94-AAE6-1D7FC290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ACAE8-0D53-4EFD-986B-D4A05291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40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5040-E2FD-4F35-B62F-7EA04E22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545E5-01B3-466A-BE06-CCE45CE50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ED56-CE44-4D53-AF1C-4825808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F26D-DE07-477B-92D7-455EC89D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D9503-D2ED-4DBF-8A36-795A33A4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77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BCBF-1033-41BA-832A-C07044C1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3B2B-390A-4F22-BFDD-34F8DCFF9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51CF3-462A-44E8-B6DD-A385BEEA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685AA-E150-4EBE-9D46-64DC705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7DF43-7125-46FA-A301-79A780CF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DDF88-B0AD-40A0-A5FB-94B99D8F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7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48F0-F76C-45B6-934C-7508BD26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F67DA-F5BD-47C9-8C3E-4822739B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5BBE4-4492-42D1-9DF1-A9C6DCEEB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8E047-10FE-42F8-9082-7C9049D8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18FFF-7B13-4C10-A5B2-EB6A728FE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704BD-45A1-40C0-9E6F-93E35649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E8C01-1686-4A1F-BFFA-C102F831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46D06-91A2-4797-8740-360B440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2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EBC5-1CB8-4103-A6AC-EE4C792D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85D58-28F3-4DC2-B62E-2BEFD54E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8DDE22-FC56-4468-8A93-E47EE788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11864-CB9D-463F-8BBC-C12AAA11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35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C4A5C-CCB8-431B-A507-EA70038A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5995F-83B2-48D2-9430-98BBAE67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7FB7D-3010-40F4-9555-96F760BB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83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D756-1A54-4F39-A1D8-92857FD4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67FA-283C-492A-84D2-C1379D5AC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2A24F-D361-4ABD-A469-C526730E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181B7-0765-4A0D-A813-B0F797F3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5EA3-C3ED-4FBC-A136-CD3A0415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0C8F6-8CE6-41BD-9A5C-745A401F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0DAC-2CCB-461A-9BBD-4617611F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DA022-A48D-4FD2-9C3A-8631EFD5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FACBE-7073-4973-9A53-C34782BB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52851-2C66-458A-97C3-ED611C0C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A7887-3210-4143-A5D7-EFF05CC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BE1F8-BA3D-444B-B928-092C89A7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0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82D24-6906-4472-BEBF-E8983B43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75D6-2DBA-4961-824C-C70FD3F0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8DD2-C2CE-4D2E-A416-4C450BD03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3978-F66A-460A-A225-76D9DF69A2A1}" type="datetimeFigureOut">
              <a:rPr lang="en-CA" smtClean="0"/>
              <a:t>2021-07-26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1B86C-3443-4849-A2E6-B6469FB71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F13E-F49E-4562-9D1D-4192E4E0D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CF00-491D-4201-83C4-5CA8585D2B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54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7A7F-C212-4E81-86FA-6F57437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Cantilever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6E82DC-0B03-4561-82BE-0303158560D1}"/>
              </a:ext>
            </a:extLst>
          </p:cNvPr>
          <p:cNvCxnSpPr/>
          <p:nvPr/>
        </p:nvCxnSpPr>
        <p:spPr>
          <a:xfrm>
            <a:off x="2601157" y="4092606"/>
            <a:ext cx="675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DB4CAF-3CE1-4CA6-9C50-6D6FC2D73625}"/>
              </a:ext>
            </a:extLst>
          </p:cNvPr>
          <p:cNvCxnSpPr/>
          <p:nvPr/>
        </p:nvCxnSpPr>
        <p:spPr>
          <a:xfrm flipV="1">
            <a:off x="2601157" y="4190260"/>
            <a:ext cx="0" cy="8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2072F6-3A81-4308-8B19-39416C27F526}"/>
              </a:ext>
            </a:extLst>
          </p:cNvPr>
          <p:cNvCxnSpPr/>
          <p:nvPr/>
        </p:nvCxnSpPr>
        <p:spPr>
          <a:xfrm>
            <a:off x="1597981" y="4092606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170C67-DB7E-432D-AC64-E5F17CAF0309}"/>
              </a:ext>
            </a:extLst>
          </p:cNvPr>
          <p:cNvSpPr txBox="1"/>
          <p:nvPr/>
        </p:nvSpPr>
        <p:spPr>
          <a:xfrm>
            <a:off x="1855433" y="3959441"/>
            <a:ext cx="44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Fx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CF16A-0EA3-4DF9-9DE7-D78A632DDAC8}"/>
              </a:ext>
            </a:extLst>
          </p:cNvPr>
          <p:cNvSpPr txBox="1"/>
          <p:nvPr/>
        </p:nvSpPr>
        <p:spPr>
          <a:xfrm>
            <a:off x="2299313" y="4518734"/>
            <a:ext cx="621432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Fy</a:t>
            </a:r>
            <a:endParaRPr lang="en-CA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E11DFEE-1D85-455B-B90D-ACAC29443D0A}"/>
              </a:ext>
            </a:extLst>
          </p:cNvPr>
          <p:cNvCxnSpPr>
            <a:cxnSpLocks/>
          </p:cNvCxnSpPr>
          <p:nvPr/>
        </p:nvCxnSpPr>
        <p:spPr>
          <a:xfrm>
            <a:off x="8949123" y="3894122"/>
            <a:ext cx="641720" cy="396967"/>
          </a:xfrm>
          <a:prstGeom prst="curvedConnector3">
            <a:avLst>
              <a:gd name="adj1" fmla="val 17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4010E5-907D-40D5-98C4-2252C1AAFA5B}"/>
              </a:ext>
            </a:extLst>
          </p:cNvPr>
          <p:cNvSpPr txBox="1"/>
          <p:nvPr/>
        </p:nvSpPr>
        <p:spPr>
          <a:xfrm>
            <a:off x="9481351" y="3693111"/>
            <a:ext cx="55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C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EB690-89F2-47C0-A263-2B2C0B63BC29}"/>
              </a:ext>
            </a:extLst>
          </p:cNvPr>
          <p:cNvCxnSpPr/>
          <p:nvPr/>
        </p:nvCxnSpPr>
        <p:spPr>
          <a:xfrm>
            <a:off x="3630967" y="36931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C1C81C-36DB-4633-9766-E5A038C4D917}"/>
              </a:ext>
            </a:extLst>
          </p:cNvPr>
          <p:cNvCxnSpPr/>
          <p:nvPr/>
        </p:nvCxnSpPr>
        <p:spPr>
          <a:xfrm>
            <a:off x="3986074" y="36931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B82CF7-BA44-4E8F-ADAA-A7755E1CF2E0}"/>
              </a:ext>
            </a:extLst>
          </p:cNvPr>
          <p:cNvCxnSpPr/>
          <p:nvPr/>
        </p:nvCxnSpPr>
        <p:spPr>
          <a:xfrm>
            <a:off x="4447713" y="36931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1A4B4E-7BA3-48F5-8DD0-519831E9FE45}"/>
              </a:ext>
            </a:extLst>
          </p:cNvPr>
          <p:cNvCxnSpPr/>
          <p:nvPr/>
        </p:nvCxnSpPr>
        <p:spPr>
          <a:xfrm>
            <a:off x="3630967" y="3693111"/>
            <a:ext cx="81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88B01-A89D-4822-9D08-65BE6C52A220}"/>
              </a:ext>
            </a:extLst>
          </p:cNvPr>
          <p:cNvCxnSpPr/>
          <p:nvPr/>
        </p:nvCxnSpPr>
        <p:spPr>
          <a:xfrm>
            <a:off x="6720396" y="3604334"/>
            <a:ext cx="0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9286E6C-876E-48AD-B347-83F024EB8D8C}"/>
              </a:ext>
            </a:extLst>
          </p:cNvPr>
          <p:cNvSpPr txBox="1"/>
          <p:nvPr/>
        </p:nvSpPr>
        <p:spPr>
          <a:xfrm>
            <a:off x="3773010" y="3429000"/>
            <a:ext cx="46163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649FD1-DEBB-49A8-ADF2-E063140B348E}"/>
              </a:ext>
            </a:extLst>
          </p:cNvPr>
          <p:cNvSpPr txBox="1"/>
          <p:nvPr/>
        </p:nvSpPr>
        <p:spPr>
          <a:xfrm>
            <a:off x="6418555" y="3429000"/>
            <a:ext cx="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CA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8AD1CB8-DA5C-41A2-8A16-4CF1087D38C0}"/>
              </a:ext>
            </a:extLst>
          </p:cNvPr>
          <p:cNvCxnSpPr>
            <a:cxnSpLocks/>
          </p:cNvCxnSpPr>
          <p:nvPr/>
        </p:nvCxnSpPr>
        <p:spPr>
          <a:xfrm>
            <a:off x="2128113" y="3874457"/>
            <a:ext cx="641720" cy="396967"/>
          </a:xfrm>
          <a:prstGeom prst="curvedConnector3">
            <a:avLst>
              <a:gd name="adj1" fmla="val 17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B05B9B-883C-4DD5-846C-5C02FA182D4D}"/>
              </a:ext>
            </a:extLst>
          </p:cNvPr>
          <p:cNvSpPr txBox="1"/>
          <p:nvPr/>
        </p:nvSpPr>
        <p:spPr>
          <a:xfrm>
            <a:off x="2367380" y="3613665"/>
            <a:ext cx="54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307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7A7F-C212-4E81-86FA-6F57437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 supported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6E82DC-0B03-4561-82BE-0303158560D1}"/>
              </a:ext>
            </a:extLst>
          </p:cNvPr>
          <p:cNvCxnSpPr/>
          <p:nvPr/>
        </p:nvCxnSpPr>
        <p:spPr>
          <a:xfrm>
            <a:off x="2601157" y="4092606"/>
            <a:ext cx="675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DB4CAF-3CE1-4CA6-9C50-6D6FC2D73625}"/>
              </a:ext>
            </a:extLst>
          </p:cNvPr>
          <p:cNvCxnSpPr/>
          <p:nvPr/>
        </p:nvCxnSpPr>
        <p:spPr>
          <a:xfrm flipV="1">
            <a:off x="2601157" y="4190260"/>
            <a:ext cx="0" cy="8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2072F6-3A81-4308-8B19-39416C27F526}"/>
              </a:ext>
            </a:extLst>
          </p:cNvPr>
          <p:cNvCxnSpPr/>
          <p:nvPr/>
        </p:nvCxnSpPr>
        <p:spPr>
          <a:xfrm>
            <a:off x="1597981" y="4092606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170C67-DB7E-432D-AC64-E5F17CAF0309}"/>
              </a:ext>
            </a:extLst>
          </p:cNvPr>
          <p:cNvSpPr txBox="1"/>
          <p:nvPr/>
        </p:nvSpPr>
        <p:spPr>
          <a:xfrm>
            <a:off x="1855433" y="3959441"/>
            <a:ext cx="44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Fx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CF16A-0EA3-4DF9-9DE7-D78A632DDAC8}"/>
              </a:ext>
            </a:extLst>
          </p:cNvPr>
          <p:cNvSpPr txBox="1"/>
          <p:nvPr/>
        </p:nvSpPr>
        <p:spPr>
          <a:xfrm>
            <a:off x="2299313" y="4518734"/>
            <a:ext cx="621432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Fy1</a:t>
            </a:r>
            <a:endParaRPr lang="en-CA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E11DFEE-1D85-455B-B90D-ACAC29443D0A}"/>
              </a:ext>
            </a:extLst>
          </p:cNvPr>
          <p:cNvCxnSpPr>
            <a:cxnSpLocks/>
          </p:cNvCxnSpPr>
          <p:nvPr/>
        </p:nvCxnSpPr>
        <p:spPr>
          <a:xfrm>
            <a:off x="7232774" y="3848470"/>
            <a:ext cx="641720" cy="396967"/>
          </a:xfrm>
          <a:prstGeom prst="curvedConnector3">
            <a:avLst>
              <a:gd name="adj1" fmla="val 17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4010E5-907D-40D5-98C4-2252C1AAFA5B}"/>
              </a:ext>
            </a:extLst>
          </p:cNvPr>
          <p:cNvSpPr txBox="1"/>
          <p:nvPr/>
        </p:nvSpPr>
        <p:spPr>
          <a:xfrm>
            <a:off x="7670307" y="3523527"/>
            <a:ext cx="55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C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EB690-89F2-47C0-A263-2B2C0B63BC29}"/>
              </a:ext>
            </a:extLst>
          </p:cNvPr>
          <p:cNvCxnSpPr/>
          <p:nvPr/>
        </p:nvCxnSpPr>
        <p:spPr>
          <a:xfrm>
            <a:off x="3630967" y="36931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C1C81C-36DB-4633-9766-E5A038C4D917}"/>
              </a:ext>
            </a:extLst>
          </p:cNvPr>
          <p:cNvCxnSpPr/>
          <p:nvPr/>
        </p:nvCxnSpPr>
        <p:spPr>
          <a:xfrm>
            <a:off x="3986074" y="36931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B82CF7-BA44-4E8F-ADAA-A7755E1CF2E0}"/>
              </a:ext>
            </a:extLst>
          </p:cNvPr>
          <p:cNvCxnSpPr/>
          <p:nvPr/>
        </p:nvCxnSpPr>
        <p:spPr>
          <a:xfrm>
            <a:off x="4447713" y="36931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1A4B4E-7BA3-48F5-8DD0-519831E9FE45}"/>
              </a:ext>
            </a:extLst>
          </p:cNvPr>
          <p:cNvCxnSpPr/>
          <p:nvPr/>
        </p:nvCxnSpPr>
        <p:spPr>
          <a:xfrm>
            <a:off x="3630967" y="3693111"/>
            <a:ext cx="81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88B01-A89D-4822-9D08-65BE6C52A220}"/>
              </a:ext>
            </a:extLst>
          </p:cNvPr>
          <p:cNvCxnSpPr/>
          <p:nvPr/>
        </p:nvCxnSpPr>
        <p:spPr>
          <a:xfrm>
            <a:off x="6720396" y="3604334"/>
            <a:ext cx="0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9286E6C-876E-48AD-B347-83F024EB8D8C}"/>
              </a:ext>
            </a:extLst>
          </p:cNvPr>
          <p:cNvSpPr txBox="1"/>
          <p:nvPr/>
        </p:nvSpPr>
        <p:spPr>
          <a:xfrm>
            <a:off x="3773010" y="3429000"/>
            <a:ext cx="46163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649FD1-DEBB-49A8-ADF2-E063140B348E}"/>
              </a:ext>
            </a:extLst>
          </p:cNvPr>
          <p:cNvSpPr txBox="1"/>
          <p:nvPr/>
        </p:nvSpPr>
        <p:spPr>
          <a:xfrm>
            <a:off x="6418555" y="3429000"/>
            <a:ext cx="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E44F09-A7A5-479D-8AFB-25708D269C26}"/>
              </a:ext>
            </a:extLst>
          </p:cNvPr>
          <p:cNvCxnSpPr/>
          <p:nvPr/>
        </p:nvCxnSpPr>
        <p:spPr>
          <a:xfrm flipV="1">
            <a:off x="9357064" y="4190260"/>
            <a:ext cx="0" cy="69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2F58E5-E1A0-49DF-9687-9A0473E5556B}"/>
              </a:ext>
            </a:extLst>
          </p:cNvPr>
          <p:cNvSpPr txBox="1"/>
          <p:nvPr/>
        </p:nvSpPr>
        <p:spPr>
          <a:xfrm>
            <a:off x="9046346" y="4518734"/>
            <a:ext cx="62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Fy2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559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7A7F-C212-4E81-86FA-6F57437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Fixed-Fixed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6E82DC-0B03-4561-82BE-0303158560D1}"/>
              </a:ext>
            </a:extLst>
          </p:cNvPr>
          <p:cNvCxnSpPr/>
          <p:nvPr/>
        </p:nvCxnSpPr>
        <p:spPr>
          <a:xfrm>
            <a:off x="2601157" y="4092606"/>
            <a:ext cx="675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DB4CAF-3CE1-4CA6-9C50-6D6FC2D73625}"/>
              </a:ext>
            </a:extLst>
          </p:cNvPr>
          <p:cNvCxnSpPr/>
          <p:nvPr/>
        </p:nvCxnSpPr>
        <p:spPr>
          <a:xfrm flipV="1">
            <a:off x="2601157" y="4190260"/>
            <a:ext cx="0" cy="8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2072F6-3A81-4308-8B19-39416C27F526}"/>
              </a:ext>
            </a:extLst>
          </p:cNvPr>
          <p:cNvCxnSpPr/>
          <p:nvPr/>
        </p:nvCxnSpPr>
        <p:spPr>
          <a:xfrm>
            <a:off x="1597981" y="4092606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170C67-DB7E-432D-AC64-E5F17CAF0309}"/>
              </a:ext>
            </a:extLst>
          </p:cNvPr>
          <p:cNvSpPr txBox="1"/>
          <p:nvPr/>
        </p:nvSpPr>
        <p:spPr>
          <a:xfrm>
            <a:off x="1855432" y="3959441"/>
            <a:ext cx="54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Fx1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CF16A-0EA3-4DF9-9DE7-D78A632DDAC8}"/>
              </a:ext>
            </a:extLst>
          </p:cNvPr>
          <p:cNvSpPr txBox="1"/>
          <p:nvPr/>
        </p:nvSpPr>
        <p:spPr>
          <a:xfrm>
            <a:off x="2299313" y="4518734"/>
            <a:ext cx="621432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Fy1</a:t>
            </a:r>
            <a:endParaRPr lang="en-CA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E11DFEE-1D85-455B-B90D-ACAC29443D0A}"/>
              </a:ext>
            </a:extLst>
          </p:cNvPr>
          <p:cNvCxnSpPr>
            <a:cxnSpLocks/>
          </p:cNvCxnSpPr>
          <p:nvPr/>
        </p:nvCxnSpPr>
        <p:spPr>
          <a:xfrm>
            <a:off x="7334867" y="3880304"/>
            <a:ext cx="641720" cy="396967"/>
          </a:xfrm>
          <a:prstGeom prst="curvedConnector3">
            <a:avLst>
              <a:gd name="adj1" fmla="val 17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4010E5-907D-40D5-98C4-2252C1AAFA5B}"/>
              </a:ext>
            </a:extLst>
          </p:cNvPr>
          <p:cNvSpPr txBox="1"/>
          <p:nvPr/>
        </p:nvSpPr>
        <p:spPr>
          <a:xfrm>
            <a:off x="7577398" y="3693111"/>
            <a:ext cx="55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en-CA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EB690-89F2-47C0-A263-2B2C0B63BC29}"/>
              </a:ext>
            </a:extLst>
          </p:cNvPr>
          <p:cNvCxnSpPr/>
          <p:nvPr/>
        </p:nvCxnSpPr>
        <p:spPr>
          <a:xfrm>
            <a:off x="3630967" y="36931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C1C81C-36DB-4633-9766-E5A038C4D917}"/>
              </a:ext>
            </a:extLst>
          </p:cNvPr>
          <p:cNvCxnSpPr/>
          <p:nvPr/>
        </p:nvCxnSpPr>
        <p:spPr>
          <a:xfrm>
            <a:off x="3986074" y="36931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B82CF7-BA44-4E8F-ADAA-A7755E1CF2E0}"/>
              </a:ext>
            </a:extLst>
          </p:cNvPr>
          <p:cNvCxnSpPr/>
          <p:nvPr/>
        </p:nvCxnSpPr>
        <p:spPr>
          <a:xfrm>
            <a:off x="4447713" y="369311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21A4B4E-7BA3-48F5-8DD0-519831E9FE45}"/>
              </a:ext>
            </a:extLst>
          </p:cNvPr>
          <p:cNvCxnSpPr/>
          <p:nvPr/>
        </p:nvCxnSpPr>
        <p:spPr>
          <a:xfrm>
            <a:off x="3630967" y="3693111"/>
            <a:ext cx="81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88B01-A89D-4822-9D08-65BE6C52A220}"/>
              </a:ext>
            </a:extLst>
          </p:cNvPr>
          <p:cNvCxnSpPr/>
          <p:nvPr/>
        </p:nvCxnSpPr>
        <p:spPr>
          <a:xfrm>
            <a:off x="6720396" y="3604334"/>
            <a:ext cx="0" cy="48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9286E6C-876E-48AD-B347-83F024EB8D8C}"/>
              </a:ext>
            </a:extLst>
          </p:cNvPr>
          <p:cNvSpPr txBox="1"/>
          <p:nvPr/>
        </p:nvSpPr>
        <p:spPr>
          <a:xfrm>
            <a:off x="3773010" y="3429000"/>
            <a:ext cx="46163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CA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649FD1-DEBB-49A8-ADF2-E063140B348E}"/>
              </a:ext>
            </a:extLst>
          </p:cNvPr>
          <p:cNvSpPr txBox="1"/>
          <p:nvPr/>
        </p:nvSpPr>
        <p:spPr>
          <a:xfrm>
            <a:off x="6418555" y="3429000"/>
            <a:ext cx="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DDEE3D-28BC-4EBF-A10B-3AC1284016BE}"/>
              </a:ext>
            </a:extLst>
          </p:cNvPr>
          <p:cNvCxnSpPr/>
          <p:nvPr/>
        </p:nvCxnSpPr>
        <p:spPr>
          <a:xfrm flipV="1">
            <a:off x="9357064" y="4190260"/>
            <a:ext cx="0" cy="69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8C1D31-C868-44F3-AC74-143790E14313}"/>
              </a:ext>
            </a:extLst>
          </p:cNvPr>
          <p:cNvCxnSpPr/>
          <p:nvPr/>
        </p:nvCxnSpPr>
        <p:spPr>
          <a:xfrm flipH="1">
            <a:off x="9357064" y="4092606"/>
            <a:ext cx="9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92A213-86E0-4DA0-AB48-EC12A3930153}"/>
              </a:ext>
            </a:extLst>
          </p:cNvPr>
          <p:cNvSpPr txBox="1"/>
          <p:nvPr/>
        </p:nvSpPr>
        <p:spPr>
          <a:xfrm>
            <a:off x="9064101" y="4518734"/>
            <a:ext cx="52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Fy2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C61195-62B3-40A2-A70E-AB44A68D3D03}"/>
              </a:ext>
            </a:extLst>
          </p:cNvPr>
          <p:cNvSpPr txBox="1"/>
          <p:nvPr/>
        </p:nvSpPr>
        <p:spPr>
          <a:xfrm>
            <a:off x="10129421" y="3894122"/>
            <a:ext cx="50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Fx2</a:t>
            </a:r>
            <a:endParaRPr lang="en-CA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2FABD29-80A2-472E-ACF9-BD27E3B8CDE4}"/>
              </a:ext>
            </a:extLst>
          </p:cNvPr>
          <p:cNvCxnSpPr>
            <a:cxnSpLocks/>
          </p:cNvCxnSpPr>
          <p:nvPr/>
        </p:nvCxnSpPr>
        <p:spPr>
          <a:xfrm>
            <a:off x="8764819" y="3880303"/>
            <a:ext cx="641720" cy="396967"/>
          </a:xfrm>
          <a:prstGeom prst="curvedConnector3">
            <a:avLst>
              <a:gd name="adj1" fmla="val 17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E579297-429B-4B12-9854-19ED1BE2E96E}"/>
              </a:ext>
            </a:extLst>
          </p:cNvPr>
          <p:cNvCxnSpPr>
            <a:cxnSpLocks/>
          </p:cNvCxnSpPr>
          <p:nvPr/>
        </p:nvCxnSpPr>
        <p:spPr>
          <a:xfrm>
            <a:off x="2128113" y="3874457"/>
            <a:ext cx="641720" cy="396967"/>
          </a:xfrm>
          <a:prstGeom prst="curvedConnector3">
            <a:avLst>
              <a:gd name="adj1" fmla="val 17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834708-322A-47B2-B37C-BC553D7CDF7F}"/>
              </a:ext>
            </a:extLst>
          </p:cNvPr>
          <p:cNvSpPr txBox="1"/>
          <p:nvPr/>
        </p:nvSpPr>
        <p:spPr>
          <a:xfrm>
            <a:off x="2367380" y="3613665"/>
            <a:ext cx="54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M1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ADC1F-3469-46A8-9023-DA420F263A5C}"/>
              </a:ext>
            </a:extLst>
          </p:cNvPr>
          <p:cNvSpPr txBox="1"/>
          <p:nvPr/>
        </p:nvSpPr>
        <p:spPr>
          <a:xfrm>
            <a:off x="9064101" y="3604334"/>
            <a:ext cx="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836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Cantilever</vt:lpstr>
      <vt:lpstr>Simply supported</vt:lpstr>
      <vt:lpstr>Fixed-Fixed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Cantilever</dc:title>
  <dc:creator>Logan</dc:creator>
  <cp:lastModifiedBy>Logan</cp:lastModifiedBy>
  <cp:revision>3</cp:revision>
  <dcterms:created xsi:type="dcterms:W3CDTF">2021-07-23T18:36:01Z</dcterms:created>
  <dcterms:modified xsi:type="dcterms:W3CDTF">2021-07-26T16:51:57Z</dcterms:modified>
</cp:coreProperties>
</file>