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1"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gan" initials="L" lastIdx="1" clrIdx="0">
    <p:extLst>
      <p:ext uri="{19B8F6BF-5375-455C-9EA6-DF929625EA0E}">
        <p15:presenceInfo xmlns:p15="http://schemas.microsoft.com/office/powerpoint/2012/main" userId="c6ddc178f5c9a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7556" autoAdjust="0"/>
  </p:normalViewPr>
  <p:slideViewPr>
    <p:cSldViewPr snapToGrid="0">
      <p:cViewPr varScale="1">
        <p:scale>
          <a:sx n="88" d="100"/>
          <a:sy n="88" d="100"/>
        </p:scale>
        <p:origin x="12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37ACC0-43C1-411A-A0F1-89354DB35280}" type="datetimeFigureOut">
              <a:rPr lang="en-CA" smtClean="0"/>
              <a:t>2021-07-22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E3D562-ACA1-4BFD-8495-CFDBCFF03437}" type="slidenum">
              <a:rPr lang="en-CA" smtClean="0"/>
              <a:t>‹#›</a:t>
            </a:fld>
            <a:endParaRPr lang="en-CA"/>
          </a:p>
        </p:txBody>
      </p:sp>
    </p:spTree>
    <p:extLst>
      <p:ext uri="{BB962C8B-B14F-4D97-AF65-F5344CB8AC3E}">
        <p14:creationId xmlns:p14="http://schemas.microsoft.com/office/powerpoint/2010/main" val="178962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Beam Deflection Simulation</a:t>
            </a:r>
            <a:endParaRPr lang="en-CA" dirty="0"/>
          </a:p>
        </p:txBody>
      </p:sp>
      <p:sp>
        <p:nvSpPr>
          <p:cNvPr id="4" name="Slide Number Placeholder 3"/>
          <p:cNvSpPr>
            <a:spLocks noGrp="1"/>
          </p:cNvSpPr>
          <p:nvPr>
            <p:ph type="sldNum" sz="quarter" idx="5"/>
          </p:nvPr>
        </p:nvSpPr>
        <p:spPr/>
        <p:txBody>
          <a:bodyPr/>
          <a:lstStyle/>
          <a:p>
            <a:fld id="{20E3D562-ACA1-4BFD-8495-CFDBCFF03437}" type="slidenum">
              <a:rPr lang="en-CA" smtClean="0"/>
              <a:t>1</a:t>
            </a:fld>
            <a:endParaRPr lang="en-CA"/>
          </a:p>
        </p:txBody>
      </p:sp>
    </p:spTree>
    <p:extLst>
      <p:ext uri="{BB962C8B-B14F-4D97-AF65-F5344CB8AC3E}">
        <p14:creationId xmlns:p14="http://schemas.microsoft.com/office/powerpoint/2010/main" val="3468600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engineering, beam deflection is a fundamental concept, but students may find it difficult to visualize. The goal of this simulation is to help students visualize how different variables affect deflection, shear, and bending moment diagrams for different beam-deflection-scenarios.</a:t>
            </a:r>
            <a:endParaRPr lang="en-CA" dirty="0"/>
          </a:p>
        </p:txBody>
      </p:sp>
      <p:sp>
        <p:nvSpPr>
          <p:cNvPr id="4" name="Slide Number Placeholder 3"/>
          <p:cNvSpPr>
            <a:spLocks noGrp="1"/>
          </p:cNvSpPr>
          <p:nvPr>
            <p:ph type="sldNum" sz="quarter" idx="5"/>
          </p:nvPr>
        </p:nvSpPr>
        <p:spPr/>
        <p:txBody>
          <a:bodyPr/>
          <a:lstStyle/>
          <a:p>
            <a:fld id="{20E3D562-ACA1-4BFD-8495-CFDBCFF03437}" type="slidenum">
              <a:rPr lang="en-CA" smtClean="0"/>
              <a:t>2</a:t>
            </a:fld>
            <a:endParaRPr lang="en-CA"/>
          </a:p>
        </p:txBody>
      </p:sp>
    </p:spTree>
    <p:extLst>
      <p:ext uri="{BB962C8B-B14F-4D97-AF65-F5344CB8AC3E}">
        <p14:creationId xmlns:p14="http://schemas.microsoft.com/office/powerpoint/2010/main" val="2265267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Controls. The diagrams are controlled by the interactive elements in the box titled “input”. The “beam type” drop-down-menu will change the beam-deflection-scenario simulated by the diagrams. The text-box and slider pairs each control a single variable. If a text-box and slider pair is grey, the variable it controls is not relevant to the selected beam-deflection-scenario. The “zoom” buttons adjust the scale of the diagrams so that the plots are clearly visible. Below the “zoom” buttons are four text-boxes that control the scale of each specific diagram. The diagram plots have upper and lower limits. The diagrams automatically zoom out when their plots are too big to be displayed.</a:t>
            </a:r>
            <a:endParaRPr lang="en-CA" dirty="0"/>
          </a:p>
        </p:txBody>
      </p:sp>
      <p:sp>
        <p:nvSpPr>
          <p:cNvPr id="4" name="Slide Number Placeholder 3"/>
          <p:cNvSpPr>
            <a:spLocks noGrp="1"/>
          </p:cNvSpPr>
          <p:nvPr>
            <p:ph type="sldNum" sz="quarter" idx="5"/>
          </p:nvPr>
        </p:nvSpPr>
        <p:spPr/>
        <p:txBody>
          <a:bodyPr/>
          <a:lstStyle/>
          <a:p>
            <a:fld id="{20E3D562-ACA1-4BFD-8495-CFDBCFF03437}" type="slidenum">
              <a:rPr lang="en-CA" smtClean="0"/>
              <a:t>3</a:t>
            </a:fld>
            <a:endParaRPr lang="en-CA"/>
          </a:p>
        </p:txBody>
      </p:sp>
    </p:spTree>
    <p:extLst>
      <p:ext uri="{BB962C8B-B14F-4D97-AF65-F5344CB8AC3E}">
        <p14:creationId xmlns:p14="http://schemas.microsoft.com/office/powerpoint/2010/main" val="1730754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Calculations. The equations that are used to plot the diagrams for the selected beam-deflection-scenario are displayed in the box titled “equations”. These equations will change whenever another beam-deflection-scenario is selected. The box titled “equations” also contains a list of assumptions that must be satisfied if the equations, and, therefore, the simulation itself, is to be considered valid.</a:t>
            </a:r>
            <a:endParaRPr lang="en-CA" dirty="0"/>
          </a:p>
        </p:txBody>
      </p:sp>
      <p:sp>
        <p:nvSpPr>
          <p:cNvPr id="4" name="Slide Number Placeholder 3"/>
          <p:cNvSpPr>
            <a:spLocks noGrp="1"/>
          </p:cNvSpPr>
          <p:nvPr>
            <p:ph type="sldNum" sz="quarter" idx="5"/>
          </p:nvPr>
        </p:nvSpPr>
        <p:spPr/>
        <p:txBody>
          <a:bodyPr/>
          <a:lstStyle/>
          <a:p>
            <a:fld id="{20E3D562-ACA1-4BFD-8495-CFDBCFF03437}" type="slidenum">
              <a:rPr lang="en-CA" smtClean="0"/>
              <a:t>4</a:t>
            </a:fld>
            <a:endParaRPr lang="en-CA"/>
          </a:p>
        </p:txBody>
      </p:sp>
    </p:spTree>
    <p:extLst>
      <p:ext uri="{BB962C8B-B14F-4D97-AF65-F5344CB8AC3E}">
        <p14:creationId xmlns:p14="http://schemas.microsoft.com/office/powerpoint/2010/main" val="2630226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Play around with the simulation and familiarize yourself with the equations to further your understanding of beam deflection, and the relating deflection, shear, and moment diagrams.</a:t>
            </a:r>
            <a:endParaRPr lang="en-CA" dirty="0"/>
          </a:p>
        </p:txBody>
      </p:sp>
      <p:sp>
        <p:nvSpPr>
          <p:cNvPr id="4" name="Slide Number Placeholder 3"/>
          <p:cNvSpPr>
            <a:spLocks noGrp="1"/>
          </p:cNvSpPr>
          <p:nvPr>
            <p:ph type="sldNum" sz="quarter" idx="5"/>
          </p:nvPr>
        </p:nvSpPr>
        <p:spPr/>
        <p:txBody>
          <a:bodyPr/>
          <a:lstStyle/>
          <a:p>
            <a:fld id="{20E3D562-ACA1-4BFD-8495-CFDBCFF03437}" type="slidenum">
              <a:rPr lang="en-CA" smtClean="0"/>
              <a:t>5</a:t>
            </a:fld>
            <a:endParaRPr lang="en-CA"/>
          </a:p>
        </p:txBody>
      </p:sp>
    </p:spTree>
    <p:extLst>
      <p:ext uri="{BB962C8B-B14F-4D97-AF65-F5344CB8AC3E}">
        <p14:creationId xmlns:p14="http://schemas.microsoft.com/office/powerpoint/2010/main" val="143399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6507-B2EA-4A8A-AED0-3C338E4D35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3963A71-C884-472C-A42A-D423F2C78E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AB40E1C-8FB3-4674-AF48-1B5CC29CF20F}"/>
              </a:ext>
            </a:extLst>
          </p:cNvPr>
          <p:cNvSpPr>
            <a:spLocks noGrp="1"/>
          </p:cNvSpPr>
          <p:nvPr>
            <p:ph type="dt" sz="half" idx="10"/>
          </p:nvPr>
        </p:nvSpPr>
        <p:spPr/>
        <p:txBody>
          <a:bodyPr/>
          <a:lstStyle/>
          <a:p>
            <a:fld id="{F206ABBF-3FF4-4434-A368-18D410DBC661}" type="datetimeFigureOut">
              <a:rPr lang="en-CA" smtClean="0"/>
              <a:t>2021-07-22</a:t>
            </a:fld>
            <a:endParaRPr lang="en-CA"/>
          </a:p>
        </p:txBody>
      </p:sp>
      <p:sp>
        <p:nvSpPr>
          <p:cNvPr id="5" name="Footer Placeholder 4">
            <a:extLst>
              <a:ext uri="{FF2B5EF4-FFF2-40B4-BE49-F238E27FC236}">
                <a16:creationId xmlns:a16="http://schemas.microsoft.com/office/drawing/2014/main" id="{7FEF3F38-089B-4E3D-A44C-556A55B7BEF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19D851A-D28A-421D-9548-155CCCDA933E}"/>
              </a:ext>
            </a:extLst>
          </p:cNvPr>
          <p:cNvSpPr>
            <a:spLocks noGrp="1"/>
          </p:cNvSpPr>
          <p:nvPr>
            <p:ph type="sldNum" sz="quarter" idx="12"/>
          </p:nvPr>
        </p:nvSpPr>
        <p:spPr/>
        <p:txBody>
          <a:bodyPr/>
          <a:lstStyle/>
          <a:p>
            <a:fld id="{7BBCF83F-FABB-4A99-B071-B9949B9C4288}" type="slidenum">
              <a:rPr lang="en-CA" smtClean="0"/>
              <a:t>‹#›</a:t>
            </a:fld>
            <a:endParaRPr lang="en-CA"/>
          </a:p>
        </p:txBody>
      </p:sp>
    </p:spTree>
    <p:extLst>
      <p:ext uri="{BB962C8B-B14F-4D97-AF65-F5344CB8AC3E}">
        <p14:creationId xmlns:p14="http://schemas.microsoft.com/office/powerpoint/2010/main" val="4195549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229E3-7F71-43C7-8EFB-AAAB88A9855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6B8B737-2BEB-4889-8C3F-6C9C4C9C58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EA81CC5-E77A-4E0E-A131-63FD49F59727}"/>
              </a:ext>
            </a:extLst>
          </p:cNvPr>
          <p:cNvSpPr>
            <a:spLocks noGrp="1"/>
          </p:cNvSpPr>
          <p:nvPr>
            <p:ph type="dt" sz="half" idx="10"/>
          </p:nvPr>
        </p:nvSpPr>
        <p:spPr/>
        <p:txBody>
          <a:bodyPr/>
          <a:lstStyle/>
          <a:p>
            <a:fld id="{F206ABBF-3FF4-4434-A368-18D410DBC661}" type="datetimeFigureOut">
              <a:rPr lang="en-CA" smtClean="0"/>
              <a:t>2021-07-22</a:t>
            </a:fld>
            <a:endParaRPr lang="en-CA"/>
          </a:p>
        </p:txBody>
      </p:sp>
      <p:sp>
        <p:nvSpPr>
          <p:cNvPr id="5" name="Footer Placeholder 4">
            <a:extLst>
              <a:ext uri="{FF2B5EF4-FFF2-40B4-BE49-F238E27FC236}">
                <a16:creationId xmlns:a16="http://schemas.microsoft.com/office/drawing/2014/main" id="{2C30AC86-0272-4FA0-AF84-752522C0BD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6D460F2-8CC0-48CA-9EA4-AB1FFCFE66E2}"/>
              </a:ext>
            </a:extLst>
          </p:cNvPr>
          <p:cNvSpPr>
            <a:spLocks noGrp="1"/>
          </p:cNvSpPr>
          <p:nvPr>
            <p:ph type="sldNum" sz="quarter" idx="12"/>
          </p:nvPr>
        </p:nvSpPr>
        <p:spPr/>
        <p:txBody>
          <a:bodyPr/>
          <a:lstStyle/>
          <a:p>
            <a:fld id="{7BBCF83F-FABB-4A99-B071-B9949B9C4288}" type="slidenum">
              <a:rPr lang="en-CA" smtClean="0"/>
              <a:t>‹#›</a:t>
            </a:fld>
            <a:endParaRPr lang="en-CA"/>
          </a:p>
        </p:txBody>
      </p:sp>
    </p:spTree>
    <p:extLst>
      <p:ext uri="{BB962C8B-B14F-4D97-AF65-F5344CB8AC3E}">
        <p14:creationId xmlns:p14="http://schemas.microsoft.com/office/powerpoint/2010/main" val="391410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C5CEC5-9948-41CD-8600-7588889827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331B621-9F7B-4A61-B3E3-E5F025BB8D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C5AB1CC-20F8-448B-9C74-3E9FC70A5999}"/>
              </a:ext>
            </a:extLst>
          </p:cNvPr>
          <p:cNvSpPr>
            <a:spLocks noGrp="1"/>
          </p:cNvSpPr>
          <p:nvPr>
            <p:ph type="dt" sz="half" idx="10"/>
          </p:nvPr>
        </p:nvSpPr>
        <p:spPr/>
        <p:txBody>
          <a:bodyPr/>
          <a:lstStyle/>
          <a:p>
            <a:fld id="{F206ABBF-3FF4-4434-A368-18D410DBC661}" type="datetimeFigureOut">
              <a:rPr lang="en-CA" smtClean="0"/>
              <a:t>2021-07-22</a:t>
            </a:fld>
            <a:endParaRPr lang="en-CA"/>
          </a:p>
        </p:txBody>
      </p:sp>
      <p:sp>
        <p:nvSpPr>
          <p:cNvPr id="5" name="Footer Placeholder 4">
            <a:extLst>
              <a:ext uri="{FF2B5EF4-FFF2-40B4-BE49-F238E27FC236}">
                <a16:creationId xmlns:a16="http://schemas.microsoft.com/office/drawing/2014/main" id="{DE0B9337-200D-40E7-8A89-D596951007D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F7C3A6C-A3BF-4991-9BF3-5F6128BA900F}"/>
              </a:ext>
            </a:extLst>
          </p:cNvPr>
          <p:cNvSpPr>
            <a:spLocks noGrp="1"/>
          </p:cNvSpPr>
          <p:nvPr>
            <p:ph type="sldNum" sz="quarter" idx="12"/>
          </p:nvPr>
        </p:nvSpPr>
        <p:spPr/>
        <p:txBody>
          <a:bodyPr/>
          <a:lstStyle/>
          <a:p>
            <a:fld id="{7BBCF83F-FABB-4A99-B071-B9949B9C4288}" type="slidenum">
              <a:rPr lang="en-CA" smtClean="0"/>
              <a:t>‹#›</a:t>
            </a:fld>
            <a:endParaRPr lang="en-CA"/>
          </a:p>
        </p:txBody>
      </p:sp>
    </p:spTree>
    <p:extLst>
      <p:ext uri="{BB962C8B-B14F-4D97-AF65-F5344CB8AC3E}">
        <p14:creationId xmlns:p14="http://schemas.microsoft.com/office/powerpoint/2010/main" val="1529915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A17D-E78F-4064-BC67-3628F3E4762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F1C91F8-6B1F-4E3D-90DA-7E8C210E50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6BB2678-4351-4E66-8065-834126817EBB}"/>
              </a:ext>
            </a:extLst>
          </p:cNvPr>
          <p:cNvSpPr>
            <a:spLocks noGrp="1"/>
          </p:cNvSpPr>
          <p:nvPr>
            <p:ph type="dt" sz="half" idx="10"/>
          </p:nvPr>
        </p:nvSpPr>
        <p:spPr/>
        <p:txBody>
          <a:bodyPr/>
          <a:lstStyle/>
          <a:p>
            <a:fld id="{F206ABBF-3FF4-4434-A368-18D410DBC661}" type="datetimeFigureOut">
              <a:rPr lang="en-CA" smtClean="0"/>
              <a:t>2021-07-22</a:t>
            </a:fld>
            <a:endParaRPr lang="en-CA"/>
          </a:p>
        </p:txBody>
      </p:sp>
      <p:sp>
        <p:nvSpPr>
          <p:cNvPr id="5" name="Footer Placeholder 4">
            <a:extLst>
              <a:ext uri="{FF2B5EF4-FFF2-40B4-BE49-F238E27FC236}">
                <a16:creationId xmlns:a16="http://schemas.microsoft.com/office/drawing/2014/main" id="{84225C7C-C069-43D1-AA27-6BEAF303D60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BACB9B5-D000-41DA-BFC4-61D35C1E1301}"/>
              </a:ext>
            </a:extLst>
          </p:cNvPr>
          <p:cNvSpPr>
            <a:spLocks noGrp="1"/>
          </p:cNvSpPr>
          <p:nvPr>
            <p:ph type="sldNum" sz="quarter" idx="12"/>
          </p:nvPr>
        </p:nvSpPr>
        <p:spPr/>
        <p:txBody>
          <a:bodyPr/>
          <a:lstStyle/>
          <a:p>
            <a:fld id="{7BBCF83F-FABB-4A99-B071-B9949B9C4288}" type="slidenum">
              <a:rPr lang="en-CA" smtClean="0"/>
              <a:t>‹#›</a:t>
            </a:fld>
            <a:endParaRPr lang="en-CA"/>
          </a:p>
        </p:txBody>
      </p:sp>
    </p:spTree>
    <p:extLst>
      <p:ext uri="{BB962C8B-B14F-4D97-AF65-F5344CB8AC3E}">
        <p14:creationId xmlns:p14="http://schemas.microsoft.com/office/powerpoint/2010/main" val="1547631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F8B4-214A-4FB8-8B44-CD2759F462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F80F9ED-B9DB-4D9C-985D-88ECFEE025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540129-01D5-46A9-B611-29968132DE23}"/>
              </a:ext>
            </a:extLst>
          </p:cNvPr>
          <p:cNvSpPr>
            <a:spLocks noGrp="1"/>
          </p:cNvSpPr>
          <p:nvPr>
            <p:ph type="dt" sz="half" idx="10"/>
          </p:nvPr>
        </p:nvSpPr>
        <p:spPr/>
        <p:txBody>
          <a:bodyPr/>
          <a:lstStyle/>
          <a:p>
            <a:fld id="{F206ABBF-3FF4-4434-A368-18D410DBC661}" type="datetimeFigureOut">
              <a:rPr lang="en-CA" smtClean="0"/>
              <a:t>2021-07-22</a:t>
            </a:fld>
            <a:endParaRPr lang="en-CA"/>
          </a:p>
        </p:txBody>
      </p:sp>
      <p:sp>
        <p:nvSpPr>
          <p:cNvPr id="5" name="Footer Placeholder 4">
            <a:extLst>
              <a:ext uri="{FF2B5EF4-FFF2-40B4-BE49-F238E27FC236}">
                <a16:creationId xmlns:a16="http://schemas.microsoft.com/office/drawing/2014/main" id="{040E9629-B9B4-4FB8-BDC5-3649D77D537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DAAE874-386E-461C-806A-50DC97FBA2F7}"/>
              </a:ext>
            </a:extLst>
          </p:cNvPr>
          <p:cNvSpPr>
            <a:spLocks noGrp="1"/>
          </p:cNvSpPr>
          <p:nvPr>
            <p:ph type="sldNum" sz="quarter" idx="12"/>
          </p:nvPr>
        </p:nvSpPr>
        <p:spPr/>
        <p:txBody>
          <a:bodyPr/>
          <a:lstStyle/>
          <a:p>
            <a:fld id="{7BBCF83F-FABB-4A99-B071-B9949B9C4288}" type="slidenum">
              <a:rPr lang="en-CA" smtClean="0"/>
              <a:t>‹#›</a:t>
            </a:fld>
            <a:endParaRPr lang="en-CA"/>
          </a:p>
        </p:txBody>
      </p:sp>
    </p:spTree>
    <p:extLst>
      <p:ext uri="{BB962C8B-B14F-4D97-AF65-F5344CB8AC3E}">
        <p14:creationId xmlns:p14="http://schemas.microsoft.com/office/powerpoint/2010/main" val="1127939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4BAD4-60CD-40C6-9A22-41DAB475448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F733BF5-FD8A-4CCA-9F32-4626ED0FAA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246D15D-ADE2-4D87-B2DB-1B5A2115DB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91686C2-EAD4-4902-BB4E-139AACC475B4}"/>
              </a:ext>
            </a:extLst>
          </p:cNvPr>
          <p:cNvSpPr>
            <a:spLocks noGrp="1"/>
          </p:cNvSpPr>
          <p:nvPr>
            <p:ph type="dt" sz="half" idx="10"/>
          </p:nvPr>
        </p:nvSpPr>
        <p:spPr/>
        <p:txBody>
          <a:bodyPr/>
          <a:lstStyle/>
          <a:p>
            <a:fld id="{F206ABBF-3FF4-4434-A368-18D410DBC661}" type="datetimeFigureOut">
              <a:rPr lang="en-CA" smtClean="0"/>
              <a:t>2021-07-22</a:t>
            </a:fld>
            <a:endParaRPr lang="en-CA"/>
          </a:p>
        </p:txBody>
      </p:sp>
      <p:sp>
        <p:nvSpPr>
          <p:cNvPr id="6" name="Footer Placeholder 5">
            <a:extLst>
              <a:ext uri="{FF2B5EF4-FFF2-40B4-BE49-F238E27FC236}">
                <a16:creationId xmlns:a16="http://schemas.microsoft.com/office/drawing/2014/main" id="{D42CB0A5-0341-4F40-87DC-AFB14416EF6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A3467DD-2798-4D75-BCDA-DA71F4913D10}"/>
              </a:ext>
            </a:extLst>
          </p:cNvPr>
          <p:cNvSpPr>
            <a:spLocks noGrp="1"/>
          </p:cNvSpPr>
          <p:nvPr>
            <p:ph type="sldNum" sz="quarter" idx="12"/>
          </p:nvPr>
        </p:nvSpPr>
        <p:spPr/>
        <p:txBody>
          <a:bodyPr/>
          <a:lstStyle/>
          <a:p>
            <a:fld id="{7BBCF83F-FABB-4A99-B071-B9949B9C4288}" type="slidenum">
              <a:rPr lang="en-CA" smtClean="0"/>
              <a:t>‹#›</a:t>
            </a:fld>
            <a:endParaRPr lang="en-CA"/>
          </a:p>
        </p:txBody>
      </p:sp>
    </p:spTree>
    <p:extLst>
      <p:ext uri="{BB962C8B-B14F-4D97-AF65-F5344CB8AC3E}">
        <p14:creationId xmlns:p14="http://schemas.microsoft.com/office/powerpoint/2010/main" val="4132495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4120-A3FB-44CE-8765-E3A5A88851A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571AC7F-0E32-463D-8037-3FA7F2C60E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4168E3-786C-4C4E-BC5F-AD5235B647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59B2238-2527-4650-B76C-36C9E22D54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31E3B5-0885-42AE-A5C3-4B59D36294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1712C38-EDA7-4224-8D24-89585C27D567}"/>
              </a:ext>
            </a:extLst>
          </p:cNvPr>
          <p:cNvSpPr>
            <a:spLocks noGrp="1"/>
          </p:cNvSpPr>
          <p:nvPr>
            <p:ph type="dt" sz="half" idx="10"/>
          </p:nvPr>
        </p:nvSpPr>
        <p:spPr/>
        <p:txBody>
          <a:bodyPr/>
          <a:lstStyle/>
          <a:p>
            <a:fld id="{F206ABBF-3FF4-4434-A368-18D410DBC661}" type="datetimeFigureOut">
              <a:rPr lang="en-CA" smtClean="0"/>
              <a:t>2021-07-22</a:t>
            </a:fld>
            <a:endParaRPr lang="en-CA"/>
          </a:p>
        </p:txBody>
      </p:sp>
      <p:sp>
        <p:nvSpPr>
          <p:cNvPr id="8" name="Footer Placeholder 7">
            <a:extLst>
              <a:ext uri="{FF2B5EF4-FFF2-40B4-BE49-F238E27FC236}">
                <a16:creationId xmlns:a16="http://schemas.microsoft.com/office/drawing/2014/main" id="{B62757C4-AF2A-4E94-AE8A-A57AE81BDF0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E3AFE3D-2CEC-4030-8C52-363FB29EFA30}"/>
              </a:ext>
            </a:extLst>
          </p:cNvPr>
          <p:cNvSpPr>
            <a:spLocks noGrp="1"/>
          </p:cNvSpPr>
          <p:nvPr>
            <p:ph type="sldNum" sz="quarter" idx="12"/>
          </p:nvPr>
        </p:nvSpPr>
        <p:spPr/>
        <p:txBody>
          <a:bodyPr/>
          <a:lstStyle/>
          <a:p>
            <a:fld id="{7BBCF83F-FABB-4A99-B071-B9949B9C4288}" type="slidenum">
              <a:rPr lang="en-CA" smtClean="0"/>
              <a:t>‹#›</a:t>
            </a:fld>
            <a:endParaRPr lang="en-CA"/>
          </a:p>
        </p:txBody>
      </p:sp>
    </p:spTree>
    <p:extLst>
      <p:ext uri="{BB962C8B-B14F-4D97-AF65-F5344CB8AC3E}">
        <p14:creationId xmlns:p14="http://schemas.microsoft.com/office/powerpoint/2010/main" val="540044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42706-4A60-4808-829C-DB395A88F3E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52B5AA4-28F4-443C-9D3E-E6EA5A95682B}"/>
              </a:ext>
            </a:extLst>
          </p:cNvPr>
          <p:cNvSpPr>
            <a:spLocks noGrp="1"/>
          </p:cNvSpPr>
          <p:nvPr>
            <p:ph type="dt" sz="half" idx="10"/>
          </p:nvPr>
        </p:nvSpPr>
        <p:spPr/>
        <p:txBody>
          <a:bodyPr/>
          <a:lstStyle/>
          <a:p>
            <a:fld id="{F206ABBF-3FF4-4434-A368-18D410DBC661}" type="datetimeFigureOut">
              <a:rPr lang="en-CA" smtClean="0"/>
              <a:t>2021-07-22</a:t>
            </a:fld>
            <a:endParaRPr lang="en-CA"/>
          </a:p>
        </p:txBody>
      </p:sp>
      <p:sp>
        <p:nvSpPr>
          <p:cNvPr id="4" name="Footer Placeholder 3">
            <a:extLst>
              <a:ext uri="{FF2B5EF4-FFF2-40B4-BE49-F238E27FC236}">
                <a16:creationId xmlns:a16="http://schemas.microsoft.com/office/drawing/2014/main" id="{65CF0AED-96DA-4DBE-9213-C9C6C512945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155CA52-98DC-4C56-98FD-79FAECCDE8E0}"/>
              </a:ext>
            </a:extLst>
          </p:cNvPr>
          <p:cNvSpPr>
            <a:spLocks noGrp="1"/>
          </p:cNvSpPr>
          <p:nvPr>
            <p:ph type="sldNum" sz="quarter" idx="12"/>
          </p:nvPr>
        </p:nvSpPr>
        <p:spPr/>
        <p:txBody>
          <a:bodyPr/>
          <a:lstStyle/>
          <a:p>
            <a:fld id="{7BBCF83F-FABB-4A99-B071-B9949B9C4288}" type="slidenum">
              <a:rPr lang="en-CA" smtClean="0"/>
              <a:t>‹#›</a:t>
            </a:fld>
            <a:endParaRPr lang="en-CA"/>
          </a:p>
        </p:txBody>
      </p:sp>
    </p:spTree>
    <p:extLst>
      <p:ext uri="{BB962C8B-B14F-4D97-AF65-F5344CB8AC3E}">
        <p14:creationId xmlns:p14="http://schemas.microsoft.com/office/powerpoint/2010/main" val="3628311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3878B1-0545-43CF-A845-57C33C68D241}"/>
              </a:ext>
            </a:extLst>
          </p:cNvPr>
          <p:cNvSpPr>
            <a:spLocks noGrp="1"/>
          </p:cNvSpPr>
          <p:nvPr>
            <p:ph type="dt" sz="half" idx="10"/>
          </p:nvPr>
        </p:nvSpPr>
        <p:spPr/>
        <p:txBody>
          <a:bodyPr/>
          <a:lstStyle/>
          <a:p>
            <a:fld id="{F206ABBF-3FF4-4434-A368-18D410DBC661}" type="datetimeFigureOut">
              <a:rPr lang="en-CA" smtClean="0"/>
              <a:t>2021-07-22</a:t>
            </a:fld>
            <a:endParaRPr lang="en-CA"/>
          </a:p>
        </p:txBody>
      </p:sp>
      <p:sp>
        <p:nvSpPr>
          <p:cNvPr id="3" name="Footer Placeholder 2">
            <a:extLst>
              <a:ext uri="{FF2B5EF4-FFF2-40B4-BE49-F238E27FC236}">
                <a16:creationId xmlns:a16="http://schemas.microsoft.com/office/drawing/2014/main" id="{3FB42ADA-D7E7-4C67-BAF8-59C168C87D6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12E4ACC-8E62-428A-97A0-4094F22B312E}"/>
              </a:ext>
            </a:extLst>
          </p:cNvPr>
          <p:cNvSpPr>
            <a:spLocks noGrp="1"/>
          </p:cNvSpPr>
          <p:nvPr>
            <p:ph type="sldNum" sz="quarter" idx="12"/>
          </p:nvPr>
        </p:nvSpPr>
        <p:spPr/>
        <p:txBody>
          <a:bodyPr/>
          <a:lstStyle/>
          <a:p>
            <a:fld id="{7BBCF83F-FABB-4A99-B071-B9949B9C4288}" type="slidenum">
              <a:rPr lang="en-CA" smtClean="0"/>
              <a:t>‹#›</a:t>
            </a:fld>
            <a:endParaRPr lang="en-CA"/>
          </a:p>
        </p:txBody>
      </p:sp>
    </p:spTree>
    <p:extLst>
      <p:ext uri="{BB962C8B-B14F-4D97-AF65-F5344CB8AC3E}">
        <p14:creationId xmlns:p14="http://schemas.microsoft.com/office/powerpoint/2010/main" val="3847781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71F8A-C803-48C9-A44D-2C504929D7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718C23F-91A3-4ACB-9596-DD02B1BA10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F1E02B4-5B03-44DE-9873-A8C5F5269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20EEE-7AC0-4FCA-9EF6-A014C44482A4}"/>
              </a:ext>
            </a:extLst>
          </p:cNvPr>
          <p:cNvSpPr>
            <a:spLocks noGrp="1"/>
          </p:cNvSpPr>
          <p:nvPr>
            <p:ph type="dt" sz="half" idx="10"/>
          </p:nvPr>
        </p:nvSpPr>
        <p:spPr/>
        <p:txBody>
          <a:bodyPr/>
          <a:lstStyle/>
          <a:p>
            <a:fld id="{F206ABBF-3FF4-4434-A368-18D410DBC661}" type="datetimeFigureOut">
              <a:rPr lang="en-CA" smtClean="0"/>
              <a:t>2021-07-22</a:t>
            </a:fld>
            <a:endParaRPr lang="en-CA"/>
          </a:p>
        </p:txBody>
      </p:sp>
      <p:sp>
        <p:nvSpPr>
          <p:cNvPr id="6" name="Footer Placeholder 5">
            <a:extLst>
              <a:ext uri="{FF2B5EF4-FFF2-40B4-BE49-F238E27FC236}">
                <a16:creationId xmlns:a16="http://schemas.microsoft.com/office/drawing/2014/main" id="{A26D3453-C720-4D17-AA91-51449C22852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4AE794F-412D-49B0-BDDB-4AAE12E2E75F}"/>
              </a:ext>
            </a:extLst>
          </p:cNvPr>
          <p:cNvSpPr>
            <a:spLocks noGrp="1"/>
          </p:cNvSpPr>
          <p:nvPr>
            <p:ph type="sldNum" sz="quarter" idx="12"/>
          </p:nvPr>
        </p:nvSpPr>
        <p:spPr/>
        <p:txBody>
          <a:bodyPr/>
          <a:lstStyle/>
          <a:p>
            <a:fld id="{7BBCF83F-FABB-4A99-B071-B9949B9C4288}" type="slidenum">
              <a:rPr lang="en-CA" smtClean="0"/>
              <a:t>‹#›</a:t>
            </a:fld>
            <a:endParaRPr lang="en-CA"/>
          </a:p>
        </p:txBody>
      </p:sp>
    </p:spTree>
    <p:extLst>
      <p:ext uri="{BB962C8B-B14F-4D97-AF65-F5344CB8AC3E}">
        <p14:creationId xmlns:p14="http://schemas.microsoft.com/office/powerpoint/2010/main" val="138696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3083C-CCC0-4C02-8A36-93A4B43534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CA2BEAC-668C-4871-876C-7E00C9D39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6C27ADF-04DB-41CB-A595-5A63B0DF8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C2CE5F-EE4C-4B06-866A-327A5177A210}"/>
              </a:ext>
            </a:extLst>
          </p:cNvPr>
          <p:cNvSpPr>
            <a:spLocks noGrp="1"/>
          </p:cNvSpPr>
          <p:nvPr>
            <p:ph type="dt" sz="half" idx="10"/>
          </p:nvPr>
        </p:nvSpPr>
        <p:spPr/>
        <p:txBody>
          <a:bodyPr/>
          <a:lstStyle/>
          <a:p>
            <a:fld id="{F206ABBF-3FF4-4434-A368-18D410DBC661}" type="datetimeFigureOut">
              <a:rPr lang="en-CA" smtClean="0"/>
              <a:t>2021-07-22</a:t>
            </a:fld>
            <a:endParaRPr lang="en-CA"/>
          </a:p>
        </p:txBody>
      </p:sp>
      <p:sp>
        <p:nvSpPr>
          <p:cNvPr id="6" name="Footer Placeholder 5">
            <a:extLst>
              <a:ext uri="{FF2B5EF4-FFF2-40B4-BE49-F238E27FC236}">
                <a16:creationId xmlns:a16="http://schemas.microsoft.com/office/drawing/2014/main" id="{A309D201-0AEE-41DA-9735-AEE1BFEE24A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D830611-84BC-49DE-8F1B-7F814DE0B0CD}"/>
              </a:ext>
            </a:extLst>
          </p:cNvPr>
          <p:cNvSpPr>
            <a:spLocks noGrp="1"/>
          </p:cNvSpPr>
          <p:nvPr>
            <p:ph type="sldNum" sz="quarter" idx="12"/>
          </p:nvPr>
        </p:nvSpPr>
        <p:spPr/>
        <p:txBody>
          <a:bodyPr/>
          <a:lstStyle/>
          <a:p>
            <a:fld id="{7BBCF83F-FABB-4A99-B071-B9949B9C4288}" type="slidenum">
              <a:rPr lang="en-CA" smtClean="0"/>
              <a:t>‹#›</a:t>
            </a:fld>
            <a:endParaRPr lang="en-CA"/>
          </a:p>
        </p:txBody>
      </p:sp>
    </p:spTree>
    <p:extLst>
      <p:ext uri="{BB962C8B-B14F-4D97-AF65-F5344CB8AC3E}">
        <p14:creationId xmlns:p14="http://schemas.microsoft.com/office/powerpoint/2010/main" val="3461451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9B641-3730-48AE-81D2-E8049D9412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F1B15A7-6B59-4EF4-8B81-AFA600746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CEFBCBF-C27F-497C-890E-667423116E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06ABBF-3FF4-4434-A368-18D410DBC661}" type="datetimeFigureOut">
              <a:rPr lang="en-CA" smtClean="0"/>
              <a:t>2021-07-22</a:t>
            </a:fld>
            <a:endParaRPr lang="en-CA"/>
          </a:p>
        </p:txBody>
      </p:sp>
      <p:sp>
        <p:nvSpPr>
          <p:cNvPr id="5" name="Footer Placeholder 4">
            <a:extLst>
              <a:ext uri="{FF2B5EF4-FFF2-40B4-BE49-F238E27FC236}">
                <a16:creationId xmlns:a16="http://schemas.microsoft.com/office/drawing/2014/main" id="{A42E3872-EBE1-4D08-A43E-3CE9B140B3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5B633959-5389-479C-B76F-E58FA41D15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CF83F-FABB-4A99-B071-B9949B9C4288}" type="slidenum">
              <a:rPr lang="en-CA" smtClean="0"/>
              <a:t>‹#›</a:t>
            </a:fld>
            <a:endParaRPr lang="en-CA"/>
          </a:p>
        </p:txBody>
      </p:sp>
    </p:spTree>
    <p:extLst>
      <p:ext uri="{BB962C8B-B14F-4D97-AF65-F5344CB8AC3E}">
        <p14:creationId xmlns:p14="http://schemas.microsoft.com/office/powerpoint/2010/main" val="2008440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p3"/><Relationship Id="rId1" Type="http://schemas.microsoft.com/office/2007/relationships/media" Target="../media/media2.mp3"/><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p3"/><Relationship Id="rId1" Type="http://schemas.microsoft.com/office/2007/relationships/media" Target="../media/media3.mp3"/><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p3"/><Relationship Id="rId1" Type="http://schemas.microsoft.com/office/2007/relationships/media" Target="../media/media4.mp3"/><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p3"/><Relationship Id="rId1" Type="http://schemas.microsoft.com/office/2007/relationships/media" Target="../media/media5.mp3"/><Relationship Id="rId5" Type="http://schemas.openxmlformats.org/officeDocument/2006/relationships/image" Target="../media/image1.png"/><Relationship Id="rId4"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2ACD-0E01-4D63-A2B0-8C83E8608381}"/>
              </a:ext>
            </a:extLst>
          </p:cNvPr>
          <p:cNvSpPr>
            <a:spLocks noGrp="1"/>
          </p:cNvSpPr>
          <p:nvPr>
            <p:ph type="ctrTitle"/>
          </p:nvPr>
        </p:nvSpPr>
        <p:spPr/>
        <p:txBody>
          <a:bodyPr/>
          <a:lstStyle/>
          <a:p>
            <a:r>
              <a:rPr lang="en-US" dirty="0"/>
              <a:t>Beam Deflection Simulation</a:t>
            </a:r>
            <a:endParaRPr lang="en-CA" dirty="0"/>
          </a:p>
        </p:txBody>
      </p:sp>
      <p:sp>
        <p:nvSpPr>
          <p:cNvPr id="3" name="Subtitle 2">
            <a:extLst>
              <a:ext uri="{FF2B5EF4-FFF2-40B4-BE49-F238E27FC236}">
                <a16:creationId xmlns:a16="http://schemas.microsoft.com/office/drawing/2014/main" id="{DC6898EB-1AC7-40C8-A1F5-447AD897E9E2}"/>
              </a:ext>
            </a:extLst>
          </p:cNvPr>
          <p:cNvSpPr>
            <a:spLocks noGrp="1"/>
          </p:cNvSpPr>
          <p:nvPr>
            <p:ph type="subTitle" idx="1"/>
          </p:nvPr>
        </p:nvSpPr>
        <p:spPr/>
        <p:txBody>
          <a:bodyPr/>
          <a:lstStyle/>
          <a:p>
            <a:endParaRPr lang="en-CA"/>
          </a:p>
        </p:txBody>
      </p:sp>
      <p:pic>
        <p:nvPicPr>
          <p:cNvPr id="9" name="title">
            <a:hlinkClick r:id="" action="ppaction://media"/>
            <a:extLst>
              <a:ext uri="{FF2B5EF4-FFF2-40B4-BE49-F238E27FC236}">
                <a16:creationId xmlns:a16="http://schemas.microsoft.com/office/drawing/2014/main" id="{54758307-D089-41FC-983D-A708D1826AD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82400" y="6248400"/>
            <a:ext cx="609600" cy="609600"/>
          </a:xfrm>
          <a:prstGeom prst="rect">
            <a:avLst/>
          </a:prstGeom>
        </p:spPr>
      </p:pic>
    </p:spTree>
    <p:extLst>
      <p:ext uri="{BB962C8B-B14F-4D97-AF65-F5344CB8AC3E}">
        <p14:creationId xmlns:p14="http://schemas.microsoft.com/office/powerpoint/2010/main" val="1925732216"/>
      </p:ext>
    </p:extLst>
  </p:cSld>
  <p:clrMapOvr>
    <a:masterClrMapping/>
  </p:clrMapOvr>
  <mc:AlternateContent xmlns:mc="http://schemas.openxmlformats.org/markup-compatibility/2006" xmlns:p14="http://schemas.microsoft.com/office/powerpoint/2010/main">
    <mc:Choice Requires="p14">
      <p:transition spd="slow" p14:dur="2000" advTm="518"/>
    </mc:Choice>
    <mc:Fallback xmlns="">
      <p:transition spd="slow" advTm="5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802"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9"/>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A2988-102D-4622-AF69-900B7CD48B4D}"/>
              </a:ext>
            </a:extLst>
          </p:cNvPr>
          <p:cNvSpPr>
            <a:spLocks noGrp="1"/>
          </p:cNvSpPr>
          <p:nvPr>
            <p:ph type="title"/>
          </p:nvPr>
        </p:nvSpPr>
        <p:spPr/>
        <p:txBody>
          <a:bodyPr/>
          <a:lstStyle/>
          <a:p>
            <a:r>
              <a:rPr lang="en-US"/>
              <a:t>Introduction</a:t>
            </a:r>
            <a:endParaRPr lang="en-CA" dirty="0"/>
          </a:p>
        </p:txBody>
      </p:sp>
      <p:pic>
        <p:nvPicPr>
          <p:cNvPr id="11" name="intro">
            <a:hlinkClick r:id="" action="ppaction://media"/>
            <a:extLst>
              <a:ext uri="{FF2B5EF4-FFF2-40B4-BE49-F238E27FC236}">
                <a16:creationId xmlns:a16="http://schemas.microsoft.com/office/drawing/2014/main" id="{F805750A-1C8B-48E1-B02E-97242F793411}"/>
              </a:ext>
            </a:extLst>
          </p:cNvPr>
          <p:cNvPicPr>
            <a:picLocks noGrp="1" noChangeAspect="1"/>
          </p:cNvPicPr>
          <p:nvPr>
            <p:ph idx="1"/>
            <a:audioFile r:link="rId2"/>
            <p:extLst>
              <p:ext uri="{DAA4B4D4-6D71-4841-9C94-3DE7FCFB9230}">
                <p14:media xmlns:p14="http://schemas.microsoft.com/office/powerpoint/2010/main" r:embed="rId1"/>
              </p:ext>
            </p:extLst>
          </p:nvPr>
        </p:nvPicPr>
        <p:blipFill>
          <a:blip r:embed="rId5"/>
          <a:stretch>
            <a:fillRect/>
          </a:stretch>
        </p:blipFill>
        <p:spPr>
          <a:xfrm>
            <a:off x="11582400" y="6248400"/>
            <a:ext cx="609600" cy="609600"/>
          </a:xfrm>
        </p:spPr>
      </p:pic>
    </p:spTree>
    <p:extLst>
      <p:ext uri="{BB962C8B-B14F-4D97-AF65-F5344CB8AC3E}">
        <p14:creationId xmlns:p14="http://schemas.microsoft.com/office/powerpoint/2010/main" val="1804990976"/>
      </p:ext>
    </p:extLst>
  </p:cSld>
  <p:clrMapOvr>
    <a:masterClrMapping/>
  </p:clrMapOvr>
  <mc:AlternateContent xmlns:mc="http://schemas.openxmlformats.org/markup-compatibility/2006" xmlns:p14="http://schemas.microsoft.com/office/powerpoint/2010/main">
    <mc:Choice Requires="p14">
      <p:transition spd="slow" p14:dur="2000" advTm="3578"/>
    </mc:Choice>
    <mc:Fallback xmlns="">
      <p:transition spd="slow" advTm="35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737"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1"/>
                </p:tgtEl>
              </p:cMediaNode>
            </p:audio>
          </p:childTnLst>
        </p:cTn>
      </p:par>
    </p:tnLst>
  </p:timing>
  <p:extLst>
    <p:ext uri="{E180D4A7-C9FB-4DFB-919C-405C955672EB}">
      <p14:showEvtLst xmlns:p14="http://schemas.microsoft.com/office/powerpoint/2010/main">
        <p14:playEvt time="3" objId="5"/>
        <p14:playEvt time="1169" objId="6"/>
        <p14:triggerEvt type="onClick" time="1169" objId="6"/>
        <p14:stopEvt time="3578" objId="5"/>
        <p14:stopEvt time="3578" objId="6"/>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8972-133F-4C2F-BC37-2D4689D04596}"/>
              </a:ext>
            </a:extLst>
          </p:cNvPr>
          <p:cNvSpPr>
            <a:spLocks noGrp="1"/>
          </p:cNvSpPr>
          <p:nvPr>
            <p:ph type="title"/>
          </p:nvPr>
        </p:nvSpPr>
        <p:spPr/>
        <p:txBody>
          <a:bodyPr/>
          <a:lstStyle/>
          <a:p>
            <a:r>
              <a:rPr lang="en-US" dirty="0"/>
              <a:t>Controls</a:t>
            </a:r>
            <a:endParaRPr lang="en-CA" dirty="0"/>
          </a:p>
        </p:txBody>
      </p:sp>
      <p:pic>
        <p:nvPicPr>
          <p:cNvPr id="4" name="controls">
            <a:hlinkClick r:id="" action="ppaction://media"/>
            <a:extLst>
              <a:ext uri="{FF2B5EF4-FFF2-40B4-BE49-F238E27FC236}">
                <a16:creationId xmlns:a16="http://schemas.microsoft.com/office/drawing/2014/main" id="{60898BEE-6965-4468-82F8-F132AFC6CACF}"/>
              </a:ext>
            </a:extLst>
          </p:cNvPr>
          <p:cNvPicPr>
            <a:picLocks noGrp="1" noChangeAspect="1"/>
          </p:cNvPicPr>
          <p:nvPr>
            <p:ph idx="1"/>
            <a:audioFile r:link="rId2"/>
            <p:extLst>
              <p:ext uri="{DAA4B4D4-6D71-4841-9C94-3DE7FCFB9230}">
                <p14:media xmlns:p14="http://schemas.microsoft.com/office/powerpoint/2010/main" r:embed="rId1"/>
              </p:ext>
            </p:extLst>
          </p:nvPr>
        </p:nvPicPr>
        <p:blipFill>
          <a:blip r:embed="rId5"/>
          <a:stretch>
            <a:fillRect/>
          </a:stretch>
        </p:blipFill>
        <p:spPr>
          <a:xfrm>
            <a:off x="11582400" y="6248400"/>
            <a:ext cx="609600" cy="609600"/>
          </a:xfrm>
        </p:spPr>
      </p:pic>
    </p:spTree>
    <p:extLst>
      <p:ext uri="{BB962C8B-B14F-4D97-AF65-F5344CB8AC3E}">
        <p14:creationId xmlns:p14="http://schemas.microsoft.com/office/powerpoint/2010/main" val="166956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333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010B-DB8B-4936-B0D1-97417F0DBB48}"/>
              </a:ext>
            </a:extLst>
          </p:cNvPr>
          <p:cNvSpPr>
            <a:spLocks noGrp="1"/>
          </p:cNvSpPr>
          <p:nvPr>
            <p:ph type="title"/>
          </p:nvPr>
        </p:nvSpPr>
        <p:spPr/>
        <p:txBody>
          <a:bodyPr/>
          <a:lstStyle/>
          <a:p>
            <a:r>
              <a:rPr lang="en-US" dirty="0"/>
              <a:t>Calculations</a:t>
            </a:r>
            <a:endParaRPr lang="en-CA" dirty="0"/>
          </a:p>
        </p:txBody>
      </p:sp>
      <p:pic>
        <p:nvPicPr>
          <p:cNvPr id="4" name="calculations">
            <a:hlinkClick r:id="" action="ppaction://media"/>
            <a:extLst>
              <a:ext uri="{FF2B5EF4-FFF2-40B4-BE49-F238E27FC236}">
                <a16:creationId xmlns:a16="http://schemas.microsoft.com/office/drawing/2014/main" id="{23CBB593-390A-46C8-BFEC-9EC16F763D7E}"/>
              </a:ext>
            </a:extLst>
          </p:cNvPr>
          <p:cNvPicPr>
            <a:picLocks noGrp="1" noChangeAspect="1"/>
          </p:cNvPicPr>
          <p:nvPr>
            <p:ph idx="1"/>
            <a:audioFile r:link="rId2"/>
            <p:extLst>
              <p:ext uri="{DAA4B4D4-6D71-4841-9C94-3DE7FCFB9230}">
                <p14:media xmlns:p14="http://schemas.microsoft.com/office/powerpoint/2010/main" r:embed="rId1"/>
              </p:ext>
            </p:extLst>
          </p:nvPr>
        </p:nvPicPr>
        <p:blipFill>
          <a:blip r:embed="rId5"/>
          <a:stretch>
            <a:fillRect/>
          </a:stretch>
        </p:blipFill>
        <p:spPr>
          <a:xfrm>
            <a:off x="11582400" y="6248400"/>
            <a:ext cx="609600" cy="609600"/>
          </a:xfrm>
        </p:spPr>
      </p:pic>
    </p:spTree>
    <p:extLst>
      <p:ext uri="{BB962C8B-B14F-4D97-AF65-F5344CB8AC3E}">
        <p14:creationId xmlns:p14="http://schemas.microsoft.com/office/powerpoint/2010/main" val="156035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544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010B-DB8B-4936-B0D1-97417F0DBB48}"/>
              </a:ext>
            </a:extLst>
          </p:cNvPr>
          <p:cNvSpPr>
            <a:spLocks noGrp="1"/>
          </p:cNvSpPr>
          <p:nvPr>
            <p:ph type="title"/>
          </p:nvPr>
        </p:nvSpPr>
        <p:spPr/>
        <p:txBody>
          <a:bodyPr/>
          <a:lstStyle/>
          <a:p>
            <a:r>
              <a:rPr lang="en-US" dirty="0"/>
              <a:t>Conclusion</a:t>
            </a:r>
            <a:endParaRPr lang="en-CA" dirty="0"/>
          </a:p>
        </p:txBody>
      </p:sp>
      <p:pic>
        <p:nvPicPr>
          <p:cNvPr id="7" name="conclusion">
            <a:hlinkClick r:id="" action="ppaction://media"/>
            <a:extLst>
              <a:ext uri="{FF2B5EF4-FFF2-40B4-BE49-F238E27FC236}">
                <a16:creationId xmlns:a16="http://schemas.microsoft.com/office/drawing/2014/main" id="{3ADE98F3-9F88-42B5-B2B8-2BBA22E73114}"/>
              </a:ext>
            </a:extLst>
          </p:cNvPr>
          <p:cNvPicPr>
            <a:picLocks noGrp="1" noChangeAspect="1"/>
          </p:cNvPicPr>
          <p:nvPr>
            <p:ph idx="1"/>
            <a:audioFile r:link="rId2"/>
            <p:extLst>
              <p:ext uri="{DAA4B4D4-6D71-4841-9C94-3DE7FCFB9230}">
                <p14:media xmlns:p14="http://schemas.microsoft.com/office/powerpoint/2010/main" r:embed="rId1"/>
              </p:ext>
            </p:extLst>
          </p:nvPr>
        </p:nvPicPr>
        <p:blipFill>
          <a:blip r:embed="rId5"/>
          <a:stretch>
            <a:fillRect/>
          </a:stretch>
        </p:blipFill>
        <p:spPr>
          <a:xfrm>
            <a:off x="11582400" y="6248400"/>
            <a:ext cx="609600" cy="609600"/>
          </a:xfrm>
        </p:spPr>
      </p:pic>
    </p:spTree>
    <p:extLst>
      <p:ext uri="{BB962C8B-B14F-4D97-AF65-F5344CB8AC3E}">
        <p14:creationId xmlns:p14="http://schemas.microsoft.com/office/powerpoint/2010/main" val="143958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893"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283</Words>
  <Application>Microsoft Office PowerPoint</Application>
  <PresentationFormat>Widescreen</PresentationFormat>
  <Paragraphs>15</Paragraphs>
  <Slides>5</Slides>
  <Notes>5</Notes>
  <HiddenSlides>0</HiddenSlides>
  <MMClips>5</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Beam Deflection Simulation</vt:lpstr>
      <vt:lpstr>Introduction</vt:lpstr>
      <vt:lpstr>Controls</vt:lpstr>
      <vt:lpstr>Calculations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Logan</dc:creator>
  <cp:lastModifiedBy>Logan</cp:lastModifiedBy>
  <cp:revision>18</cp:revision>
  <dcterms:created xsi:type="dcterms:W3CDTF">2021-07-21T22:14:25Z</dcterms:created>
  <dcterms:modified xsi:type="dcterms:W3CDTF">2021-07-22T16:05:31Z</dcterms:modified>
</cp:coreProperties>
</file>