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9" r:id="rId5"/>
    <p:sldId id="258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5" d="100"/>
          <a:sy n="125" d="100"/>
        </p:scale>
        <p:origin x="11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FF54B-2EC1-4EB3-A22D-4D338EF5AF00}" type="datetimeFigureOut">
              <a:rPr lang="zh-CN" altLang="en-US" smtClean="0"/>
              <a:t>2016/8/26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A3ED-98FA-4303-B47B-BF37E9340A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488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FF54B-2EC1-4EB3-A22D-4D338EF5AF00}" type="datetimeFigureOut">
              <a:rPr lang="zh-CN" altLang="en-US" smtClean="0"/>
              <a:t>2016/8/26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A3ED-98FA-4303-B47B-BF37E9340A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214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FF54B-2EC1-4EB3-A22D-4D338EF5AF00}" type="datetimeFigureOut">
              <a:rPr lang="zh-CN" altLang="en-US" smtClean="0"/>
              <a:t>2016/8/26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A3ED-98FA-4303-B47B-BF37E9340A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711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FF54B-2EC1-4EB3-A22D-4D338EF5AF00}" type="datetimeFigureOut">
              <a:rPr lang="zh-CN" altLang="en-US" smtClean="0"/>
              <a:t>2016/8/26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A3ED-98FA-4303-B47B-BF37E9340A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217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FF54B-2EC1-4EB3-A22D-4D338EF5AF00}" type="datetimeFigureOut">
              <a:rPr lang="zh-CN" altLang="en-US" smtClean="0"/>
              <a:t>2016/8/26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A3ED-98FA-4303-B47B-BF37E9340A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88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FF54B-2EC1-4EB3-A22D-4D338EF5AF00}" type="datetimeFigureOut">
              <a:rPr lang="zh-CN" altLang="en-US" smtClean="0"/>
              <a:t>2016/8/26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A3ED-98FA-4303-B47B-BF37E9340A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04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FF54B-2EC1-4EB3-A22D-4D338EF5AF00}" type="datetimeFigureOut">
              <a:rPr lang="zh-CN" altLang="en-US" smtClean="0"/>
              <a:t>2016/8/26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A3ED-98FA-4303-B47B-BF37E9340A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856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FF54B-2EC1-4EB3-A22D-4D338EF5AF00}" type="datetimeFigureOut">
              <a:rPr lang="zh-CN" altLang="en-US" smtClean="0"/>
              <a:t>2016/8/26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A3ED-98FA-4303-B47B-BF37E9340A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133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FF54B-2EC1-4EB3-A22D-4D338EF5AF00}" type="datetimeFigureOut">
              <a:rPr lang="zh-CN" altLang="en-US" smtClean="0"/>
              <a:t>2016/8/26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A3ED-98FA-4303-B47B-BF37E9340A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92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FF54B-2EC1-4EB3-A22D-4D338EF5AF00}" type="datetimeFigureOut">
              <a:rPr lang="zh-CN" altLang="en-US" smtClean="0"/>
              <a:t>2016/8/26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A3ED-98FA-4303-B47B-BF37E9340A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988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FF54B-2EC1-4EB3-A22D-4D338EF5AF00}" type="datetimeFigureOut">
              <a:rPr lang="zh-CN" altLang="en-US" smtClean="0"/>
              <a:t>2016/8/26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A3ED-98FA-4303-B47B-BF37E9340A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415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FF54B-2EC1-4EB3-A22D-4D338EF5AF00}" type="datetimeFigureOut">
              <a:rPr lang="zh-CN" altLang="en-US" smtClean="0"/>
              <a:t>2016/8/26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7A3ED-98FA-4303-B47B-BF37E9340A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65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mayue@bupt.edu.c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mayue@bupt.edu.c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实验要求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3533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联系方式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3200" dirty="0" smtClean="0"/>
              <a:t>教师：马跃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zh-CN" altLang="en-US" sz="3200" dirty="0" smtClean="0"/>
              <a:t>联系</a:t>
            </a:r>
            <a:r>
              <a:rPr lang="zh-CN" altLang="en-US" dirty="0" smtClean="0"/>
              <a:t>方式：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sz="2800" dirty="0" smtClean="0">
                <a:hlinkClick r:id="rId2"/>
              </a:rPr>
              <a:t>mayue@bupt.edu.cn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800" dirty="0" smtClean="0"/>
              <a:t>13701000307</a:t>
            </a:r>
          </a:p>
          <a:p>
            <a:pPr marL="457200" lvl="1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3200" dirty="0" smtClean="0"/>
              <a:t>QQ</a:t>
            </a:r>
            <a:r>
              <a:rPr lang="zh-CN" altLang="en-US" sz="3200" dirty="0" smtClean="0"/>
              <a:t>群：北</a:t>
            </a:r>
            <a:r>
              <a:rPr lang="zh-CN" altLang="en-US" sz="3200" dirty="0" smtClean="0"/>
              <a:t>邮</a:t>
            </a:r>
            <a:r>
              <a:rPr lang="en-US" altLang="zh-CN" sz="3200" dirty="0" smtClean="0"/>
              <a:t>20</a:t>
            </a:r>
            <a:r>
              <a:rPr lang="en-US" altLang="zh-CN" sz="3200" dirty="0" smtClean="0"/>
              <a:t>16</a:t>
            </a:r>
            <a:r>
              <a:rPr lang="en-US" altLang="zh-CN" sz="3200" dirty="0" smtClean="0"/>
              <a:t>VOIP</a:t>
            </a:r>
            <a:r>
              <a:rPr lang="zh-CN" altLang="en-US" sz="3200" dirty="0" smtClean="0"/>
              <a:t>实验</a:t>
            </a:r>
            <a:endParaRPr lang="en-US" altLang="zh-CN" sz="3200" dirty="0" smtClean="0"/>
          </a:p>
          <a:p>
            <a:pPr marL="457200" lvl="1" indent="0">
              <a:buNone/>
            </a:pPr>
            <a:r>
              <a:rPr lang="zh-CN" altLang="en-US" dirty="0"/>
              <a:t>加</a:t>
            </a:r>
            <a:r>
              <a:rPr lang="zh-CN" altLang="en-US" dirty="0" smtClean="0"/>
              <a:t>群需注明是本实验课的学生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重要信息、答疑等都可以通过群交流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4892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实验内容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用开源代码实现一个</a:t>
            </a:r>
            <a:r>
              <a:rPr lang="en-US" altLang="zh-CN" dirty="0" smtClean="0"/>
              <a:t>SIP</a:t>
            </a:r>
            <a:r>
              <a:rPr lang="zh-CN" altLang="en-US" dirty="0" smtClean="0"/>
              <a:t>客户端（</a:t>
            </a:r>
            <a:r>
              <a:rPr lang="en-US" altLang="zh-CN" dirty="0" smtClean="0"/>
              <a:t>PJSIP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用实现的客户端完成在</a:t>
            </a:r>
            <a:r>
              <a:rPr lang="en-US" altLang="zh-CN" dirty="0" smtClean="0"/>
              <a:t>SIP</a:t>
            </a:r>
            <a:r>
              <a:rPr lang="zh-CN" altLang="en-US" dirty="0" smtClean="0"/>
              <a:t>呼叫中心上的注册和测试。</a:t>
            </a:r>
            <a:endParaRPr lang="en-US" altLang="zh-CN" dirty="0" smtClean="0"/>
          </a:p>
          <a:p>
            <a:r>
              <a:rPr lang="zh-CN" altLang="en-US" dirty="0"/>
              <a:t>实验</a:t>
            </a:r>
            <a:r>
              <a:rPr lang="zh-CN" altLang="en-US" dirty="0" smtClean="0"/>
              <a:t>报告，用邮件提交，邮箱：</a:t>
            </a:r>
            <a:r>
              <a:rPr lang="en-US" altLang="zh-CN" dirty="0" smtClean="0">
                <a:hlinkClick r:id="rId2"/>
              </a:rPr>
              <a:t>mayue@bupt.edu.cn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FF0000"/>
                </a:solidFill>
              </a:rPr>
              <a:t>邮件主题是“</a:t>
            </a:r>
            <a:r>
              <a:rPr lang="en-US" altLang="zh-CN" dirty="0" smtClean="0">
                <a:solidFill>
                  <a:srgbClr val="FF0000"/>
                </a:solidFill>
              </a:rPr>
              <a:t>VOIP</a:t>
            </a:r>
            <a:r>
              <a:rPr lang="zh-CN" altLang="en-US" dirty="0" smtClean="0">
                <a:solidFill>
                  <a:srgbClr val="FF0000"/>
                </a:solidFill>
              </a:rPr>
              <a:t>实验报告，</a:t>
            </a:r>
            <a:r>
              <a:rPr lang="en-US" altLang="zh-CN" dirty="0" smtClean="0">
                <a:solidFill>
                  <a:srgbClr val="FF0000"/>
                </a:solidFill>
              </a:rPr>
              <a:t>《</a:t>
            </a:r>
            <a:r>
              <a:rPr lang="zh-CN" altLang="en-US" dirty="0" smtClean="0">
                <a:solidFill>
                  <a:srgbClr val="FF0000"/>
                </a:solidFill>
              </a:rPr>
              <a:t>组长学号，姓名</a:t>
            </a:r>
            <a:r>
              <a:rPr lang="en-US" altLang="zh-CN" dirty="0" smtClean="0">
                <a:solidFill>
                  <a:srgbClr val="FF0000"/>
                </a:solidFill>
              </a:rPr>
              <a:t>》</a:t>
            </a:r>
            <a:r>
              <a:rPr lang="zh-CN" altLang="en-US" dirty="0" smtClean="0">
                <a:solidFill>
                  <a:srgbClr val="FF0000"/>
                </a:solidFill>
              </a:rPr>
              <a:t>”。否则有可能收不到。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实验报告的内容：</a:t>
            </a:r>
            <a:endParaRPr lang="en-US" altLang="zh-CN" dirty="0" smtClean="0"/>
          </a:p>
          <a:p>
            <a:pPr lvl="1"/>
            <a:r>
              <a:rPr lang="zh-CN" altLang="en-US" dirty="0"/>
              <a:t>背景</a:t>
            </a:r>
            <a:r>
              <a:rPr lang="zh-CN" altLang="en-US" dirty="0" smtClean="0"/>
              <a:t>知识，包括</a:t>
            </a:r>
            <a:r>
              <a:rPr lang="en-US" altLang="zh-CN" dirty="0" smtClean="0"/>
              <a:t>VOIP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SIP</a:t>
            </a:r>
            <a:r>
              <a:rPr lang="zh-CN" altLang="en-US" dirty="0" smtClean="0"/>
              <a:t>技术等。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实验的程序说明，包括开源软件的来源和特点、程序的架构、程序如何编译等。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实验的结果，包括实验的过程描述，抓包和分析。</a:t>
            </a:r>
            <a:endParaRPr lang="en-US" altLang="zh-CN" dirty="0" smtClean="0"/>
          </a:p>
          <a:p>
            <a:r>
              <a:rPr lang="en-US" altLang="zh-CN" dirty="0" smtClean="0"/>
              <a:t>SIP</a:t>
            </a:r>
            <a:r>
              <a:rPr lang="zh-CN" altLang="en-US" dirty="0" smtClean="0"/>
              <a:t>的客户端程序（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可执行程序）。</a:t>
            </a:r>
            <a:endParaRPr lang="en-US" altLang="zh-CN" dirty="0" smtClean="0"/>
          </a:p>
          <a:p>
            <a:r>
              <a:rPr lang="zh-CN" altLang="en-US" dirty="0" smtClean="0"/>
              <a:t>注意事项：</a:t>
            </a:r>
            <a:endParaRPr lang="en-US" altLang="zh-CN" dirty="0" smtClean="0"/>
          </a:p>
          <a:p>
            <a:pPr lvl="1"/>
            <a:r>
              <a:rPr lang="zh-CN" altLang="en-US" dirty="0"/>
              <a:t>可以按</a:t>
            </a:r>
            <a:r>
              <a:rPr lang="zh-CN" altLang="en-US" dirty="0" smtClean="0"/>
              <a:t>小组完成实验，小组人数不超过见评分标准人。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不许抄实验报告，包括同学之间和网上的，一旦发现所有相关的人都是</a:t>
            </a:r>
            <a:r>
              <a:rPr lang="en-US" altLang="zh-CN" dirty="0" smtClean="0"/>
              <a:t>0</a:t>
            </a:r>
            <a:r>
              <a:rPr lang="zh-CN" altLang="en-US" dirty="0" smtClean="0"/>
              <a:t>分。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594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评分标准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本课程成绩分为</a:t>
            </a:r>
            <a:r>
              <a:rPr lang="en-US" altLang="zh-CN" smtClean="0"/>
              <a:t>ABCD 4</a:t>
            </a:r>
            <a:r>
              <a:rPr lang="zh-CN" altLang="en-US" dirty="0" smtClean="0"/>
              <a:t>个级别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 86~100</a:t>
            </a:r>
            <a:r>
              <a:rPr lang="zh-CN" altLang="en-US" dirty="0" smtClean="0"/>
              <a:t>之间，要求实验有创新的内容。比如，实验只要求点到点的语音通信，如果能够实现其他更复杂的通信方式（比如视频等）。鼓励同学们用新的方法完成实验。这个等级的分数只能独立完成，实验需要当面验收。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 76~85</a:t>
            </a:r>
            <a:r>
              <a:rPr lang="zh-CN" altLang="en-US" dirty="0" smtClean="0"/>
              <a:t>之间，在</a:t>
            </a:r>
            <a:r>
              <a:rPr lang="en-US" altLang="zh-CN" dirty="0" smtClean="0"/>
              <a:t>PJSIP</a:t>
            </a:r>
            <a:r>
              <a:rPr lang="zh-CN" altLang="en-US" dirty="0"/>
              <a:t>开</a:t>
            </a:r>
            <a:r>
              <a:rPr lang="zh-CN" altLang="en-US" dirty="0" smtClean="0"/>
              <a:t>源代码基础上实现程序，对程序的功能有改进，比如实现了图形化的交互界面（</a:t>
            </a:r>
            <a:r>
              <a:rPr lang="en-US" altLang="zh-CN" dirty="0" smtClean="0"/>
              <a:t>PJSIP</a:t>
            </a:r>
            <a:r>
              <a:rPr lang="zh-CN" altLang="en-US" dirty="0" smtClean="0"/>
              <a:t>的界面是命令行的）。每个实验小组不超过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个人。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 60~75</a:t>
            </a:r>
            <a:r>
              <a:rPr lang="zh-CN" altLang="en-US" dirty="0" smtClean="0"/>
              <a:t>之间，直接使用</a:t>
            </a:r>
            <a:r>
              <a:rPr lang="en-US" altLang="zh-CN" dirty="0" smtClean="0"/>
              <a:t>PJSIP</a:t>
            </a:r>
            <a:r>
              <a:rPr lang="zh-CN" altLang="en-US" dirty="0" smtClean="0"/>
              <a:t>的开源代码编译生成可执行程序，完成实验，没有改动。</a:t>
            </a:r>
            <a:r>
              <a:rPr lang="zh-CN" altLang="en-US" dirty="0"/>
              <a:t>每个实验小组不</a:t>
            </a:r>
            <a:r>
              <a:rPr lang="zh-CN" altLang="en-US" dirty="0" smtClean="0"/>
              <a:t>超过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个人。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 0</a:t>
            </a:r>
            <a:r>
              <a:rPr lang="zh-CN" altLang="en-US" dirty="0" smtClean="0"/>
              <a:t>分，所有两份实验报告一样的、网上下载未经任何修改的以及未列出的抄作业的行为，已经确认一律</a:t>
            </a:r>
            <a:r>
              <a:rPr lang="en-US" altLang="zh-CN" dirty="0" smtClean="0"/>
              <a:t>0</a:t>
            </a:r>
            <a:r>
              <a:rPr lang="zh-CN" altLang="en-US" dirty="0" smtClean="0"/>
              <a:t>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9398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IVR</a:t>
            </a:r>
            <a:r>
              <a:rPr lang="zh-CN" altLang="en-US" smtClean="0"/>
              <a:t>流程（初步）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zh-CN" sz="2400" dirty="0"/>
              <a:t>欢迎使用</a:t>
            </a:r>
            <a:r>
              <a:rPr lang="en-US" altLang="zh-CN" sz="2400" dirty="0"/>
              <a:t>VOIP</a:t>
            </a:r>
            <a:r>
              <a:rPr lang="zh-CN" altLang="zh-CN" sz="2400" dirty="0"/>
              <a:t>实验，注册请按</a:t>
            </a:r>
            <a:r>
              <a:rPr lang="en-US" altLang="zh-CN" sz="2400" dirty="0"/>
              <a:t>1</a:t>
            </a:r>
            <a:r>
              <a:rPr lang="zh-CN" altLang="zh-CN" sz="2400" dirty="0"/>
              <a:t>，登录请按</a:t>
            </a:r>
            <a:r>
              <a:rPr lang="en-US" altLang="zh-CN" sz="2400" smtClean="0"/>
              <a:t>2</a:t>
            </a:r>
            <a:endParaRPr lang="zh-CN" altLang="zh-CN" sz="2400" dirty="0"/>
          </a:p>
          <a:p>
            <a:pPr lvl="1"/>
            <a:r>
              <a:rPr lang="zh-CN" altLang="zh-CN" dirty="0"/>
              <a:t>请输入本组同学的学号，用井号结束</a:t>
            </a:r>
          </a:p>
          <a:p>
            <a:pPr lvl="1"/>
            <a:r>
              <a:rPr lang="zh-CN" altLang="zh-CN" dirty="0"/>
              <a:t>你输入的学号是《学号》</a:t>
            </a:r>
          </a:p>
          <a:p>
            <a:pPr lvl="1"/>
            <a:r>
              <a:rPr lang="zh-CN" altLang="zh-CN" dirty="0"/>
              <a:t>正确请按</a:t>
            </a:r>
            <a:r>
              <a:rPr lang="en-US" altLang="zh-CN" dirty="0"/>
              <a:t>1</a:t>
            </a:r>
            <a:r>
              <a:rPr lang="zh-CN" altLang="zh-CN" dirty="0"/>
              <a:t>，错误请按</a:t>
            </a:r>
            <a:r>
              <a:rPr lang="en-US" altLang="zh-CN" dirty="0"/>
              <a:t>0</a:t>
            </a:r>
            <a:endParaRPr lang="zh-CN" altLang="zh-CN" dirty="0"/>
          </a:p>
          <a:p>
            <a:pPr lvl="1"/>
            <a:r>
              <a:rPr lang="zh-CN" altLang="zh-CN" dirty="0"/>
              <a:t>《学号》已加入其他组，请重新输入</a:t>
            </a:r>
          </a:p>
          <a:p>
            <a:pPr lvl="1"/>
            <a:r>
              <a:rPr lang="zh-CN" altLang="zh-CN" dirty="0"/>
              <a:t>继续输入学号请按</a:t>
            </a:r>
            <a:r>
              <a:rPr lang="en-US" altLang="zh-CN" dirty="0"/>
              <a:t>1</a:t>
            </a:r>
            <a:r>
              <a:rPr lang="zh-CN" altLang="zh-CN" dirty="0"/>
              <a:t>，结束请按</a:t>
            </a:r>
            <a:r>
              <a:rPr lang="en-US" altLang="zh-CN" dirty="0"/>
              <a:t>0</a:t>
            </a:r>
            <a:endParaRPr lang="zh-CN" altLang="zh-CN" dirty="0"/>
          </a:p>
          <a:p>
            <a:pPr lvl="1"/>
            <a:r>
              <a:rPr lang="zh-CN" altLang="zh-CN" dirty="0"/>
              <a:t>学号录入成功，你注册的组号是《组号》</a:t>
            </a:r>
          </a:p>
          <a:p>
            <a:pPr lvl="1"/>
            <a:r>
              <a:rPr lang="zh-CN" altLang="zh-CN" dirty="0"/>
              <a:t>请输入本组的密码</a:t>
            </a:r>
          </a:p>
          <a:p>
            <a:pPr lvl="1"/>
            <a:r>
              <a:rPr lang="zh-CN" altLang="zh-CN" dirty="0"/>
              <a:t>请再次输入本组的密码</a:t>
            </a:r>
          </a:p>
          <a:p>
            <a:pPr lvl="1"/>
            <a:r>
              <a:rPr lang="zh-CN" altLang="zh-CN" dirty="0"/>
              <a:t>密码设置成功，请保存好你的组号和密码，登录时需要使用，并写在实验报告上</a:t>
            </a:r>
          </a:p>
          <a:p>
            <a:pPr lvl="0"/>
            <a:r>
              <a:rPr lang="zh-CN" altLang="zh-CN" sz="2400" dirty="0"/>
              <a:t>录音请按</a:t>
            </a:r>
            <a:r>
              <a:rPr lang="en-US" altLang="zh-CN" sz="2400" dirty="0"/>
              <a:t>1</a:t>
            </a:r>
            <a:r>
              <a:rPr lang="zh-CN" altLang="zh-CN" sz="2400" dirty="0"/>
              <a:t>，回放录音请按</a:t>
            </a:r>
            <a:r>
              <a:rPr lang="en-US" altLang="zh-CN" sz="2400" dirty="0"/>
              <a:t>2</a:t>
            </a:r>
            <a:r>
              <a:rPr lang="zh-CN" altLang="zh-CN" sz="2400" dirty="0"/>
              <a:t>，查询学号请按</a:t>
            </a:r>
            <a:r>
              <a:rPr lang="en-US" altLang="zh-CN" sz="2400" dirty="0" smtClean="0"/>
              <a:t>3</a:t>
            </a:r>
            <a:r>
              <a:rPr lang="zh-CN" altLang="zh-CN" sz="2400" dirty="0" smtClean="0"/>
              <a:t>，删除组请按</a:t>
            </a:r>
            <a:r>
              <a:rPr lang="en-US" altLang="zh-CN" sz="2400" dirty="0" smtClean="0"/>
              <a:t>4</a:t>
            </a:r>
            <a:endParaRPr lang="zh-CN" altLang="zh-CN" sz="2400" dirty="0" smtClean="0"/>
          </a:p>
          <a:p>
            <a:pPr lvl="1"/>
            <a:r>
              <a:rPr lang="zh-CN" altLang="zh-CN" dirty="0" smtClean="0"/>
              <a:t>嘀声后开始录音</a:t>
            </a:r>
          </a:p>
          <a:p>
            <a:pPr lvl="1"/>
            <a:r>
              <a:rPr lang="zh-CN" altLang="zh-CN" dirty="0" smtClean="0"/>
              <a:t>《放音》</a:t>
            </a:r>
            <a:endParaRPr lang="zh-CN" altLang="zh-CN" dirty="0"/>
          </a:p>
          <a:p>
            <a:pPr lvl="1"/>
            <a:r>
              <a:rPr lang="zh-CN" altLang="zh-CN" dirty="0"/>
              <a:t>你们组的同学有《学号》</a:t>
            </a:r>
          </a:p>
          <a:p>
            <a:pPr lvl="1"/>
            <a:r>
              <a:rPr lang="zh-CN" altLang="zh-CN" dirty="0"/>
              <a:t>请你再次确认删除本组，删除请按</a:t>
            </a:r>
            <a:r>
              <a:rPr lang="en-US" altLang="zh-CN" dirty="0"/>
              <a:t>1</a:t>
            </a:r>
            <a:r>
              <a:rPr lang="zh-CN" altLang="zh-CN" dirty="0"/>
              <a:t>，取消请按</a:t>
            </a:r>
            <a:r>
              <a:rPr lang="en-US" altLang="zh-CN" dirty="0"/>
              <a:t>0</a:t>
            </a:r>
            <a:endParaRPr lang="zh-CN" altLang="zh-CN" dirty="0"/>
          </a:p>
          <a:p>
            <a:pPr lvl="1"/>
            <a:r>
              <a:rPr lang="zh-CN" altLang="zh-CN" dirty="0"/>
              <a:t>全组已被删除</a:t>
            </a:r>
          </a:p>
          <a:p>
            <a:pPr lvl="0"/>
            <a:r>
              <a:rPr lang="zh-CN" altLang="zh-CN" sz="2400" dirty="0"/>
              <a:t>输入错误，请重新输入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5032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561</Words>
  <Application>Microsoft Office PowerPoint</Application>
  <PresentationFormat>全屏显示(4:3)</PresentationFormat>
  <Paragraphs>46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实验要求</vt:lpstr>
      <vt:lpstr>联系方式</vt:lpstr>
      <vt:lpstr>实验内容</vt:lpstr>
      <vt:lpstr>评分标准</vt:lpstr>
      <vt:lpstr>IVR流程（初步）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实验要求</dc:title>
  <dc:creator>YUE MA</dc:creator>
  <cp:lastModifiedBy>YUE MA</cp:lastModifiedBy>
  <cp:revision>18</cp:revision>
  <dcterms:created xsi:type="dcterms:W3CDTF">2014-09-09T06:15:46Z</dcterms:created>
  <dcterms:modified xsi:type="dcterms:W3CDTF">2016-08-26T08:35:19Z</dcterms:modified>
</cp:coreProperties>
</file>