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6858000" cy="9144000"/>
  <p:defaultTextStyle>
    <a:defPPr>
      <a:defRPr lang="en-US"/>
    </a:defPPr>
    <a:lvl1pPr algn="l" rtl="0" fontAlgn="base">
      <a:spcBef>
        <a:spcPct val="0"/>
      </a:spcBef>
      <a:spcAft>
        <a:spcPct val="0"/>
      </a:spcAft>
      <a:defRPr sz="6200" kern="1200">
        <a:solidFill>
          <a:schemeClr val="tx1"/>
        </a:solidFill>
        <a:latin typeface="Arial" charset="0"/>
        <a:ea typeface="ＭＳ Ｐゴシック" charset="-128"/>
        <a:cs typeface="+mn-cs"/>
      </a:defRPr>
    </a:lvl1pPr>
    <a:lvl2pPr marL="351664" algn="l" rtl="0" fontAlgn="base">
      <a:spcBef>
        <a:spcPct val="0"/>
      </a:spcBef>
      <a:spcAft>
        <a:spcPct val="0"/>
      </a:spcAft>
      <a:defRPr sz="6200" kern="1200">
        <a:solidFill>
          <a:schemeClr val="tx1"/>
        </a:solidFill>
        <a:latin typeface="Arial" charset="0"/>
        <a:ea typeface="ＭＳ Ｐゴシック" charset="-128"/>
        <a:cs typeface="+mn-cs"/>
      </a:defRPr>
    </a:lvl2pPr>
    <a:lvl3pPr marL="703328" algn="l" rtl="0" fontAlgn="base">
      <a:spcBef>
        <a:spcPct val="0"/>
      </a:spcBef>
      <a:spcAft>
        <a:spcPct val="0"/>
      </a:spcAft>
      <a:defRPr sz="6200" kern="1200">
        <a:solidFill>
          <a:schemeClr val="tx1"/>
        </a:solidFill>
        <a:latin typeface="Arial" charset="0"/>
        <a:ea typeface="ＭＳ Ｐゴシック" charset="-128"/>
        <a:cs typeface="+mn-cs"/>
      </a:defRPr>
    </a:lvl3pPr>
    <a:lvl4pPr marL="1054993" algn="l" rtl="0" fontAlgn="base">
      <a:spcBef>
        <a:spcPct val="0"/>
      </a:spcBef>
      <a:spcAft>
        <a:spcPct val="0"/>
      </a:spcAft>
      <a:defRPr sz="6200" kern="1200">
        <a:solidFill>
          <a:schemeClr val="tx1"/>
        </a:solidFill>
        <a:latin typeface="Arial" charset="0"/>
        <a:ea typeface="ＭＳ Ｐゴシック" charset="-128"/>
        <a:cs typeface="+mn-cs"/>
      </a:defRPr>
    </a:lvl4pPr>
    <a:lvl5pPr marL="1406657" algn="l" rtl="0" fontAlgn="base">
      <a:spcBef>
        <a:spcPct val="0"/>
      </a:spcBef>
      <a:spcAft>
        <a:spcPct val="0"/>
      </a:spcAft>
      <a:defRPr sz="6200" kern="1200">
        <a:solidFill>
          <a:schemeClr val="tx1"/>
        </a:solidFill>
        <a:latin typeface="Arial" charset="0"/>
        <a:ea typeface="ＭＳ Ｐゴシック" charset="-128"/>
        <a:cs typeface="+mn-cs"/>
      </a:defRPr>
    </a:lvl5pPr>
    <a:lvl6pPr marL="1758320" algn="l" defTabSz="703328" rtl="0" eaLnBrk="1" latinLnBrk="0" hangingPunct="1">
      <a:defRPr sz="6200" kern="1200">
        <a:solidFill>
          <a:schemeClr val="tx1"/>
        </a:solidFill>
        <a:latin typeface="Arial" charset="0"/>
        <a:ea typeface="ＭＳ Ｐゴシック" charset="-128"/>
        <a:cs typeface="+mn-cs"/>
      </a:defRPr>
    </a:lvl6pPr>
    <a:lvl7pPr marL="2109985" algn="l" defTabSz="703328" rtl="0" eaLnBrk="1" latinLnBrk="0" hangingPunct="1">
      <a:defRPr sz="6200" kern="1200">
        <a:solidFill>
          <a:schemeClr val="tx1"/>
        </a:solidFill>
        <a:latin typeface="Arial" charset="0"/>
        <a:ea typeface="ＭＳ Ｐゴシック" charset="-128"/>
        <a:cs typeface="+mn-cs"/>
      </a:defRPr>
    </a:lvl7pPr>
    <a:lvl8pPr marL="2461649" algn="l" defTabSz="703328" rtl="0" eaLnBrk="1" latinLnBrk="0" hangingPunct="1">
      <a:defRPr sz="6200" kern="1200">
        <a:solidFill>
          <a:schemeClr val="tx1"/>
        </a:solidFill>
        <a:latin typeface="Arial" charset="0"/>
        <a:ea typeface="ＭＳ Ｐゴシック" charset="-128"/>
        <a:cs typeface="+mn-cs"/>
      </a:defRPr>
    </a:lvl8pPr>
    <a:lvl9pPr marL="2813314" algn="l" defTabSz="703328" rtl="0" eaLnBrk="1" latinLnBrk="0" hangingPunct="1">
      <a:defRPr sz="62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00"/>
    <a:srgbClr val="FF8001"/>
    <a:srgbClr val="CC3300"/>
    <a:srgbClr val="FF9966"/>
    <a:srgbClr val="FF9999"/>
    <a:srgbClr val="A50021"/>
    <a:srgbClr val="66CCFF"/>
    <a:srgbClr val="CCE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4" autoAdjust="0"/>
    <p:restoredTop sz="94139" autoAdjust="0"/>
  </p:normalViewPr>
  <p:slideViewPr>
    <p:cSldViewPr>
      <p:cViewPr>
        <p:scale>
          <a:sx n="45" d="100"/>
          <a:sy n="45" d="100"/>
        </p:scale>
        <p:origin x="776" y="-88"/>
      </p:cViewPr>
      <p:guideLst>
        <p:guide orient="horz" pos="6912"/>
        <p:guide pos="10368"/>
      </p:guideLst>
    </p:cSldViewPr>
  </p:slideViewPr>
  <p:notesTextViewPr>
    <p:cViewPr>
      <p:scale>
        <a:sx n="150" d="100"/>
        <a:sy n="150" d="100"/>
      </p:scale>
      <p:origin x="0" y="0"/>
    </p:cViewPr>
  </p:notesTextViewPr>
  <p:gridSpacing cx="75895" cy="7589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4DA1C1E-4503-4897-B23B-B965323C06A7}" type="datetimeFigureOut">
              <a:rPr lang="en-US"/>
              <a:pPr>
                <a:defRPr/>
              </a:pPr>
              <a:t>5/13/13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A08BAA7-E5F0-4854-98BF-BAD5D2921038}" type="slidenum">
              <a:rPr lang="en-US"/>
              <a:pPr>
                <a:defRPr/>
              </a:pPr>
              <a:t>‹#›</a:t>
            </a:fld>
            <a:endParaRPr lang="en-US"/>
          </a:p>
        </p:txBody>
      </p:sp>
    </p:spTree>
    <p:extLst>
      <p:ext uri="{BB962C8B-B14F-4D97-AF65-F5344CB8AC3E}">
        <p14:creationId xmlns:p14="http://schemas.microsoft.com/office/powerpoint/2010/main" val="2907401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51664" algn="l" rtl="0" fontAlgn="base">
      <a:spcBef>
        <a:spcPct val="30000"/>
      </a:spcBef>
      <a:spcAft>
        <a:spcPct val="0"/>
      </a:spcAft>
      <a:defRPr sz="900" kern="1200">
        <a:solidFill>
          <a:schemeClr val="tx1"/>
        </a:solidFill>
        <a:latin typeface="+mn-lt"/>
        <a:ea typeface="+mn-ea"/>
        <a:cs typeface="+mn-cs"/>
      </a:defRPr>
    </a:lvl2pPr>
    <a:lvl3pPr marL="703328" algn="l" rtl="0" fontAlgn="base">
      <a:spcBef>
        <a:spcPct val="30000"/>
      </a:spcBef>
      <a:spcAft>
        <a:spcPct val="0"/>
      </a:spcAft>
      <a:defRPr sz="900" kern="1200">
        <a:solidFill>
          <a:schemeClr val="tx1"/>
        </a:solidFill>
        <a:latin typeface="+mn-lt"/>
        <a:ea typeface="+mn-ea"/>
        <a:cs typeface="+mn-cs"/>
      </a:defRPr>
    </a:lvl3pPr>
    <a:lvl4pPr marL="1054993" algn="l" rtl="0" fontAlgn="base">
      <a:spcBef>
        <a:spcPct val="30000"/>
      </a:spcBef>
      <a:spcAft>
        <a:spcPct val="0"/>
      </a:spcAft>
      <a:defRPr sz="900" kern="1200">
        <a:solidFill>
          <a:schemeClr val="tx1"/>
        </a:solidFill>
        <a:latin typeface="+mn-lt"/>
        <a:ea typeface="+mn-ea"/>
        <a:cs typeface="+mn-cs"/>
      </a:defRPr>
    </a:lvl4pPr>
    <a:lvl5pPr marL="1406657" algn="l" rtl="0" fontAlgn="base">
      <a:spcBef>
        <a:spcPct val="30000"/>
      </a:spcBef>
      <a:spcAft>
        <a:spcPct val="0"/>
      </a:spcAft>
      <a:defRPr sz="900" kern="1200">
        <a:solidFill>
          <a:schemeClr val="tx1"/>
        </a:solidFill>
        <a:latin typeface="+mn-lt"/>
        <a:ea typeface="+mn-ea"/>
        <a:cs typeface="+mn-cs"/>
      </a:defRPr>
    </a:lvl5pPr>
    <a:lvl6pPr marL="1758320" algn="l" defTabSz="703328" rtl="0" eaLnBrk="1" latinLnBrk="0" hangingPunct="1">
      <a:defRPr sz="900" kern="1200">
        <a:solidFill>
          <a:schemeClr val="tx1"/>
        </a:solidFill>
        <a:latin typeface="+mn-lt"/>
        <a:ea typeface="+mn-ea"/>
        <a:cs typeface="+mn-cs"/>
      </a:defRPr>
    </a:lvl6pPr>
    <a:lvl7pPr marL="2109985" algn="l" defTabSz="703328" rtl="0" eaLnBrk="1" latinLnBrk="0" hangingPunct="1">
      <a:defRPr sz="900" kern="1200">
        <a:solidFill>
          <a:schemeClr val="tx1"/>
        </a:solidFill>
        <a:latin typeface="+mn-lt"/>
        <a:ea typeface="+mn-ea"/>
        <a:cs typeface="+mn-cs"/>
      </a:defRPr>
    </a:lvl7pPr>
    <a:lvl8pPr marL="2461649" algn="l" defTabSz="703328" rtl="0" eaLnBrk="1" latinLnBrk="0" hangingPunct="1">
      <a:defRPr sz="900" kern="1200">
        <a:solidFill>
          <a:schemeClr val="tx1"/>
        </a:solidFill>
        <a:latin typeface="+mn-lt"/>
        <a:ea typeface="+mn-ea"/>
        <a:cs typeface="+mn-cs"/>
      </a:defRPr>
    </a:lvl8pPr>
    <a:lvl9pPr marL="2813314" algn="l" defTabSz="70332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000">
                <a:solidFill>
                  <a:schemeClr val="tx1"/>
                </a:solidFill>
                <a:latin typeface="Arial" charset="0"/>
                <a:ea typeface="ＭＳ Ｐゴシック" charset="-128"/>
              </a:defRPr>
            </a:lvl1pPr>
            <a:lvl2pPr marL="742950" indent="-285750" eaLnBrk="0" hangingPunct="0">
              <a:defRPr sz="8000">
                <a:solidFill>
                  <a:schemeClr val="tx1"/>
                </a:solidFill>
                <a:latin typeface="Arial" charset="0"/>
                <a:ea typeface="ＭＳ Ｐゴシック" charset="-128"/>
              </a:defRPr>
            </a:lvl2pPr>
            <a:lvl3pPr marL="1143000" indent="-228600" eaLnBrk="0" hangingPunct="0">
              <a:defRPr sz="8000">
                <a:solidFill>
                  <a:schemeClr val="tx1"/>
                </a:solidFill>
                <a:latin typeface="Arial" charset="0"/>
                <a:ea typeface="ＭＳ Ｐゴシック" charset="-128"/>
              </a:defRPr>
            </a:lvl3pPr>
            <a:lvl4pPr marL="1600200" indent="-228600" eaLnBrk="0" hangingPunct="0">
              <a:defRPr sz="8000">
                <a:solidFill>
                  <a:schemeClr val="tx1"/>
                </a:solidFill>
                <a:latin typeface="Arial" charset="0"/>
                <a:ea typeface="ＭＳ Ｐゴシック" charset="-128"/>
              </a:defRPr>
            </a:lvl4pPr>
            <a:lvl5pPr marL="2057400" indent="-228600" eaLnBrk="0" hangingPunct="0">
              <a:defRPr sz="8000">
                <a:solidFill>
                  <a:schemeClr val="tx1"/>
                </a:solidFill>
                <a:latin typeface="Arial" charset="0"/>
                <a:ea typeface="ＭＳ Ｐゴシック" charset="-128"/>
              </a:defRPr>
            </a:lvl5pPr>
            <a:lvl6pPr marL="2514600" indent="-228600" eaLnBrk="0" fontAlgn="base" hangingPunct="0">
              <a:spcBef>
                <a:spcPct val="0"/>
              </a:spcBef>
              <a:spcAft>
                <a:spcPct val="0"/>
              </a:spcAft>
              <a:defRPr sz="8000">
                <a:solidFill>
                  <a:schemeClr val="tx1"/>
                </a:solidFill>
                <a:latin typeface="Arial" charset="0"/>
                <a:ea typeface="ＭＳ Ｐゴシック" charset="-128"/>
              </a:defRPr>
            </a:lvl6pPr>
            <a:lvl7pPr marL="2971800" indent="-228600" eaLnBrk="0" fontAlgn="base" hangingPunct="0">
              <a:spcBef>
                <a:spcPct val="0"/>
              </a:spcBef>
              <a:spcAft>
                <a:spcPct val="0"/>
              </a:spcAft>
              <a:defRPr sz="8000">
                <a:solidFill>
                  <a:schemeClr val="tx1"/>
                </a:solidFill>
                <a:latin typeface="Arial" charset="0"/>
                <a:ea typeface="ＭＳ Ｐゴシック" charset="-128"/>
              </a:defRPr>
            </a:lvl7pPr>
            <a:lvl8pPr marL="3429000" indent="-228600" eaLnBrk="0" fontAlgn="base" hangingPunct="0">
              <a:spcBef>
                <a:spcPct val="0"/>
              </a:spcBef>
              <a:spcAft>
                <a:spcPct val="0"/>
              </a:spcAft>
              <a:defRPr sz="8000">
                <a:solidFill>
                  <a:schemeClr val="tx1"/>
                </a:solidFill>
                <a:latin typeface="Arial" charset="0"/>
                <a:ea typeface="ＭＳ Ｐゴシック" charset="-128"/>
              </a:defRPr>
            </a:lvl8pPr>
            <a:lvl9pPr marL="3886200" indent="-228600" eaLnBrk="0" fontAlgn="base" hangingPunct="0">
              <a:spcBef>
                <a:spcPct val="0"/>
              </a:spcBef>
              <a:spcAft>
                <a:spcPct val="0"/>
              </a:spcAft>
              <a:defRPr sz="8000">
                <a:solidFill>
                  <a:schemeClr val="tx1"/>
                </a:solidFill>
                <a:latin typeface="Arial" charset="0"/>
                <a:ea typeface="ＭＳ Ｐゴシック" charset="-128"/>
              </a:defRPr>
            </a:lvl9pPr>
          </a:lstStyle>
          <a:p>
            <a:pPr eaLnBrk="1" hangingPunct="1"/>
            <a:fld id="{52F99A49-56B6-4D80-9059-F90EAAE7263E}"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7" y="6817785"/>
            <a:ext cx="27981729" cy="47032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034" y="12435418"/>
            <a:ext cx="23042336" cy="5609167"/>
          </a:xfrm>
        </p:spPr>
        <p:txBody>
          <a:bodyPr/>
          <a:lstStyle>
            <a:lvl1pPr marL="0" indent="0" algn="ctr">
              <a:buNone/>
              <a:defRPr/>
            </a:lvl1pPr>
            <a:lvl2pPr marL="351664" indent="0" algn="ctr">
              <a:buNone/>
              <a:defRPr/>
            </a:lvl2pPr>
            <a:lvl3pPr marL="703328" indent="0" algn="ctr">
              <a:buNone/>
              <a:defRPr/>
            </a:lvl3pPr>
            <a:lvl4pPr marL="1054993" indent="0" algn="ctr">
              <a:buNone/>
              <a:defRPr/>
            </a:lvl4pPr>
            <a:lvl5pPr marL="1406657" indent="0" algn="ctr">
              <a:buNone/>
              <a:defRPr/>
            </a:lvl5pPr>
            <a:lvl6pPr marL="1758320" indent="0" algn="ctr">
              <a:buNone/>
              <a:defRPr/>
            </a:lvl6pPr>
            <a:lvl7pPr marL="2109985" indent="0" algn="ctr">
              <a:buNone/>
              <a:defRPr/>
            </a:lvl7pPr>
            <a:lvl8pPr marL="2461649" indent="0" algn="ctr">
              <a:buNone/>
              <a:defRPr/>
            </a:lvl8pPr>
            <a:lvl9pPr marL="281331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1BAB6B-43AB-43B9-AB5E-B78945DA17E8}" type="slidenum">
              <a:rPr lang="en-US"/>
              <a:pPr>
                <a:defRPr/>
              </a:pPr>
              <a:t>‹#›</a:t>
            </a:fld>
            <a:endParaRPr lang="en-US"/>
          </a:p>
        </p:txBody>
      </p:sp>
    </p:spTree>
    <p:extLst>
      <p:ext uri="{BB962C8B-B14F-4D97-AF65-F5344CB8AC3E}">
        <p14:creationId xmlns:p14="http://schemas.microsoft.com/office/powerpoint/2010/main" val="163245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02B4EF-EA47-467B-B0D6-9E308B8CEE79}" type="slidenum">
              <a:rPr lang="en-US"/>
              <a:pPr>
                <a:defRPr/>
              </a:pPr>
              <a:t>‹#›</a:t>
            </a:fld>
            <a:endParaRPr lang="en-US"/>
          </a:p>
        </p:txBody>
      </p:sp>
    </p:spTree>
    <p:extLst>
      <p:ext uri="{BB962C8B-B14F-4D97-AF65-F5344CB8AC3E}">
        <p14:creationId xmlns:p14="http://schemas.microsoft.com/office/powerpoint/2010/main" val="338868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69" y="878418"/>
            <a:ext cx="7406367" cy="18722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465" y="878418"/>
            <a:ext cx="22088475" cy="18722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F9A413-C5FF-4DD5-B1A0-2D638C79CD25}" type="slidenum">
              <a:rPr lang="en-US"/>
              <a:pPr>
                <a:defRPr/>
              </a:pPr>
              <a:t>‹#›</a:t>
            </a:fld>
            <a:endParaRPr lang="en-US"/>
          </a:p>
        </p:txBody>
      </p:sp>
    </p:spTree>
    <p:extLst>
      <p:ext uri="{BB962C8B-B14F-4D97-AF65-F5344CB8AC3E}">
        <p14:creationId xmlns:p14="http://schemas.microsoft.com/office/powerpoint/2010/main" val="11854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5" y="878417"/>
            <a:ext cx="29625471" cy="3657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6524516" y="5119160"/>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524516" y="12411077"/>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A4FFB93-A7E4-41A7-AA2E-057D91068831}" type="slidenum">
              <a:rPr lang="en-US"/>
              <a:pPr>
                <a:defRPr/>
              </a:pPr>
              <a:t>‹#›</a:t>
            </a:fld>
            <a:endParaRPr lang="en-US"/>
          </a:p>
        </p:txBody>
      </p:sp>
    </p:spTree>
    <p:extLst>
      <p:ext uri="{BB962C8B-B14F-4D97-AF65-F5344CB8AC3E}">
        <p14:creationId xmlns:p14="http://schemas.microsoft.com/office/powerpoint/2010/main" val="32466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5F3BC1-334B-4AE3-8273-B63258FD7DAE}" type="slidenum">
              <a:rPr lang="en-US"/>
              <a:pPr>
                <a:defRPr/>
              </a:pPr>
              <a:t>‹#›</a:t>
            </a:fld>
            <a:endParaRPr lang="en-US"/>
          </a:p>
        </p:txBody>
      </p:sp>
    </p:spTree>
    <p:extLst>
      <p:ext uri="{BB962C8B-B14F-4D97-AF65-F5344CB8AC3E}">
        <p14:creationId xmlns:p14="http://schemas.microsoft.com/office/powerpoint/2010/main" val="17472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293"/>
            <a:ext cx="27980367" cy="4358217"/>
          </a:xfrm>
        </p:spPr>
        <p:txBody>
          <a:bodyPr anchor="t"/>
          <a:lstStyle>
            <a:lvl1pPr algn="l">
              <a:defRPr sz="3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692"/>
            <a:ext cx="27980367" cy="4800600"/>
          </a:xfrm>
        </p:spPr>
        <p:txBody>
          <a:bodyPr anchor="b"/>
          <a:lstStyle>
            <a:lvl1pPr marL="0" indent="0">
              <a:buNone/>
              <a:defRPr sz="1500"/>
            </a:lvl1pPr>
            <a:lvl2pPr marL="351664" indent="0">
              <a:buNone/>
              <a:defRPr sz="1400"/>
            </a:lvl2pPr>
            <a:lvl3pPr marL="703328" indent="0">
              <a:buNone/>
              <a:defRPr sz="1200"/>
            </a:lvl3pPr>
            <a:lvl4pPr marL="1054993" indent="0">
              <a:buNone/>
              <a:defRPr sz="1100"/>
            </a:lvl4pPr>
            <a:lvl5pPr marL="1406657" indent="0">
              <a:buNone/>
              <a:defRPr sz="1100"/>
            </a:lvl5pPr>
            <a:lvl6pPr marL="1758320" indent="0">
              <a:buNone/>
              <a:defRPr sz="1100"/>
            </a:lvl6pPr>
            <a:lvl7pPr marL="2109985" indent="0">
              <a:buNone/>
              <a:defRPr sz="1100"/>
            </a:lvl7pPr>
            <a:lvl8pPr marL="2461649" indent="0">
              <a:buNone/>
              <a:defRPr sz="1100"/>
            </a:lvl8pPr>
            <a:lvl9pPr marL="2813314"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3BAC9D-767A-43A8-BF0D-17A6D0E4AB27}" type="slidenum">
              <a:rPr lang="en-US"/>
              <a:pPr>
                <a:defRPr/>
              </a:pPr>
              <a:t>‹#›</a:t>
            </a:fld>
            <a:endParaRPr lang="en-US"/>
          </a:p>
        </p:txBody>
      </p:sp>
    </p:spTree>
    <p:extLst>
      <p:ext uri="{BB962C8B-B14F-4D97-AF65-F5344CB8AC3E}">
        <p14:creationId xmlns:p14="http://schemas.microsoft.com/office/powerpoint/2010/main" val="24440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451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29277A-A266-46F5-BD21-AB4C026243EB}" type="slidenum">
              <a:rPr lang="en-US"/>
              <a:pPr>
                <a:defRPr/>
              </a:pPr>
              <a:t>‹#›</a:t>
            </a:fld>
            <a:endParaRPr lang="en-US"/>
          </a:p>
        </p:txBody>
      </p:sp>
    </p:spTree>
    <p:extLst>
      <p:ext uri="{BB962C8B-B14F-4D97-AF65-F5344CB8AC3E}">
        <p14:creationId xmlns:p14="http://schemas.microsoft.com/office/powerpoint/2010/main" val="229790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464" y="4912785"/>
            <a:ext cx="14544675"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46464" y="6959601"/>
            <a:ext cx="14544675"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820" y="4912785"/>
            <a:ext cx="14550117"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721820" y="6959601"/>
            <a:ext cx="14550117"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7835BA-0FE8-4C2D-8CC3-DCD1D27E9F10}" type="slidenum">
              <a:rPr lang="en-US"/>
              <a:pPr>
                <a:defRPr/>
              </a:pPr>
              <a:t>‹#›</a:t>
            </a:fld>
            <a:endParaRPr lang="en-US"/>
          </a:p>
        </p:txBody>
      </p:sp>
    </p:spTree>
    <p:extLst>
      <p:ext uri="{BB962C8B-B14F-4D97-AF65-F5344CB8AC3E}">
        <p14:creationId xmlns:p14="http://schemas.microsoft.com/office/powerpoint/2010/main" val="96422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21F08A-C466-4A6C-BEB4-64CBDEB6211F}" type="slidenum">
              <a:rPr lang="en-US"/>
              <a:pPr>
                <a:defRPr/>
              </a:pPr>
              <a:t>‹#›</a:t>
            </a:fld>
            <a:endParaRPr lang="en-US"/>
          </a:p>
        </p:txBody>
      </p:sp>
    </p:spTree>
    <p:extLst>
      <p:ext uri="{BB962C8B-B14F-4D97-AF65-F5344CB8AC3E}">
        <p14:creationId xmlns:p14="http://schemas.microsoft.com/office/powerpoint/2010/main" val="27171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4E7573-660D-4149-B7E4-C73D9BB234CD}" type="slidenum">
              <a:rPr lang="en-US"/>
              <a:pPr>
                <a:defRPr/>
              </a:pPr>
              <a:t>‹#›</a:t>
            </a:fld>
            <a:endParaRPr lang="en-US"/>
          </a:p>
        </p:txBody>
      </p:sp>
    </p:spTree>
    <p:extLst>
      <p:ext uri="{BB962C8B-B14F-4D97-AF65-F5344CB8AC3E}">
        <p14:creationId xmlns:p14="http://schemas.microsoft.com/office/powerpoint/2010/main" val="114439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6" y="874183"/>
            <a:ext cx="10829925" cy="3717925"/>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869636" y="874185"/>
            <a:ext cx="18402300" cy="18729325"/>
          </a:xfrm>
        </p:spPr>
        <p:txBody>
          <a:bodyPr/>
          <a:lstStyle>
            <a:lvl1pPr>
              <a:defRPr sz="25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466" y="4592109"/>
            <a:ext cx="10829925" cy="15011400"/>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A9122A-0078-4C08-B5DB-649F0054E2E5}" type="slidenum">
              <a:rPr lang="en-US"/>
              <a:pPr>
                <a:defRPr/>
              </a:pPr>
              <a:t>‹#›</a:t>
            </a:fld>
            <a:endParaRPr lang="en-US"/>
          </a:p>
        </p:txBody>
      </p:sp>
    </p:spTree>
    <p:extLst>
      <p:ext uri="{BB962C8B-B14F-4D97-AF65-F5344CB8AC3E}">
        <p14:creationId xmlns:p14="http://schemas.microsoft.com/office/powerpoint/2010/main" val="90283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9" y="15361710"/>
            <a:ext cx="19750768" cy="1813983"/>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452509" y="1961093"/>
            <a:ext cx="19750768" cy="13166725"/>
          </a:xfrm>
        </p:spPr>
        <p:txBody>
          <a:bodyPr/>
          <a:lstStyle>
            <a:lvl1pPr marL="0" indent="0">
              <a:buNone/>
              <a:defRPr sz="2500"/>
            </a:lvl1pPr>
            <a:lvl2pPr marL="351664" indent="0">
              <a:buNone/>
              <a:defRPr sz="2200"/>
            </a:lvl2pPr>
            <a:lvl3pPr marL="703328" indent="0">
              <a:buNone/>
              <a:defRPr sz="1800"/>
            </a:lvl3pPr>
            <a:lvl4pPr marL="1054993" indent="0">
              <a:buNone/>
              <a:defRPr sz="1500"/>
            </a:lvl4pPr>
            <a:lvl5pPr marL="1406657" indent="0">
              <a:buNone/>
              <a:defRPr sz="1500"/>
            </a:lvl5pPr>
            <a:lvl6pPr marL="1758320" indent="0">
              <a:buNone/>
              <a:defRPr sz="1500"/>
            </a:lvl6pPr>
            <a:lvl7pPr marL="2109985" indent="0">
              <a:buNone/>
              <a:defRPr sz="1500"/>
            </a:lvl7pPr>
            <a:lvl8pPr marL="2461649" indent="0">
              <a:buNone/>
              <a:defRPr sz="1500"/>
            </a:lvl8pPr>
            <a:lvl9pPr marL="2813314" indent="0">
              <a:buNone/>
              <a:defRPr sz="1500"/>
            </a:lvl9pPr>
          </a:lstStyle>
          <a:p>
            <a:pPr lvl="0"/>
            <a:endParaRPr lang="en-US" noProof="0" smtClean="0"/>
          </a:p>
        </p:txBody>
      </p:sp>
      <p:sp>
        <p:nvSpPr>
          <p:cNvPr id="4" name="Text Placeholder 3"/>
          <p:cNvSpPr>
            <a:spLocks noGrp="1"/>
          </p:cNvSpPr>
          <p:nvPr>
            <p:ph type="body" sz="half" idx="2"/>
          </p:nvPr>
        </p:nvSpPr>
        <p:spPr>
          <a:xfrm>
            <a:off x="6452509" y="17175693"/>
            <a:ext cx="19750768" cy="2574925"/>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1D4110-0324-4559-8E72-660A4C2D3A7B}" type="slidenum">
              <a:rPr lang="en-US"/>
              <a:pPr>
                <a:defRPr/>
              </a:pPr>
              <a:t>‹#›</a:t>
            </a:fld>
            <a:endParaRPr lang="en-US"/>
          </a:p>
        </p:txBody>
      </p:sp>
    </p:spTree>
    <p:extLst>
      <p:ext uri="{BB962C8B-B14F-4D97-AF65-F5344CB8AC3E}">
        <p14:creationId xmlns:p14="http://schemas.microsoft.com/office/powerpoint/2010/main" val="260663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465" y="5119160"/>
            <a:ext cx="29625471" cy="1448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464"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defRPr sz="4900">
                <a:ea typeface="+mn-ea"/>
              </a:defRPr>
            </a:lvl1pPr>
          </a:lstStyle>
          <a:p>
            <a:pPr>
              <a:defRPr/>
            </a:pPr>
            <a:endParaRPr lang="en-US"/>
          </a:p>
        </p:txBody>
      </p:sp>
      <p:sp>
        <p:nvSpPr>
          <p:cNvPr id="1029" name="Rectangle 5"/>
          <p:cNvSpPr>
            <a:spLocks noGrp="1" noChangeArrowheads="1"/>
          </p:cNvSpPr>
          <p:nvPr>
            <p:ph type="ftr" sz="quarter" idx="3"/>
          </p:nvPr>
        </p:nvSpPr>
        <p:spPr bwMode="auto">
          <a:xfrm>
            <a:off x="11247665" y="19982392"/>
            <a:ext cx="104230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ctr">
              <a:defRPr sz="4900">
                <a:ea typeface="+mn-ea"/>
              </a:defRPr>
            </a:lvl1pPr>
          </a:lstStyle>
          <a:p>
            <a:pPr>
              <a:defRPr/>
            </a:pPr>
            <a:endParaRPr lang="en-US"/>
          </a:p>
        </p:txBody>
      </p:sp>
      <p:sp>
        <p:nvSpPr>
          <p:cNvPr id="1030" name="Rectangle 6"/>
          <p:cNvSpPr>
            <a:spLocks noGrp="1" noChangeArrowheads="1"/>
          </p:cNvSpPr>
          <p:nvPr>
            <p:ph type="sldNum" sz="quarter" idx="4"/>
          </p:nvPr>
        </p:nvSpPr>
        <p:spPr bwMode="auto">
          <a:xfrm>
            <a:off x="23592065"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r">
              <a:defRPr sz="4900" smtClean="0"/>
            </a:lvl1pPr>
          </a:lstStyle>
          <a:p>
            <a:pPr>
              <a:defRPr/>
            </a:pPr>
            <a:fld id="{77560068-413A-4B6E-95AC-D0EF7E0B0E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135672" rtl="0" eaLnBrk="0" fontAlgn="base" hangingPunct="0">
        <a:spcBef>
          <a:spcPct val="0"/>
        </a:spcBef>
        <a:spcAft>
          <a:spcPct val="0"/>
        </a:spcAft>
        <a:defRPr sz="15100">
          <a:solidFill>
            <a:schemeClr val="tx2"/>
          </a:solidFill>
          <a:latin typeface="+mj-lt"/>
          <a:ea typeface="ＭＳ Ｐゴシック" charset="-128"/>
          <a:cs typeface="ＭＳ Ｐゴシック" charset="-128"/>
        </a:defRPr>
      </a:lvl1pPr>
      <a:lvl2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2pPr>
      <a:lvl3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3pPr>
      <a:lvl4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4pPr>
      <a:lvl5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5pPr>
      <a:lvl6pPr marL="351664" algn="ctr" defTabSz="3135672" rtl="0" fontAlgn="base">
        <a:spcBef>
          <a:spcPct val="0"/>
        </a:spcBef>
        <a:spcAft>
          <a:spcPct val="0"/>
        </a:spcAft>
        <a:defRPr sz="15100">
          <a:solidFill>
            <a:schemeClr val="tx2"/>
          </a:solidFill>
          <a:latin typeface="Arial" charset="0"/>
        </a:defRPr>
      </a:lvl6pPr>
      <a:lvl7pPr marL="703328" algn="ctr" defTabSz="3135672" rtl="0" fontAlgn="base">
        <a:spcBef>
          <a:spcPct val="0"/>
        </a:spcBef>
        <a:spcAft>
          <a:spcPct val="0"/>
        </a:spcAft>
        <a:defRPr sz="15100">
          <a:solidFill>
            <a:schemeClr val="tx2"/>
          </a:solidFill>
          <a:latin typeface="Arial" charset="0"/>
        </a:defRPr>
      </a:lvl7pPr>
      <a:lvl8pPr marL="1054993" algn="ctr" defTabSz="3135672" rtl="0" fontAlgn="base">
        <a:spcBef>
          <a:spcPct val="0"/>
        </a:spcBef>
        <a:spcAft>
          <a:spcPct val="0"/>
        </a:spcAft>
        <a:defRPr sz="15100">
          <a:solidFill>
            <a:schemeClr val="tx2"/>
          </a:solidFill>
          <a:latin typeface="Arial" charset="0"/>
        </a:defRPr>
      </a:lvl8pPr>
      <a:lvl9pPr marL="1406657" algn="ctr" defTabSz="3135672" rtl="0" fontAlgn="base">
        <a:spcBef>
          <a:spcPct val="0"/>
        </a:spcBef>
        <a:spcAft>
          <a:spcPct val="0"/>
        </a:spcAft>
        <a:defRPr sz="15100">
          <a:solidFill>
            <a:schemeClr val="tx2"/>
          </a:solidFill>
          <a:latin typeface="Arial" charset="0"/>
        </a:defRPr>
      </a:lvl9pPr>
    </p:titleStyle>
    <p:bodyStyle>
      <a:lvl1pPr marL="1177098" indent="-1177098" algn="l" defTabSz="3135672" rtl="0" eaLnBrk="0" fontAlgn="base" hangingPunct="0">
        <a:spcBef>
          <a:spcPct val="20000"/>
        </a:spcBef>
        <a:spcAft>
          <a:spcPct val="0"/>
        </a:spcAft>
        <a:buChar char="•"/>
        <a:defRPr sz="11100">
          <a:solidFill>
            <a:schemeClr val="tx1"/>
          </a:solidFill>
          <a:latin typeface="+mn-lt"/>
          <a:ea typeface="ＭＳ Ｐゴシック" charset="-128"/>
          <a:cs typeface="ＭＳ Ｐゴシック" charset="-128"/>
        </a:defRPr>
      </a:lvl1pPr>
      <a:lvl2pPr marL="2549565" indent="-981728" algn="l" defTabSz="3135672" rtl="0" eaLnBrk="0" fontAlgn="base" hangingPunct="0">
        <a:spcBef>
          <a:spcPct val="20000"/>
        </a:spcBef>
        <a:spcAft>
          <a:spcPct val="0"/>
        </a:spcAft>
        <a:buChar char="–"/>
        <a:defRPr sz="9500">
          <a:solidFill>
            <a:schemeClr val="tx1"/>
          </a:solidFill>
          <a:latin typeface="+mn-lt"/>
          <a:ea typeface="ＭＳ Ｐゴシック" charset="-128"/>
        </a:defRPr>
      </a:lvl2pPr>
      <a:lvl3pPr marL="3917149" indent="-781476" algn="l" defTabSz="3135672" rtl="0" eaLnBrk="0" fontAlgn="base" hangingPunct="0">
        <a:spcBef>
          <a:spcPct val="20000"/>
        </a:spcBef>
        <a:spcAft>
          <a:spcPct val="0"/>
        </a:spcAft>
        <a:buChar char="•"/>
        <a:defRPr sz="8300">
          <a:solidFill>
            <a:schemeClr val="tx1"/>
          </a:solidFill>
          <a:latin typeface="+mn-lt"/>
          <a:ea typeface="ＭＳ Ｐゴシック" charset="-128"/>
        </a:defRPr>
      </a:lvl3pPr>
      <a:lvl4pPr marL="5484984"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4pPr>
      <a:lvl5pPr marL="7052820"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5pPr>
      <a:lvl6pPr marL="7404485" indent="-781476" algn="l" defTabSz="3135672" rtl="0" fontAlgn="base">
        <a:spcBef>
          <a:spcPct val="20000"/>
        </a:spcBef>
        <a:spcAft>
          <a:spcPct val="0"/>
        </a:spcAft>
        <a:buChar char="»"/>
        <a:defRPr sz="6800">
          <a:solidFill>
            <a:schemeClr val="tx1"/>
          </a:solidFill>
          <a:latin typeface="+mn-lt"/>
          <a:ea typeface="ＭＳ Ｐゴシック" charset="-128"/>
        </a:defRPr>
      </a:lvl6pPr>
      <a:lvl7pPr marL="7756149" indent="-781476" algn="l" defTabSz="3135672" rtl="0" fontAlgn="base">
        <a:spcBef>
          <a:spcPct val="20000"/>
        </a:spcBef>
        <a:spcAft>
          <a:spcPct val="0"/>
        </a:spcAft>
        <a:buChar char="»"/>
        <a:defRPr sz="6800">
          <a:solidFill>
            <a:schemeClr val="tx1"/>
          </a:solidFill>
          <a:latin typeface="+mn-lt"/>
          <a:ea typeface="ＭＳ Ｐゴシック" charset="-128"/>
        </a:defRPr>
      </a:lvl7pPr>
      <a:lvl8pPr marL="8107813" indent="-781476" algn="l" defTabSz="3135672" rtl="0" fontAlgn="base">
        <a:spcBef>
          <a:spcPct val="20000"/>
        </a:spcBef>
        <a:spcAft>
          <a:spcPct val="0"/>
        </a:spcAft>
        <a:buChar char="»"/>
        <a:defRPr sz="6800">
          <a:solidFill>
            <a:schemeClr val="tx1"/>
          </a:solidFill>
          <a:latin typeface="+mn-lt"/>
          <a:ea typeface="ＭＳ Ｐゴシック" charset="-128"/>
        </a:defRPr>
      </a:lvl8pPr>
      <a:lvl9pPr marL="8459477" indent="-781476" algn="l" defTabSz="3135672" rtl="0" fontAlgn="base">
        <a:spcBef>
          <a:spcPct val="20000"/>
        </a:spcBef>
        <a:spcAft>
          <a:spcPct val="0"/>
        </a:spcAft>
        <a:buChar char="»"/>
        <a:defRPr sz="6800">
          <a:solidFill>
            <a:schemeClr val="tx1"/>
          </a:solidFill>
          <a:latin typeface="+mn-lt"/>
          <a:ea typeface="ＭＳ Ｐゴシック" charset="-128"/>
        </a:defRPr>
      </a:lvl9pPr>
    </p:bodyStyle>
    <p:otherStyle>
      <a:defPPr>
        <a:defRPr lang="en-US"/>
      </a:defPPr>
      <a:lvl1pPr marL="0" algn="l" defTabSz="351664" rtl="0" eaLnBrk="1" latinLnBrk="0" hangingPunct="1">
        <a:defRPr sz="1400" kern="1200">
          <a:solidFill>
            <a:schemeClr val="tx1"/>
          </a:solidFill>
          <a:latin typeface="+mn-lt"/>
          <a:ea typeface="+mn-ea"/>
          <a:cs typeface="+mn-cs"/>
        </a:defRPr>
      </a:lvl1pPr>
      <a:lvl2pPr marL="351664" algn="l" defTabSz="351664" rtl="0" eaLnBrk="1" latinLnBrk="0" hangingPunct="1">
        <a:defRPr sz="1400" kern="1200">
          <a:solidFill>
            <a:schemeClr val="tx1"/>
          </a:solidFill>
          <a:latin typeface="+mn-lt"/>
          <a:ea typeface="+mn-ea"/>
          <a:cs typeface="+mn-cs"/>
        </a:defRPr>
      </a:lvl2pPr>
      <a:lvl3pPr marL="703328" algn="l" defTabSz="351664" rtl="0" eaLnBrk="1" latinLnBrk="0" hangingPunct="1">
        <a:defRPr sz="1400" kern="1200">
          <a:solidFill>
            <a:schemeClr val="tx1"/>
          </a:solidFill>
          <a:latin typeface="+mn-lt"/>
          <a:ea typeface="+mn-ea"/>
          <a:cs typeface="+mn-cs"/>
        </a:defRPr>
      </a:lvl3pPr>
      <a:lvl4pPr marL="1054993" algn="l" defTabSz="351664" rtl="0" eaLnBrk="1" latinLnBrk="0" hangingPunct="1">
        <a:defRPr sz="1400" kern="1200">
          <a:solidFill>
            <a:schemeClr val="tx1"/>
          </a:solidFill>
          <a:latin typeface="+mn-lt"/>
          <a:ea typeface="+mn-ea"/>
          <a:cs typeface="+mn-cs"/>
        </a:defRPr>
      </a:lvl4pPr>
      <a:lvl5pPr marL="1406657" algn="l" defTabSz="351664" rtl="0" eaLnBrk="1" latinLnBrk="0" hangingPunct="1">
        <a:defRPr sz="1400" kern="1200">
          <a:solidFill>
            <a:schemeClr val="tx1"/>
          </a:solidFill>
          <a:latin typeface="+mn-lt"/>
          <a:ea typeface="+mn-ea"/>
          <a:cs typeface="+mn-cs"/>
        </a:defRPr>
      </a:lvl5pPr>
      <a:lvl6pPr marL="1758320" algn="l" defTabSz="351664" rtl="0" eaLnBrk="1" latinLnBrk="0" hangingPunct="1">
        <a:defRPr sz="1400" kern="1200">
          <a:solidFill>
            <a:schemeClr val="tx1"/>
          </a:solidFill>
          <a:latin typeface="+mn-lt"/>
          <a:ea typeface="+mn-ea"/>
          <a:cs typeface="+mn-cs"/>
        </a:defRPr>
      </a:lvl6pPr>
      <a:lvl7pPr marL="2109985" algn="l" defTabSz="351664" rtl="0" eaLnBrk="1" latinLnBrk="0" hangingPunct="1">
        <a:defRPr sz="1400" kern="1200">
          <a:solidFill>
            <a:schemeClr val="tx1"/>
          </a:solidFill>
          <a:latin typeface="+mn-lt"/>
          <a:ea typeface="+mn-ea"/>
          <a:cs typeface="+mn-cs"/>
        </a:defRPr>
      </a:lvl7pPr>
      <a:lvl8pPr marL="2461649" algn="l" defTabSz="351664" rtl="0" eaLnBrk="1" latinLnBrk="0" hangingPunct="1">
        <a:defRPr sz="1400" kern="1200">
          <a:solidFill>
            <a:schemeClr val="tx1"/>
          </a:solidFill>
          <a:latin typeface="+mn-lt"/>
          <a:ea typeface="+mn-ea"/>
          <a:cs typeface="+mn-cs"/>
        </a:defRPr>
      </a:lvl8pPr>
      <a:lvl9pPr marL="2813314" algn="l" defTabSz="3516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80" y="15535319"/>
            <a:ext cx="8201025" cy="5448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1490" y="13697699"/>
            <a:ext cx="6622506" cy="7285920"/>
          </a:xfrm>
          <a:prstGeom prst="rect">
            <a:avLst/>
          </a:prstGeom>
        </p:spPr>
      </p:pic>
      <p:sp>
        <p:nvSpPr>
          <p:cNvPr id="2050" name="Text Box 10"/>
          <p:cNvSpPr txBox="1">
            <a:spLocks noChangeArrowheads="1"/>
          </p:cNvSpPr>
          <p:nvPr/>
        </p:nvSpPr>
        <p:spPr bwMode="auto">
          <a:xfrm>
            <a:off x="453119" y="223309"/>
            <a:ext cx="31944129" cy="2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7100" b="1" dirty="0" err="1" smtClean="0">
                <a:solidFill>
                  <a:srgbClr val="A50021"/>
                </a:solidFill>
                <a:latin typeface="Segoe UI" pitchFamily="34" charset="0"/>
                <a:ea typeface="Segoe UI" pitchFamily="34" charset="0"/>
                <a:cs typeface="Segoe UI" pitchFamily="34" charset="0"/>
              </a:rPr>
              <a:t>Aerotactic</a:t>
            </a:r>
            <a:r>
              <a:rPr lang="en-US" sz="7100" b="1" dirty="0" smtClean="0">
                <a:solidFill>
                  <a:srgbClr val="A50021"/>
                </a:solidFill>
                <a:latin typeface="Segoe UI" pitchFamily="34" charset="0"/>
                <a:ea typeface="Segoe UI" pitchFamily="34" charset="0"/>
                <a:cs typeface="Segoe UI" pitchFamily="34" charset="0"/>
              </a:rPr>
              <a:t> Behavior </a:t>
            </a:r>
            <a:r>
              <a:rPr lang="en-US" sz="7100" b="1" dirty="0">
                <a:solidFill>
                  <a:srgbClr val="A50021"/>
                </a:solidFill>
                <a:latin typeface="Segoe UI" pitchFamily="34" charset="0"/>
                <a:ea typeface="Segoe UI" pitchFamily="34" charset="0"/>
                <a:cs typeface="Segoe UI" pitchFamily="34" charset="0"/>
              </a:rPr>
              <a:t>in </a:t>
            </a:r>
            <a:r>
              <a:rPr lang="en-US" sz="7100" b="1" i="1" dirty="0">
                <a:solidFill>
                  <a:srgbClr val="A50021"/>
                </a:solidFill>
                <a:latin typeface="Segoe UI" pitchFamily="34" charset="0"/>
                <a:ea typeface="Segoe UI" pitchFamily="34" charset="0"/>
                <a:cs typeface="Segoe UI" pitchFamily="34" charset="0"/>
              </a:rPr>
              <a:t>B. </a:t>
            </a:r>
            <a:r>
              <a:rPr lang="en-US" sz="7100" b="1" i="1" dirty="0" err="1">
                <a:solidFill>
                  <a:srgbClr val="A50021"/>
                </a:solidFill>
                <a:latin typeface="Segoe UI" pitchFamily="34" charset="0"/>
                <a:ea typeface="Segoe UI" pitchFamily="34" charset="0"/>
                <a:cs typeface="Segoe UI" pitchFamily="34" charset="0"/>
              </a:rPr>
              <a:t>subtilis</a:t>
            </a:r>
            <a:endParaRPr lang="en-US" sz="7100" b="1" i="1" dirty="0">
              <a:solidFill>
                <a:srgbClr val="A50021"/>
              </a:solidFill>
              <a:latin typeface="Segoe UI" pitchFamily="34" charset="0"/>
              <a:ea typeface="Segoe UI" pitchFamily="34" charset="0"/>
              <a:cs typeface="Segoe UI" pitchFamily="34" charset="0"/>
            </a:endParaRPr>
          </a:p>
          <a:p>
            <a:pPr algn="ctr" eaLnBrk="1" hangingPunct="1">
              <a:lnSpc>
                <a:spcPct val="50000"/>
              </a:lnSpc>
              <a:spcBef>
                <a:spcPct val="50000"/>
              </a:spcBef>
              <a:spcAft>
                <a:spcPct val="20000"/>
              </a:spcAft>
            </a:pPr>
            <a:r>
              <a:rPr lang="en-US" sz="3400" b="1" dirty="0" err="1">
                <a:latin typeface="Segoe UI" pitchFamily="34" charset="0"/>
                <a:ea typeface="Segoe UI" pitchFamily="34" charset="0"/>
                <a:cs typeface="Segoe UI" pitchFamily="34" charset="0"/>
              </a:rPr>
              <a:t>Kiarash</a:t>
            </a:r>
            <a:r>
              <a:rPr lang="en-US" sz="3400" b="1" dirty="0">
                <a:latin typeface="Segoe UI" pitchFamily="34" charset="0"/>
                <a:ea typeface="Segoe UI" pitchFamily="34" charset="0"/>
                <a:cs typeface="Segoe UI" pitchFamily="34" charset="0"/>
              </a:rPr>
              <a:t> </a:t>
            </a:r>
            <a:r>
              <a:rPr lang="en-US" sz="3400" b="1" dirty="0" err="1">
                <a:latin typeface="Segoe UI" pitchFamily="34" charset="0"/>
                <a:ea typeface="Segoe UI" pitchFamily="34" charset="0"/>
                <a:cs typeface="Segoe UI" pitchFamily="34" charset="0"/>
              </a:rPr>
              <a:t>Adl</a:t>
            </a:r>
            <a:r>
              <a:rPr lang="en-US" sz="3400" b="1" dirty="0">
                <a:latin typeface="Segoe UI" pitchFamily="34" charset="0"/>
                <a:ea typeface="Segoe UI" pitchFamily="34" charset="0"/>
                <a:cs typeface="Segoe UI" pitchFamily="34" charset="0"/>
              </a:rPr>
              <a:t>, Brian </a:t>
            </a:r>
            <a:r>
              <a:rPr lang="en-US" sz="3400" b="1" dirty="0" err="1">
                <a:latin typeface="Segoe UI" pitchFamily="34" charset="0"/>
                <a:ea typeface="Segoe UI" pitchFamily="34" charset="0"/>
                <a:cs typeface="Segoe UI" pitchFamily="34" charset="0"/>
              </a:rPr>
              <a:t>Djaja</a:t>
            </a:r>
            <a:r>
              <a:rPr lang="en-US" sz="3400" b="1" dirty="0" smtClean="0">
                <a:latin typeface="Segoe UI" pitchFamily="34" charset="0"/>
                <a:ea typeface="Segoe UI" pitchFamily="34" charset="0"/>
                <a:cs typeface="Segoe UI" pitchFamily="34" charset="0"/>
              </a:rPr>
              <a:t>, Katarina </a:t>
            </a:r>
            <a:r>
              <a:rPr lang="en-US" sz="3400" b="1" dirty="0" err="1" smtClean="0">
                <a:latin typeface="Segoe UI" pitchFamily="34" charset="0"/>
                <a:ea typeface="Segoe UI" pitchFamily="34" charset="0"/>
                <a:cs typeface="Segoe UI" pitchFamily="34" charset="0"/>
              </a:rPr>
              <a:t>Struckmann</a:t>
            </a:r>
            <a:r>
              <a:rPr lang="en-US" sz="3400" b="1" dirty="0" smtClean="0">
                <a:latin typeface="Segoe UI" pitchFamily="34" charset="0"/>
                <a:ea typeface="Segoe UI" pitchFamily="34" charset="0"/>
                <a:cs typeface="Segoe UI" pitchFamily="34" charset="0"/>
              </a:rPr>
              <a:t>, Logan Williams, </a:t>
            </a:r>
            <a:r>
              <a:rPr lang="en-US" sz="3400" b="1" dirty="0" err="1" smtClean="0">
                <a:latin typeface="Segoe UI" pitchFamily="34" charset="0"/>
                <a:ea typeface="Segoe UI" pitchFamily="34" charset="0"/>
                <a:cs typeface="Segoe UI" pitchFamily="34" charset="0"/>
              </a:rPr>
              <a:t>Filippo</a:t>
            </a:r>
            <a:r>
              <a:rPr lang="en-US" sz="3400" b="1" dirty="0" smtClean="0">
                <a:latin typeface="Segoe UI" pitchFamily="34" charset="0"/>
                <a:ea typeface="Segoe UI" pitchFamily="34" charset="0"/>
                <a:cs typeface="Segoe UI" pitchFamily="34" charset="0"/>
              </a:rPr>
              <a:t> </a:t>
            </a:r>
            <a:r>
              <a:rPr lang="en-US" sz="3400" b="1" dirty="0" err="1" smtClean="0">
                <a:latin typeface="Segoe UI" pitchFamily="34" charset="0"/>
                <a:ea typeface="Segoe UI" pitchFamily="34" charset="0"/>
                <a:cs typeface="Segoe UI" pitchFamily="34" charset="0"/>
              </a:rPr>
              <a:t>Menolascina</a:t>
            </a:r>
            <a:r>
              <a:rPr lang="en-US" sz="3400" b="1" dirty="0" smtClean="0">
                <a:latin typeface="Segoe UI" pitchFamily="34" charset="0"/>
                <a:ea typeface="Segoe UI" pitchFamily="34" charset="0"/>
                <a:cs typeface="Segoe UI" pitchFamily="34" charset="0"/>
              </a:rPr>
              <a:t>, Steven Nagle</a:t>
            </a:r>
            <a:endParaRPr lang="en-US" sz="3400" b="1" dirty="0">
              <a:latin typeface="Segoe UI" pitchFamily="34" charset="0"/>
              <a:ea typeface="Segoe UI" pitchFamily="34" charset="0"/>
              <a:cs typeface="Segoe UI" pitchFamily="34" charset="0"/>
            </a:endParaRPr>
          </a:p>
          <a:p>
            <a:pPr algn="ctr" eaLnBrk="1" hangingPunct="1">
              <a:lnSpc>
                <a:spcPct val="50000"/>
              </a:lnSpc>
              <a:spcBef>
                <a:spcPct val="50000"/>
              </a:spcBef>
              <a:spcAft>
                <a:spcPct val="50000"/>
              </a:spcAft>
            </a:pPr>
            <a:r>
              <a:rPr lang="en-US" sz="3100" dirty="0">
                <a:latin typeface="Segoe UI" pitchFamily="34" charset="0"/>
                <a:ea typeface="Segoe UI" pitchFamily="34" charset="0"/>
                <a:cs typeface="Segoe UI" pitchFamily="34" charset="0"/>
              </a:rPr>
              <a:t>20.345 Bioinstrumentation Project Lab</a:t>
            </a:r>
          </a:p>
        </p:txBody>
      </p:sp>
      <p:sp>
        <p:nvSpPr>
          <p:cNvPr id="14339" name="Text Box 11"/>
          <p:cNvSpPr txBox="1">
            <a:spLocks noChangeArrowheads="1"/>
          </p:cNvSpPr>
          <p:nvPr/>
        </p:nvSpPr>
        <p:spPr bwMode="auto">
          <a:xfrm>
            <a:off x="781050" y="3762376"/>
            <a:ext cx="14767410" cy="419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a:r>
              <a:rPr lang="en-US" sz="2800" dirty="0">
                <a:latin typeface="Segoe UI" pitchFamily="34" charset="0"/>
                <a:ea typeface="Segoe UI" pitchFamily="34" charset="0"/>
                <a:cs typeface="Segoe UI" pitchFamily="34" charset="0"/>
              </a:rPr>
              <a:t>Bacterial movement is influenced by environmental gradients on all levels of scale. While significant effort has been made to understand responses to chemical gradients, or chemotactic responses, less literature exists characterizing responses to gas gradients, or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responses. We have developed an apparatus for characterizing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bacterial motion, based on three microfluidic channels, fabricated from PDMS. We have shown as a proof of concept that the response of </a:t>
            </a:r>
            <a:r>
              <a:rPr lang="en-US" sz="2800" i="1" dirty="0">
                <a:latin typeface="Segoe UI" pitchFamily="34" charset="0"/>
                <a:ea typeface="Segoe UI" pitchFamily="34" charset="0"/>
                <a:cs typeface="Segoe UI" pitchFamily="34" charset="0"/>
              </a:rPr>
              <a:t>B. </a:t>
            </a:r>
            <a:r>
              <a:rPr lang="en-US" sz="2800" i="1" dirty="0" err="1">
                <a:latin typeface="Segoe UI" pitchFamily="34" charset="0"/>
                <a:ea typeface="Segoe UI" pitchFamily="34" charset="0"/>
                <a:cs typeface="Segoe UI" pitchFamily="34" charset="0"/>
              </a:rPr>
              <a:t>subtilis</a:t>
            </a:r>
            <a:r>
              <a:rPr lang="en-US" sz="2800" i="1" dirty="0">
                <a:latin typeface="Segoe UI" pitchFamily="34" charset="0"/>
                <a:ea typeface="Segoe UI" pitchFamily="34" charset="0"/>
                <a:cs typeface="Segoe UI" pitchFamily="34" charset="0"/>
              </a:rPr>
              <a:t> </a:t>
            </a:r>
            <a:r>
              <a:rPr lang="en-US" sz="2800" dirty="0">
                <a:latin typeface="Segoe UI" pitchFamily="34" charset="0"/>
                <a:ea typeface="Segoe UI" pitchFamily="34" charset="0"/>
                <a:cs typeface="Segoe UI" pitchFamily="34" charset="0"/>
              </a:rPr>
              <a:t>to a gradient of nitrogen and oxygen can be </a:t>
            </a:r>
            <a:r>
              <a:rPr lang="en-US" sz="2800" dirty="0" smtClean="0">
                <a:latin typeface="Segoe UI" pitchFamily="34" charset="0"/>
                <a:ea typeface="Segoe UI" pitchFamily="34" charset="0"/>
                <a:cs typeface="Segoe UI" pitchFamily="34" charset="0"/>
              </a:rPr>
              <a:t>observed, </a:t>
            </a:r>
            <a:r>
              <a:rPr lang="en-US" sz="2800" dirty="0" smtClean="0">
                <a:latin typeface="Segoe UI" pitchFamily="34" charset="0"/>
                <a:ea typeface="Segoe UI" pitchFamily="34" charset="0"/>
                <a:cs typeface="Segoe UI" pitchFamily="34" charset="0"/>
              </a:rPr>
              <a:t>through changes in population density. Quantitative analysis of bacterial motion was attempted, but inconclusive due to a high degree of random-walk like behavior.</a:t>
            </a:r>
            <a:endParaRPr lang="en-US" sz="2800" dirty="0">
              <a:latin typeface="Segoe UI" pitchFamily="34" charset="0"/>
              <a:ea typeface="Segoe UI" pitchFamily="34" charset="0"/>
              <a:cs typeface="Segoe UI" pitchFamily="34" charset="0"/>
            </a:endParaRPr>
          </a:p>
        </p:txBody>
      </p:sp>
      <p:sp>
        <p:nvSpPr>
          <p:cNvPr id="2055" name="AutoShape 696"/>
          <p:cNvSpPr>
            <a:spLocks noChangeArrowheads="1"/>
          </p:cNvSpPr>
          <p:nvPr/>
        </p:nvSpPr>
        <p:spPr bwMode="auto">
          <a:xfrm>
            <a:off x="781050" y="3028951"/>
            <a:ext cx="147674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Abstract</a:t>
            </a:r>
          </a:p>
        </p:txBody>
      </p:sp>
      <p:sp>
        <p:nvSpPr>
          <p:cNvPr id="2056" name="Rectangle 723"/>
          <p:cNvSpPr>
            <a:spLocks noChangeArrowheads="1"/>
          </p:cNvSpPr>
          <p:nvPr/>
        </p:nvSpPr>
        <p:spPr bwMode="auto">
          <a:xfrm>
            <a:off x="0" y="-512562"/>
            <a:ext cx="142104" cy="102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a:latin typeface="Segoe UI" pitchFamily="34" charset="0"/>
              <a:ea typeface="Segoe UI" pitchFamily="34" charset="0"/>
              <a:cs typeface="Segoe UI" pitchFamily="34" charset="0"/>
            </a:endParaRPr>
          </a:p>
        </p:txBody>
      </p:sp>
      <p:sp>
        <p:nvSpPr>
          <p:cNvPr id="2057" name="Rectangle 830"/>
          <p:cNvSpPr>
            <a:spLocks noChangeArrowheads="1"/>
          </p:cNvSpPr>
          <p:nvPr/>
        </p:nvSpPr>
        <p:spPr bwMode="auto">
          <a:xfrm>
            <a:off x="-6804" y="11279076"/>
            <a:ext cx="142104" cy="30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sz="1500">
              <a:latin typeface="Segoe UI" pitchFamily="34" charset="0"/>
              <a:ea typeface="Segoe UI" pitchFamily="34" charset="0"/>
              <a:cs typeface="Segoe UI" pitchFamily="34" charset="0"/>
            </a:endParaRPr>
          </a:p>
        </p:txBody>
      </p:sp>
      <p:sp>
        <p:nvSpPr>
          <p:cNvPr id="2058" name="AutoShape 696"/>
          <p:cNvSpPr>
            <a:spLocks noChangeArrowheads="1"/>
          </p:cNvSpPr>
          <p:nvPr/>
        </p:nvSpPr>
        <p:spPr bwMode="auto">
          <a:xfrm>
            <a:off x="705155" y="8083741"/>
            <a:ext cx="14767410" cy="60960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err="1">
                <a:solidFill>
                  <a:schemeClr val="bg1"/>
                </a:solidFill>
                <a:latin typeface="Segoe UI" pitchFamily="34" charset="0"/>
                <a:ea typeface="Segoe UI" pitchFamily="34" charset="0"/>
                <a:cs typeface="Segoe UI" pitchFamily="34" charset="0"/>
              </a:rPr>
              <a:t>Aerotaxis</a:t>
            </a:r>
            <a:endParaRPr lang="en-US" sz="3100" b="1" dirty="0">
              <a:solidFill>
                <a:schemeClr val="bg1"/>
              </a:solidFill>
              <a:latin typeface="Segoe UI" pitchFamily="34" charset="0"/>
              <a:ea typeface="Segoe UI" pitchFamily="34" charset="0"/>
              <a:cs typeface="Segoe UI" pitchFamily="34" charset="0"/>
            </a:endParaRPr>
          </a:p>
        </p:txBody>
      </p:sp>
      <p:sp>
        <p:nvSpPr>
          <p:cNvPr id="2060" name="Text Box 727"/>
          <p:cNvSpPr txBox="1">
            <a:spLocks noChangeArrowheads="1"/>
          </p:cNvSpPr>
          <p:nvPr/>
        </p:nvSpPr>
        <p:spPr bwMode="auto">
          <a:xfrm>
            <a:off x="19104371" y="21493041"/>
            <a:ext cx="3121479" cy="34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333" tIns="35166" rIns="70333" bIns="35166">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1800" dirty="0">
                <a:latin typeface="Segoe UI" pitchFamily="34" charset="0"/>
                <a:ea typeface="Segoe UI" pitchFamily="34" charset="0"/>
                <a:cs typeface="Segoe UI" pitchFamily="34" charset="0"/>
              </a:rPr>
              <a:t>MAY 2013</a:t>
            </a:r>
          </a:p>
        </p:txBody>
      </p:sp>
      <p:sp>
        <p:nvSpPr>
          <p:cNvPr id="2061" name="AutoShape 696"/>
          <p:cNvSpPr>
            <a:spLocks noChangeArrowheads="1"/>
          </p:cNvSpPr>
          <p:nvPr/>
        </p:nvSpPr>
        <p:spPr bwMode="auto">
          <a:xfrm>
            <a:off x="16155620" y="3028951"/>
            <a:ext cx="16023912"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Results</a:t>
            </a:r>
          </a:p>
        </p:txBody>
      </p:sp>
      <p:sp>
        <p:nvSpPr>
          <p:cNvPr id="2062" name="AutoShape 696"/>
          <p:cNvSpPr>
            <a:spLocks noChangeArrowheads="1"/>
          </p:cNvSpPr>
          <p:nvPr/>
        </p:nvSpPr>
        <p:spPr bwMode="auto">
          <a:xfrm>
            <a:off x="16155620" y="14413373"/>
            <a:ext cx="16023912"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Conclusions</a:t>
            </a:r>
          </a:p>
        </p:txBody>
      </p:sp>
      <p:sp>
        <p:nvSpPr>
          <p:cNvPr id="2063" name="Text Box 11"/>
          <p:cNvSpPr txBox="1">
            <a:spLocks noChangeArrowheads="1"/>
          </p:cNvSpPr>
          <p:nvPr/>
        </p:nvSpPr>
        <p:spPr bwMode="auto">
          <a:xfrm>
            <a:off x="781050" y="8943356"/>
            <a:ext cx="14767410"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err="1" smtClean="0">
                <a:latin typeface="Segoe UI" pitchFamily="34" charset="0"/>
                <a:ea typeface="Segoe UI" pitchFamily="34" charset="0"/>
                <a:cs typeface="Segoe UI" pitchFamily="34" charset="0"/>
              </a:rPr>
              <a:t>Aerotaxis</a:t>
            </a:r>
            <a:r>
              <a:rPr lang="en-US" sz="2800" dirty="0" smtClean="0">
                <a:latin typeface="Segoe UI" pitchFamily="34" charset="0"/>
                <a:ea typeface="Segoe UI" pitchFamily="34" charset="0"/>
                <a:cs typeface="Segoe UI" pitchFamily="34" charset="0"/>
              </a:rPr>
              <a:t> background</a:t>
            </a:r>
            <a:endParaRPr lang="en-US" sz="2800" dirty="0">
              <a:latin typeface="Segoe UI" pitchFamily="34" charset="0"/>
              <a:ea typeface="Segoe UI" pitchFamily="34" charset="0"/>
              <a:cs typeface="Segoe UI" pitchFamily="34" charset="0"/>
            </a:endParaRPr>
          </a:p>
        </p:txBody>
      </p:sp>
      <p:sp>
        <p:nvSpPr>
          <p:cNvPr id="2064" name="Text Box 11"/>
          <p:cNvSpPr txBox="1">
            <a:spLocks noChangeArrowheads="1"/>
          </p:cNvSpPr>
          <p:nvPr/>
        </p:nvSpPr>
        <p:spPr bwMode="auto">
          <a:xfrm>
            <a:off x="16155619" y="15123669"/>
            <a:ext cx="16023913"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a:latin typeface="Segoe UI" pitchFamily="34" charset="0"/>
                <a:ea typeface="Segoe UI" pitchFamily="34" charset="0"/>
                <a:cs typeface="Segoe UI" pitchFamily="34" charset="0"/>
              </a:rPr>
              <a:t>Text</a:t>
            </a:r>
            <a:endParaRPr lang="en-US" sz="2800" b="1" dirty="0">
              <a:latin typeface="Segoe UI" pitchFamily="34" charset="0"/>
              <a:ea typeface="Segoe UI" pitchFamily="34" charset="0"/>
              <a:cs typeface="Segoe UI" pitchFamily="34" charset="0"/>
            </a:endParaRPr>
          </a:p>
        </p:txBody>
      </p:sp>
      <p:sp>
        <p:nvSpPr>
          <p:cNvPr id="2066" name="AutoShape 696"/>
          <p:cNvSpPr>
            <a:spLocks noChangeArrowheads="1"/>
          </p:cNvSpPr>
          <p:nvPr/>
        </p:nvSpPr>
        <p:spPr bwMode="auto">
          <a:xfrm>
            <a:off x="781050" y="12642490"/>
            <a:ext cx="14736113"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Experiment</a:t>
            </a:r>
          </a:p>
        </p:txBody>
      </p:sp>
      <p:sp>
        <p:nvSpPr>
          <p:cNvPr id="2068" name="AutoShape 696"/>
          <p:cNvSpPr>
            <a:spLocks noChangeArrowheads="1"/>
          </p:cNvSpPr>
          <p:nvPr/>
        </p:nvSpPr>
        <p:spPr bwMode="auto">
          <a:xfrm>
            <a:off x="15978497" y="19109411"/>
            <a:ext cx="6028566"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a:solidFill>
                  <a:schemeClr val="bg1"/>
                </a:solidFill>
                <a:latin typeface="Segoe UI" pitchFamily="34" charset="0"/>
                <a:ea typeface="Segoe UI" pitchFamily="34" charset="0"/>
                <a:cs typeface="Segoe UI" pitchFamily="34" charset="0"/>
              </a:rPr>
              <a:t>Acknowledgments</a:t>
            </a:r>
          </a:p>
        </p:txBody>
      </p:sp>
      <p:sp>
        <p:nvSpPr>
          <p:cNvPr id="2069" name="Text Box 11"/>
          <p:cNvSpPr txBox="1">
            <a:spLocks noChangeArrowheads="1"/>
          </p:cNvSpPr>
          <p:nvPr/>
        </p:nvSpPr>
        <p:spPr bwMode="auto">
          <a:xfrm>
            <a:off x="15978495" y="19791174"/>
            <a:ext cx="6028567" cy="70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500" dirty="0">
                <a:latin typeface="Segoe UI" pitchFamily="34" charset="0"/>
                <a:ea typeface="Segoe UI" pitchFamily="34" charset="0"/>
                <a:cs typeface="Segoe UI" pitchFamily="34" charset="0"/>
              </a:rPr>
              <a:t>Text</a:t>
            </a:r>
          </a:p>
        </p:txBody>
      </p:sp>
      <p:sp>
        <p:nvSpPr>
          <p:cNvPr id="2070" name="AutoShape 696"/>
          <p:cNvSpPr>
            <a:spLocks noChangeArrowheads="1"/>
          </p:cNvSpPr>
          <p:nvPr/>
        </p:nvSpPr>
        <p:spPr bwMode="auto">
          <a:xfrm>
            <a:off x="22225850" y="19109412"/>
            <a:ext cx="9831219" cy="61482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References</a:t>
            </a:r>
          </a:p>
        </p:txBody>
      </p:sp>
      <p:sp>
        <p:nvSpPr>
          <p:cNvPr id="2071" name="Text Box 11"/>
          <p:cNvSpPr txBox="1">
            <a:spLocks noChangeArrowheads="1"/>
          </p:cNvSpPr>
          <p:nvPr/>
        </p:nvSpPr>
        <p:spPr bwMode="auto">
          <a:xfrm>
            <a:off x="22639222" y="19841706"/>
            <a:ext cx="9758025" cy="54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ts val="1385"/>
              </a:spcBef>
            </a:pPr>
            <a:r>
              <a:rPr lang="en-US" sz="1500" dirty="0">
                <a:latin typeface="Segoe UI" pitchFamily="34" charset="0"/>
                <a:ea typeface="Segoe UI" pitchFamily="34" charset="0"/>
                <a:cs typeface="Segoe UI" pitchFamily="34" charset="0"/>
              </a:rPr>
              <a:t>1. </a:t>
            </a:r>
          </a:p>
        </p:txBody>
      </p:sp>
      <p:pic>
        <p:nvPicPr>
          <p:cNvPr id="54" name="Picture 862" descr="s6_r_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3998" y="628484"/>
            <a:ext cx="5715534" cy="175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Katarina\Dropbox\AerotaxisPhotos\2013-05-02 14.06.49.jpg"/>
          <p:cNvPicPr>
            <a:picLocks noChangeAspect="1" noChangeArrowheads="1"/>
          </p:cNvPicPr>
          <p:nvPr/>
        </p:nvPicPr>
        <p:blipFill rotWithShape="1">
          <a:blip r:embed="rId6">
            <a:extLst>
              <a:ext uri="{28A0092B-C50C-407E-A947-70E740481C1C}">
                <a14:useLocalDpi xmlns:a14="http://schemas.microsoft.com/office/drawing/2010/main" val="0"/>
              </a:ext>
            </a:extLst>
          </a:blip>
          <a:srcRect t="31670" b="19163"/>
          <a:stretch/>
        </p:blipFill>
        <p:spPr bwMode="auto">
          <a:xfrm>
            <a:off x="453119" y="610086"/>
            <a:ext cx="4870276" cy="1795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49175" y="13721887"/>
            <a:ext cx="3567065" cy="2308324"/>
          </a:xfrm>
          <a:prstGeom prst="rect">
            <a:avLst/>
          </a:prstGeom>
          <a:noFill/>
        </p:spPr>
        <p:txBody>
          <a:bodyPr wrap="square" rtlCol="0">
            <a:spAutoFit/>
          </a:bodyPr>
          <a:lstStyle/>
          <a:p>
            <a:r>
              <a:rPr lang="en-US" sz="2400" dirty="0">
                <a:latin typeface="Segoe UI" pitchFamily="34" charset="0"/>
                <a:ea typeface="Segoe UI" pitchFamily="34" charset="0"/>
                <a:cs typeface="Segoe UI" pitchFamily="34" charset="0"/>
              </a:rPr>
              <a:t>The microscope used for the project </a:t>
            </a:r>
            <a:r>
              <a:rPr lang="en-US" sz="2400" dirty="0" smtClean="0">
                <a:latin typeface="Segoe UI" pitchFamily="34" charset="0"/>
                <a:ea typeface="Segoe UI" pitchFamily="34" charset="0"/>
                <a:cs typeface="Segoe UI" pitchFamily="34" charset="0"/>
              </a:rPr>
              <a:t>was </a:t>
            </a:r>
            <a:r>
              <a:rPr lang="en-US" sz="2400" dirty="0">
                <a:latin typeface="Segoe UI" pitchFamily="34" charset="0"/>
                <a:ea typeface="Segoe UI" pitchFamily="34" charset="0"/>
                <a:cs typeface="Segoe UI" pitchFamily="34" charset="0"/>
              </a:rPr>
              <a:t>a standard </a:t>
            </a:r>
            <a:r>
              <a:rPr lang="en-US" sz="2400" dirty="0" smtClean="0">
                <a:latin typeface="Segoe UI" pitchFamily="34" charset="0"/>
                <a:ea typeface="Segoe UI" pitchFamily="34" charset="0"/>
                <a:cs typeface="Segoe UI" pitchFamily="34" charset="0"/>
              </a:rPr>
              <a:t>4f </a:t>
            </a:r>
            <a:r>
              <a:rPr lang="en-US" sz="2400" dirty="0" err="1" smtClean="0">
                <a:latin typeface="Segoe UI" pitchFamily="34" charset="0"/>
                <a:ea typeface="Segoe UI" pitchFamily="34" charset="0"/>
                <a:cs typeface="Segoe UI" pitchFamily="34" charset="0"/>
              </a:rPr>
              <a:t>brightfield</a:t>
            </a:r>
            <a:r>
              <a:rPr lang="en-US" sz="2400" dirty="0" smtClean="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microscope based around </a:t>
            </a:r>
            <a:r>
              <a:rPr lang="en-US" sz="2400" dirty="0" smtClean="0">
                <a:latin typeface="Segoe UI" pitchFamily="34" charset="0"/>
                <a:ea typeface="Segoe UI" pitchFamily="34" charset="0"/>
                <a:cs typeface="Segoe UI" pitchFamily="34" charset="0"/>
              </a:rPr>
              <a:t> inverted 200mm </a:t>
            </a:r>
            <a:r>
              <a:rPr lang="en-US" sz="2400" dirty="0">
                <a:latin typeface="Segoe UI" pitchFamily="34" charset="0"/>
                <a:ea typeface="Segoe UI" pitchFamily="34" charset="0"/>
                <a:cs typeface="Segoe UI" pitchFamily="34" charset="0"/>
              </a:rPr>
              <a:t>Nikon </a:t>
            </a:r>
            <a:r>
              <a:rPr lang="en-US" sz="2400" dirty="0" smtClean="0">
                <a:latin typeface="Segoe UI" pitchFamily="34" charset="0"/>
                <a:ea typeface="Segoe UI" pitchFamily="34" charset="0"/>
                <a:cs typeface="Segoe UI" pitchFamily="34" charset="0"/>
              </a:rPr>
              <a:t>objectives. </a:t>
            </a:r>
            <a:endParaRPr lang="en-US" sz="2400" dirty="0">
              <a:latin typeface="Segoe UI" pitchFamily="34" charset="0"/>
              <a:ea typeface="Segoe UI" pitchFamily="34" charset="0"/>
              <a:cs typeface="Segoe UI" pitchFamily="34" charset="0"/>
            </a:endParaRPr>
          </a:p>
        </p:txBody>
      </p:sp>
      <p:sp>
        <p:nvSpPr>
          <p:cNvPr id="27" name="TextBox 26"/>
          <p:cNvSpPr txBox="1"/>
          <p:nvPr/>
        </p:nvSpPr>
        <p:spPr>
          <a:xfrm>
            <a:off x="829075" y="13721887"/>
            <a:ext cx="7825069" cy="1569660"/>
          </a:xfrm>
          <a:prstGeom prst="rect">
            <a:avLst/>
          </a:prstGeom>
          <a:noFill/>
        </p:spPr>
        <p:txBody>
          <a:bodyPr wrap="square" rtlCol="0">
            <a:spAutoFit/>
          </a:bodyPr>
          <a:lstStyle/>
          <a:p>
            <a:pPr algn="just"/>
            <a:r>
              <a:rPr lang="en-US" sz="2400" dirty="0" smtClean="0">
                <a:latin typeface="Segoe UI" pitchFamily="34" charset="0"/>
                <a:ea typeface="Segoe UI" pitchFamily="34" charset="0"/>
                <a:cs typeface="Segoe UI" pitchFamily="34" charset="0"/>
              </a:rPr>
              <a:t>N</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 and O</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 gases each flow through a primary regulator and a secondary regulator, dropping their pressure to 2 psi before they enter the device through 0.050” OD syringe tips.</a:t>
            </a:r>
            <a:endParaRPr lang="en-US" sz="2400" dirty="0">
              <a:latin typeface="Segoe UI" pitchFamily="34" charset="0"/>
              <a:ea typeface="Segoe UI" pitchFamily="34" charset="0"/>
              <a:cs typeface="Segoe UI" pitchFamily="34" charset="0"/>
            </a:endParaRPr>
          </a:p>
        </p:txBody>
      </p:sp>
      <p:sp>
        <p:nvSpPr>
          <p:cNvPr id="24" name="TextBox 23"/>
          <p:cNvSpPr txBox="1"/>
          <p:nvPr/>
        </p:nvSpPr>
        <p:spPr>
          <a:xfrm>
            <a:off x="4741609" y="18675295"/>
            <a:ext cx="3986247" cy="2308324"/>
          </a:xfrm>
          <a:prstGeom prst="rect">
            <a:avLst/>
          </a:prstGeom>
          <a:noFill/>
        </p:spPr>
        <p:txBody>
          <a:bodyPr wrap="square" rtlCol="0">
            <a:spAutoFit/>
          </a:bodyPr>
          <a:lstStyle/>
          <a:p>
            <a:pPr algn="just"/>
            <a:r>
              <a:rPr lang="en-US" sz="2400" dirty="0" smtClean="0">
                <a:latin typeface="Segoe UI" pitchFamily="34" charset="0"/>
                <a:ea typeface="Segoe UI" pitchFamily="34" charset="0"/>
                <a:cs typeface="Segoe UI" pitchFamily="34" charset="0"/>
              </a:rPr>
              <a:t>Both channels were flushed with N</a:t>
            </a:r>
            <a:r>
              <a:rPr lang="en-US" sz="2400" baseline="-25000" dirty="0" smtClean="0">
                <a:latin typeface="Segoe UI" pitchFamily="34" charset="0"/>
                <a:ea typeface="Segoe UI" pitchFamily="34" charset="0"/>
                <a:cs typeface="Segoe UI" pitchFamily="34" charset="0"/>
              </a:rPr>
              <a:t>2 </a:t>
            </a:r>
            <a:r>
              <a:rPr lang="en-US" sz="2400" dirty="0" smtClean="0">
                <a:latin typeface="Segoe UI" pitchFamily="34" charset="0"/>
                <a:ea typeface="Segoe UI" pitchFamily="34" charset="0"/>
                <a:cs typeface="Segoe UI" pitchFamily="34" charset="0"/>
              </a:rPr>
              <a:t>for 11.5 minutes, to create a homogeneous environment, before one channel was switched to a flow of O</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a:t>
            </a:r>
            <a:endParaRPr lang="en-US" sz="2400" dirty="0">
              <a:latin typeface="Segoe UI" pitchFamily="34" charset="0"/>
              <a:ea typeface="Segoe UI" pitchFamily="34" charset="0"/>
              <a:cs typeface="Segoe UI" pitchFamily="34" charset="0"/>
            </a:endParaRPr>
          </a:p>
        </p:txBody>
      </p:sp>
      <p:cxnSp>
        <p:nvCxnSpPr>
          <p:cNvPr id="4" name="Straight Connector 3"/>
          <p:cNvCxnSpPr/>
          <p:nvPr/>
        </p:nvCxnSpPr>
        <p:spPr bwMode="auto">
          <a:xfrm>
            <a:off x="9021490" y="13721887"/>
            <a:ext cx="0" cy="7261732"/>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5" name="Picture 4" descr="tracks_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71135" y="3914565"/>
            <a:ext cx="4174225" cy="2766232"/>
          </a:xfrm>
          <a:prstGeom prst="rect">
            <a:avLst/>
          </a:prstGeom>
        </p:spPr>
      </p:pic>
      <p:pic>
        <p:nvPicPr>
          <p:cNvPr id="8" name="Picture 7" descr="tracks_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71135" y="7329840"/>
            <a:ext cx="4022435" cy="2798465"/>
          </a:xfrm>
          <a:prstGeom prst="rect">
            <a:avLst/>
          </a:prstGeom>
        </p:spPr>
      </p:pic>
      <p:pic>
        <p:nvPicPr>
          <p:cNvPr id="9" name="Picture 8" descr="tracks_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071135" y="10745115"/>
            <a:ext cx="4326015" cy="2826098"/>
          </a:xfrm>
          <a:prstGeom prst="rect">
            <a:avLst/>
          </a:prstGeom>
        </p:spPr>
      </p:pic>
      <p:sp>
        <p:nvSpPr>
          <p:cNvPr id="34" name="TextBox 33"/>
          <p:cNvSpPr txBox="1"/>
          <p:nvPr/>
        </p:nvSpPr>
        <p:spPr>
          <a:xfrm>
            <a:off x="28602400" y="6798575"/>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Prior to oxygen flow</a:t>
            </a:r>
            <a:endParaRPr lang="en-US" sz="2400" dirty="0">
              <a:latin typeface="Segoe UI" pitchFamily="34" charset="0"/>
              <a:ea typeface="Segoe UI" pitchFamily="34" charset="0"/>
              <a:cs typeface="Segoe UI" pitchFamily="34" charset="0"/>
            </a:endParaRPr>
          </a:p>
        </p:txBody>
      </p:sp>
      <p:pic>
        <p:nvPicPr>
          <p:cNvPr id="11" name="Picture 10" descr="norm_coun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79725" y="3838670"/>
            <a:ext cx="7900172" cy="5568658"/>
          </a:xfrm>
          <a:prstGeom prst="rect">
            <a:avLst/>
          </a:prstGeom>
        </p:spPr>
      </p:pic>
      <p:pic>
        <p:nvPicPr>
          <p:cNvPr id="12" name="Picture 11" descr="good_plo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27935" y="9288584"/>
            <a:ext cx="7919642" cy="4947701"/>
          </a:xfrm>
          <a:prstGeom prst="rect">
            <a:avLst/>
          </a:prstGeom>
        </p:spPr>
      </p:pic>
      <p:sp>
        <p:nvSpPr>
          <p:cNvPr id="38" name="Text Box 11"/>
          <p:cNvSpPr txBox="1">
            <a:spLocks noChangeArrowheads="1"/>
          </p:cNvSpPr>
          <p:nvPr/>
        </p:nvSpPr>
        <p:spPr bwMode="auto">
          <a:xfrm>
            <a:off x="597145" y="16057765"/>
            <a:ext cx="14767410"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smtClean="0">
                <a:solidFill>
                  <a:srgbClr val="FF0000"/>
                </a:solidFill>
                <a:latin typeface="Segoe UI" pitchFamily="34" charset="0"/>
                <a:ea typeface="Segoe UI" pitchFamily="34" charset="0"/>
                <a:cs typeface="Segoe UI" pitchFamily="34" charset="0"/>
              </a:rPr>
              <a:t>NEEDS INFO ABOUT MICROFLUIDIC DEVICE. NEEDS INFO ABOUT BACTERIA</a:t>
            </a:r>
            <a:endParaRPr lang="en-US" sz="2800" dirty="0">
              <a:solidFill>
                <a:srgbClr val="FF0000"/>
              </a:solidFill>
              <a:latin typeface="Segoe UI" pitchFamily="34" charset="0"/>
              <a:ea typeface="Segoe UI" pitchFamily="34" charset="0"/>
              <a:cs typeface="Segoe UI" pitchFamily="34" charset="0"/>
            </a:endParaRPr>
          </a:p>
        </p:txBody>
      </p:sp>
      <p:sp>
        <p:nvSpPr>
          <p:cNvPr id="39" name="TextBox 38"/>
          <p:cNvSpPr txBox="1"/>
          <p:nvPr/>
        </p:nvSpPr>
        <p:spPr>
          <a:xfrm>
            <a:off x="28526505" y="10062060"/>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+1 minute</a:t>
            </a:r>
            <a:endParaRPr lang="en-US" sz="2400" dirty="0">
              <a:latin typeface="Segoe UI" pitchFamily="34" charset="0"/>
              <a:ea typeface="Segoe UI" pitchFamily="34" charset="0"/>
              <a:cs typeface="Segoe UI" pitchFamily="34" charset="0"/>
            </a:endParaRPr>
          </a:p>
        </p:txBody>
      </p:sp>
      <p:sp>
        <p:nvSpPr>
          <p:cNvPr id="40" name="TextBox 39"/>
          <p:cNvSpPr txBox="1"/>
          <p:nvPr/>
        </p:nvSpPr>
        <p:spPr>
          <a:xfrm>
            <a:off x="28602400" y="13477335"/>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+3 minutes</a:t>
            </a:r>
            <a:endParaRPr lang="en-US" sz="2400" dirty="0">
              <a:latin typeface="Segoe UI" pitchFamily="34" charset="0"/>
              <a:ea typeface="Segoe UI" pitchFamily="34" charset="0"/>
              <a:cs typeface="Segoe UI" pitchFamily="34"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4270</TotalTime>
  <Words>260</Words>
  <Application>Microsoft Macintosh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dc:creator>
  <cp:lastModifiedBy>Logan Williams</cp:lastModifiedBy>
  <cp:revision>136</cp:revision>
  <dcterms:created xsi:type="dcterms:W3CDTF">2008-07-15T18:17:21Z</dcterms:created>
  <dcterms:modified xsi:type="dcterms:W3CDTF">2013-05-13T22:57:24Z</dcterms:modified>
</cp:coreProperties>
</file>