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6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8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62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3993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51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10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31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48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9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0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2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7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6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8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2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2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70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Features of Java 7 and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Patrick Fleet, Logan Wright, John Joyce, Ivan </a:t>
            </a:r>
            <a:r>
              <a:rPr lang="en-US" dirty="0" err="1" smtClean="0"/>
              <a:t>Matala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6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70944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Java 7:</a:t>
            </a:r>
          </a:p>
          <a:p>
            <a:r>
              <a:rPr lang="en-US" dirty="0" smtClean="0"/>
              <a:t>Underscores in numeric literals</a:t>
            </a:r>
          </a:p>
          <a:p>
            <a:r>
              <a:rPr lang="en-US" dirty="0" smtClean="0"/>
              <a:t>Easier Generic writing</a:t>
            </a:r>
          </a:p>
          <a:p>
            <a:r>
              <a:rPr lang="en-US" dirty="0" smtClean="0"/>
              <a:t>Strings in switch statements</a:t>
            </a:r>
          </a:p>
          <a:p>
            <a:pPr marL="0" indent="0">
              <a:buNone/>
            </a:pPr>
            <a:r>
              <a:rPr lang="en-US" dirty="0" smtClean="0"/>
              <a:t>Java 8:</a:t>
            </a:r>
          </a:p>
          <a:p>
            <a:r>
              <a:rPr lang="en-US" dirty="0" smtClean="0"/>
              <a:t>Lambda Expressions</a:t>
            </a:r>
          </a:p>
          <a:p>
            <a:r>
              <a:rPr lang="en-US" dirty="0" smtClean="0"/>
              <a:t>New features for interfaces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Underscores in numeric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7 introduced the ability to use underscores in numeric literals</a:t>
            </a:r>
          </a:p>
          <a:p>
            <a:r>
              <a:rPr lang="en-US" dirty="0" smtClean="0"/>
              <a:t>Useful when you want to separate digits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2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6798"/>
            <a:ext cx="10515600" cy="4351338"/>
          </a:xfrm>
        </p:spPr>
        <p:txBody>
          <a:bodyPr/>
          <a:lstStyle/>
          <a:p>
            <a:r>
              <a:rPr lang="en-US" dirty="0" err="1" smtClean="0"/>
              <a:t>int</a:t>
            </a:r>
            <a:r>
              <a:rPr lang="en-US" dirty="0"/>
              <a:t> </a:t>
            </a:r>
            <a:r>
              <a:rPr lang="en-US" dirty="0" err="1" smtClean="0"/>
              <a:t>debitNumber</a:t>
            </a:r>
            <a:r>
              <a:rPr lang="en-US" dirty="0" smtClean="0"/>
              <a:t>=1234_5678_1233_1235;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60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Easier generic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Java 7, you had to specify which type you wanted twice inside the object instantiation.</a:t>
            </a:r>
          </a:p>
          <a:p>
            <a:pPr lvl="1"/>
            <a:r>
              <a:rPr lang="en-US" dirty="0" err="1" smtClean="0"/>
              <a:t>i.e</a:t>
            </a:r>
            <a:r>
              <a:rPr lang="en-US" dirty="0" smtClean="0"/>
              <a:t>: </a:t>
            </a:r>
            <a:r>
              <a:rPr lang="en-US" dirty="0" err="1" smtClean="0"/>
              <a:t>HashMap</a:t>
            </a:r>
            <a:r>
              <a:rPr lang="en-US" dirty="0" smtClean="0"/>
              <a:t>&lt;Integer, String&gt; </a:t>
            </a:r>
            <a:r>
              <a:rPr lang="en-US" dirty="0" err="1" smtClean="0"/>
              <a:t>hm</a:t>
            </a:r>
            <a:r>
              <a:rPr lang="en-US" dirty="0" smtClean="0"/>
              <a:t>=new </a:t>
            </a:r>
            <a:r>
              <a:rPr lang="en-US" dirty="0" err="1" smtClean="0"/>
              <a:t>HashMap</a:t>
            </a:r>
            <a:r>
              <a:rPr lang="en-US" dirty="0" smtClean="0"/>
              <a:t>&lt;Integer, String&gt;();</a:t>
            </a:r>
          </a:p>
          <a:p>
            <a:r>
              <a:rPr lang="en-US" dirty="0" smtClean="0"/>
              <a:t>Starting in Java 7</a:t>
            </a:r>
            <a:r>
              <a:rPr lang="en-US" dirty="0" smtClean="0"/>
              <a:t>, however, </a:t>
            </a:r>
            <a:r>
              <a:rPr lang="en-US" dirty="0" smtClean="0"/>
              <a:t>it has been possible to use generics more concisely</a:t>
            </a:r>
          </a:p>
          <a:p>
            <a:pPr lvl="1"/>
            <a:r>
              <a:rPr lang="en-US" dirty="0" err="1" smtClean="0"/>
              <a:t>i.e</a:t>
            </a:r>
            <a:r>
              <a:rPr lang="en-US" dirty="0" smtClean="0"/>
              <a:t>: </a:t>
            </a:r>
            <a:r>
              <a:rPr lang="en-US" dirty="0" err="1" smtClean="0"/>
              <a:t>HashMap</a:t>
            </a:r>
            <a:r>
              <a:rPr lang="en-US" dirty="0" smtClean="0"/>
              <a:t>&lt;Integer, String&gt; </a:t>
            </a:r>
            <a:r>
              <a:rPr lang="en-US" dirty="0" err="1" smtClean="0"/>
              <a:t>hm</a:t>
            </a:r>
            <a:r>
              <a:rPr lang="en-US" dirty="0" smtClean="0"/>
              <a:t>=new </a:t>
            </a:r>
            <a:r>
              <a:rPr lang="en-US" dirty="0" err="1" smtClean="0"/>
              <a:t>HashMap</a:t>
            </a:r>
            <a:r>
              <a:rPr lang="en-US" dirty="0" smtClean="0"/>
              <a:t>&lt;&gt;();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886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in Switch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Java 7, to do conditional logic on strings required using if-else statements.</a:t>
            </a:r>
          </a:p>
          <a:p>
            <a:r>
              <a:rPr lang="en-US" dirty="0" smtClean="0"/>
              <a:t>Now, however, it is possible to use switch statements on strings.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5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System.out.println</a:t>
            </a:r>
            <a:r>
              <a:rPr lang="en-US" dirty="0" smtClean="0"/>
              <a:t>(“Enter shape”)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sh</a:t>
            </a:r>
            <a:r>
              <a:rPr lang="en-US" dirty="0" smtClean="0"/>
              <a:t>=</a:t>
            </a:r>
            <a:r>
              <a:rPr lang="en-US" dirty="0" err="1" smtClean="0"/>
              <a:t>sc.next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switch (</a:t>
            </a:r>
            <a:r>
              <a:rPr lang="en-US" dirty="0" err="1" smtClean="0"/>
              <a:t>sh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case “triangle”</a:t>
            </a:r>
          </a:p>
          <a:p>
            <a:pPr lvl="2"/>
            <a:r>
              <a:rPr lang="en-US" dirty="0" err="1" smtClean="0"/>
              <a:t>System.out.println</a:t>
            </a:r>
            <a:r>
              <a:rPr lang="en-US" dirty="0" smtClean="0"/>
              <a:t>(“3 sides”)</a:t>
            </a:r>
          </a:p>
          <a:p>
            <a:pPr lvl="2"/>
            <a:r>
              <a:rPr lang="en-US" dirty="0" smtClean="0"/>
              <a:t>break;</a:t>
            </a:r>
          </a:p>
          <a:p>
            <a:pPr lvl="1"/>
            <a:r>
              <a:rPr lang="en-US" dirty="0" smtClean="0"/>
              <a:t>case “square”</a:t>
            </a:r>
          </a:p>
          <a:p>
            <a:pPr lvl="2"/>
            <a:r>
              <a:rPr lang="en-US" dirty="0" err="1" smtClean="0"/>
              <a:t>System.out.println</a:t>
            </a:r>
            <a:r>
              <a:rPr lang="en-US" dirty="0" smtClean="0"/>
              <a:t>(“4 sides”)</a:t>
            </a:r>
          </a:p>
          <a:p>
            <a:pPr lvl="2"/>
            <a:r>
              <a:rPr lang="en-US" smtClean="0"/>
              <a:t>break;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3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been in other languages, such as C#, for a long time.</a:t>
            </a:r>
          </a:p>
          <a:p>
            <a:r>
              <a:rPr lang="en-US" dirty="0" smtClean="0"/>
              <a:t>The Java designers were hesitant to add this, but it was finally added in Java 8.</a:t>
            </a:r>
          </a:p>
          <a:p>
            <a:r>
              <a:rPr lang="en-US" dirty="0" smtClean="0"/>
              <a:t>A block of code that you can pass to parameters, without actually creating a method.</a:t>
            </a:r>
          </a:p>
          <a:p>
            <a:r>
              <a:rPr lang="en-US" dirty="0" smtClean="0"/>
              <a:t>These can make programs much more compact and easy to read and understand.</a:t>
            </a:r>
          </a:p>
          <a:p>
            <a:r>
              <a:rPr lang="en-US" dirty="0" smtClean="0"/>
              <a:t>example – (Integer p1, Integer p2) -&gt; { </a:t>
            </a:r>
            <a:r>
              <a:rPr lang="en-US" dirty="0" err="1" smtClean="0"/>
              <a:t>int</a:t>
            </a:r>
            <a:r>
              <a:rPr lang="en-US" dirty="0" smtClean="0"/>
              <a:t> sum=p1+p2; return sum;}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7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Features of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now contain default methods that don’t need to be implemented</a:t>
            </a:r>
          </a:p>
          <a:p>
            <a:pPr lvl="1"/>
            <a:r>
              <a:rPr lang="en-US" dirty="0" smtClean="0"/>
              <a:t>Useful when an interface should provide additional functionality</a:t>
            </a:r>
          </a:p>
        </p:txBody>
      </p:sp>
    </p:spTree>
    <p:extLst>
      <p:ext uri="{BB962C8B-B14F-4D97-AF65-F5344CB8AC3E}">
        <p14:creationId xmlns:p14="http://schemas.microsoft.com/office/powerpoint/2010/main" val="89548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724</TotalTime>
  <Words>305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New Features of Java 7 and 8</vt:lpstr>
      <vt:lpstr>Outline</vt:lpstr>
      <vt:lpstr>Underscores in numeric literals</vt:lpstr>
      <vt:lpstr>Demo</vt:lpstr>
      <vt:lpstr>Easier generic writing</vt:lpstr>
      <vt:lpstr>Strings in Switch Statements</vt:lpstr>
      <vt:lpstr>Example</vt:lpstr>
      <vt:lpstr>Lambda Expressions</vt:lpstr>
      <vt:lpstr>New Features of Interfaces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Features of Java 7 and 8</dc:title>
  <dc:creator>syntel</dc:creator>
  <cp:lastModifiedBy>syntel</cp:lastModifiedBy>
  <cp:revision>10</cp:revision>
  <dcterms:created xsi:type="dcterms:W3CDTF">2015-09-29T15:15:51Z</dcterms:created>
  <dcterms:modified xsi:type="dcterms:W3CDTF">2015-09-30T16:23:42Z</dcterms:modified>
</cp:coreProperties>
</file>