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0" r:id="rId2"/>
    <p:sldId id="272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developers adhere to DRY principle while also improving code readability</a:t>
            </a:r>
          </a:p>
          <a:p>
            <a:r>
              <a:rPr lang="en-US" dirty="0" smtClean="0"/>
              <a:t>Provides a more compact way to represent anonymous classes in most cases</a:t>
            </a:r>
          </a:p>
          <a:p>
            <a:r>
              <a:rPr lang="en-US" dirty="0" smtClean="0"/>
              <a:t>Works well with any functional interface (having only one abstract method)</a:t>
            </a:r>
          </a:p>
          <a:p>
            <a:pPr lvl="1"/>
            <a:r>
              <a:rPr lang="en-US" dirty="0" smtClean="0"/>
              <a:t>Some functional interfaces include: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Comparator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ActionListener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Runnable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And new ones in Java 1.8, such as Predicate</a:t>
            </a:r>
          </a:p>
        </p:txBody>
      </p:sp>
    </p:spTree>
    <p:extLst>
      <p:ext uri="{BB962C8B-B14F-4D97-AF65-F5344CB8AC3E}">
        <p14:creationId xmlns:p14="http://schemas.microsoft.com/office/powerpoint/2010/main" val="4080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44109" cy="1400530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460489"/>
            <a:ext cx="11590986" cy="510773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Lambra</a:t>
            </a:r>
            <a:r>
              <a:rPr lang="en-US" sz="2400" dirty="0" smtClean="0">
                <a:solidFill>
                  <a:schemeClr val="bg1"/>
                </a:solidFill>
              </a:rPr>
              <a:t> Expressions have simple one line constructs, and are very flexible when it comes to 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           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 -&gt; body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argument ) -&gt; { body }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T arg1, T arg2 ) -&gt; body</a:t>
            </a: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Methods can also be converted to </a:t>
            </a:r>
            <a:r>
              <a:rPr lang="en-US" sz="2400" dirty="0" err="1" smtClean="0">
                <a:solidFill>
                  <a:schemeClr val="bg1"/>
                </a:solidFill>
              </a:rPr>
              <a:t>Lambra</a:t>
            </a:r>
            <a:r>
              <a:rPr lang="en-US" sz="2400" dirty="0" smtClean="0">
                <a:solidFill>
                  <a:schemeClr val="bg1"/>
                </a:solidFill>
              </a:rPr>
              <a:t> Expressions</a:t>
            </a:r>
            <a:endParaRPr lang="en-US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List&lt;Integer&gt; list = </a:t>
            </a:r>
            <a:r>
              <a:rPr lang="en-US" sz="1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6);	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</a:t>
            </a:r>
            <a:r>
              <a:rPr lang="en-US" sz="1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			same as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9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1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44109" cy="1400530"/>
          </a:xfrm>
        </p:spPr>
        <p:txBody>
          <a:bodyPr/>
          <a:lstStyle/>
          <a:p>
            <a:r>
              <a:rPr lang="en-US" dirty="0" smtClean="0"/>
              <a:t>Lambda Expressions &amp; Comparators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460489"/>
            <a:ext cx="11590986" cy="5107735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Using an Anonymous Inner Class: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personList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Comparator&lt;Person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public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compare(Person p1, Person p2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return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p1.firstName.compareTo(p2.firstName);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Using a Lambda Expression: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personList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(p1, p2) -&gt; p1.firstName.compareTo(p2.firstName));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44109" cy="1400530"/>
          </a:xfrm>
        </p:spPr>
        <p:txBody>
          <a:bodyPr/>
          <a:lstStyle/>
          <a:p>
            <a:r>
              <a:rPr lang="en-US" dirty="0" smtClean="0"/>
              <a:t>Lambda Expressions &amp;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460489"/>
            <a:ext cx="11590986" cy="5107735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Predicate was created in 1.8 to help with simple </a:t>
            </a:r>
            <a:r>
              <a:rPr lang="en-US" sz="2400" dirty="0" err="1">
                <a:solidFill>
                  <a:schemeClr val="bg1"/>
                </a:solidFill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</a:rPr>
              <a:t>oolean</a:t>
            </a:r>
            <a:r>
              <a:rPr lang="en-US" sz="2400" dirty="0" smtClean="0">
                <a:solidFill>
                  <a:schemeClr val="bg1"/>
                </a:solidFill>
              </a:rPr>
              <a:t> operations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interface Predicate&lt;T&gt;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test(T 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Using Predicate to Narrow Results: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 contains names “Austin”, “Jane”, “Jeremy”, and “Tom”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Predicate&lt;Person&gt;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startsWithJ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 -&gt;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a.name.startsWith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(“J”);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(Person p : persons)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startsWithJ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(p.name + “ begins with J”);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7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896</TotalTime>
  <Words>100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3</vt:lpstr>
      <vt:lpstr>Ion</vt:lpstr>
      <vt:lpstr>Lambda Expressions</vt:lpstr>
      <vt:lpstr>Lambda Expressions</vt:lpstr>
      <vt:lpstr>Lambda Expressions &amp; Comparators</vt:lpstr>
      <vt:lpstr>Lambda Expressions &amp; Predicate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38</cp:revision>
  <dcterms:created xsi:type="dcterms:W3CDTF">2015-09-29T15:15:51Z</dcterms:created>
  <dcterms:modified xsi:type="dcterms:W3CDTF">2015-10-01T04:45:30Z</dcterms:modified>
</cp:coreProperties>
</file>