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7" r:id="rId2"/>
    <p:sldId id="268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8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99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1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31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8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2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2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5A3378-2A85-4ADF-B71D-68C2BBE97705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70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inside Java 8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Nashorn</a:t>
            </a:r>
            <a:r>
              <a:rPr lang="en-US" dirty="0"/>
              <a:t> JavaScript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Java &amp; JS </a:t>
            </a:r>
            <a:r>
              <a:rPr lang="en-US" dirty="0" smtClean="0"/>
              <a:t>interoperability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add JS to Java?</a:t>
            </a:r>
          </a:p>
          <a:p>
            <a:pPr lvl="1"/>
            <a:r>
              <a:rPr lang="en-US" dirty="0" smtClean="0"/>
              <a:t>Convenience</a:t>
            </a:r>
          </a:p>
          <a:p>
            <a:pPr lvl="1"/>
            <a:r>
              <a:rPr lang="en-US" dirty="0" smtClean="0"/>
              <a:t>Rapid prototyping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5" y="1624745"/>
            <a:ext cx="9878096" cy="1199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932" y="4517663"/>
            <a:ext cx="6545080" cy="140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7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75" y="1152983"/>
            <a:ext cx="8414715" cy="445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37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734</TotalTime>
  <Words>20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JavaScript inside Java 8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Features of Java 7 and 8</dc:title>
  <dc:creator>syntel</dc:creator>
  <cp:lastModifiedBy>syntel</cp:lastModifiedBy>
  <cp:revision>13</cp:revision>
  <dcterms:created xsi:type="dcterms:W3CDTF">2015-09-29T15:15:51Z</dcterms:created>
  <dcterms:modified xsi:type="dcterms:W3CDTF">2015-10-01T06:08:57Z</dcterms:modified>
</cp:coreProperties>
</file>