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99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0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Features of Java 7 and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Patrick Fleet, </a:t>
            </a:r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John </a:t>
            </a:r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Joyce, </a:t>
            </a:r>
            <a:r>
              <a:rPr lang="en-US" dirty="0" smtClean="0"/>
              <a:t>Logan Wright, Ivan </a:t>
            </a:r>
            <a:r>
              <a:rPr lang="en-US" dirty="0" err="1" smtClean="0"/>
              <a:t>Matala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094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7:</a:t>
            </a:r>
          </a:p>
          <a:p>
            <a:r>
              <a:rPr lang="en-US" dirty="0" smtClean="0"/>
              <a:t>Underscores in numeric literals</a:t>
            </a:r>
          </a:p>
          <a:p>
            <a:r>
              <a:rPr lang="en-US" dirty="0" smtClean="0"/>
              <a:t>Easier Generic writing</a:t>
            </a:r>
          </a:p>
          <a:p>
            <a:r>
              <a:rPr lang="en-US" dirty="0" smtClean="0"/>
              <a:t>Strings in switch statements</a:t>
            </a:r>
          </a:p>
          <a:p>
            <a:pPr marL="0" indent="0">
              <a:buNone/>
            </a:pPr>
            <a:r>
              <a:rPr lang="en-US" dirty="0" smtClean="0"/>
              <a:t>Java 8: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New features for interfaces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 in numeric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7 introduced the ability to use underscores in numeric literals</a:t>
            </a:r>
          </a:p>
          <a:p>
            <a:r>
              <a:rPr lang="en-US" dirty="0" smtClean="0"/>
              <a:t>Useful when you want to separate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798"/>
            <a:ext cx="10515600" cy="4351338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err="1" smtClean="0"/>
              <a:t>debitNumber</a:t>
            </a:r>
            <a:r>
              <a:rPr lang="en-US" dirty="0" smtClean="0"/>
              <a:t>=1234_5678_1233_1235;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generic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you had to specify which type you wanted twice inside the object instantiation.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String&gt;();</a:t>
            </a:r>
          </a:p>
          <a:p>
            <a:r>
              <a:rPr lang="en-US" dirty="0" smtClean="0"/>
              <a:t>Starting in Java 7, however, it has been possible to use generics more concisely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8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to do conditional logic on strings required using if-else statements.</a:t>
            </a:r>
          </a:p>
          <a:p>
            <a:r>
              <a:rPr lang="en-US" dirty="0" smtClean="0"/>
              <a:t>Now, however, it is possible to use switch statements on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(“Enter shape”)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sh</a:t>
            </a:r>
            <a:r>
              <a:rPr lang="en-US" dirty="0" smtClean="0"/>
              <a:t>=</a:t>
            </a:r>
            <a:r>
              <a:rPr lang="en-US" dirty="0" err="1" smtClean="0"/>
              <a:t>sc.next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switch (</a:t>
            </a:r>
            <a:r>
              <a:rPr lang="en-US" dirty="0" err="1" smtClean="0"/>
              <a:t>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case “triangle”</a:t>
            </a:r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(“3 sides”)</a:t>
            </a:r>
          </a:p>
          <a:p>
            <a:pPr lvl="2"/>
            <a:r>
              <a:rPr lang="en-US" dirty="0" smtClean="0"/>
              <a:t>break;</a:t>
            </a:r>
          </a:p>
          <a:p>
            <a:pPr lvl="1"/>
            <a:r>
              <a:rPr lang="en-US" dirty="0" smtClean="0"/>
              <a:t>case “square”</a:t>
            </a:r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(“4 sides”)</a:t>
            </a:r>
          </a:p>
          <a:p>
            <a:pPr lvl="2"/>
            <a:r>
              <a:rPr lang="en-US" smtClean="0"/>
              <a:t>break;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been in other languages, such as C#, for a long time.</a:t>
            </a:r>
          </a:p>
          <a:p>
            <a:r>
              <a:rPr lang="en-US" dirty="0" smtClean="0"/>
              <a:t>The Java designers were hesitant to add this, but it was finally added in Java 8.</a:t>
            </a:r>
          </a:p>
          <a:p>
            <a:r>
              <a:rPr lang="en-US" dirty="0" smtClean="0"/>
              <a:t>A block of code that you can pass to parameters, without actually creating a method.</a:t>
            </a:r>
          </a:p>
          <a:p>
            <a:r>
              <a:rPr lang="en-US" dirty="0" smtClean="0"/>
              <a:t>These can make programs much more compact and easy to read and understand.</a:t>
            </a:r>
          </a:p>
          <a:p>
            <a:r>
              <a:rPr lang="en-US" dirty="0" smtClean="0"/>
              <a:t>example – (Integer p1, Integer p2) -&gt; { </a:t>
            </a:r>
            <a:r>
              <a:rPr lang="en-US" dirty="0" err="1" smtClean="0"/>
              <a:t>int</a:t>
            </a:r>
            <a:r>
              <a:rPr lang="en-US" dirty="0" smtClean="0"/>
              <a:t> sum=p1+p2; return sum;}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of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now contain default methods that don’t need to be implemented</a:t>
            </a:r>
          </a:p>
          <a:p>
            <a:pPr lvl="1"/>
            <a:r>
              <a:rPr lang="en-US" dirty="0" smtClean="0"/>
              <a:t>Useful when an interface should provide 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954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726</TotalTime>
  <Words>305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New Features of Java 7 and 8</vt:lpstr>
      <vt:lpstr>Outline</vt:lpstr>
      <vt:lpstr>Underscores in numeric literals</vt:lpstr>
      <vt:lpstr>Demo</vt:lpstr>
      <vt:lpstr>Easier generic writing</vt:lpstr>
      <vt:lpstr>Strings in Switch Statements</vt:lpstr>
      <vt:lpstr>Example</vt:lpstr>
      <vt:lpstr>Lambda Expressions</vt:lpstr>
      <vt:lpstr>New Features of Interfaces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Java 7 and 8</dc:title>
  <dc:creator>syntel</dc:creator>
  <cp:lastModifiedBy>syntel</cp:lastModifiedBy>
  <cp:revision>11</cp:revision>
  <dcterms:created xsi:type="dcterms:W3CDTF">2015-09-29T15:15:51Z</dcterms:created>
  <dcterms:modified xsi:type="dcterms:W3CDTF">2015-09-30T21:01:04Z</dcterms:modified>
</cp:coreProperties>
</file>