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105024" y="2743200"/>
            <a:ext cx="9172576"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V.Logapriya</a:t>
            </a:r>
            <a:endParaRPr lang="en-US" sz="2400" dirty="0"/>
          </a:p>
          <a:p>
            <a:r>
              <a:rPr lang="en-US" sz="2400" dirty="0"/>
              <a:t>REGISTER NO:</a:t>
            </a:r>
            <a:r>
              <a:rPr lang="en-IN" sz="2400" dirty="0" smtClean="0"/>
              <a:t>312218664</a:t>
            </a:r>
            <a:endParaRPr lang="en-IN" sz="2400" dirty="0"/>
          </a:p>
          <a:p>
            <a:r>
              <a:rPr lang="en-US" sz="2400" dirty="0" smtClean="0"/>
              <a:t>NM ID:3902A44473FAC1E9044410A9A38B9293</a:t>
            </a:r>
            <a:endParaRPr lang="en-US" sz="2400" dirty="0"/>
          </a:p>
          <a:p>
            <a:r>
              <a:rPr lang="en-US" sz="2400" dirty="0"/>
              <a:t>DEPARTMENT:B.COM GENRAL</a:t>
            </a:r>
          </a:p>
          <a:p>
            <a:r>
              <a:rPr lang="en-US" sz="2400" dirty="0" smtClean="0"/>
              <a:t>COLLEGE: </a:t>
            </a:r>
            <a:r>
              <a:rPr lang="en-US" sz="2400" dirty="0" err="1" smtClean="0"/>
              <a:t>Vishwaksena</a:t>
            </a:r>
            <a:r>
              <a:rPr lang="en-US" sz="2400" dirty="0" smtClean="0"/>
              <a:t> </a:t>
            </a:r>
            <a:r>
              <a:rPr lang="en-US" sz="2400" dirty="0"/>
              <a:t>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xmlns=""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xmlns=""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278</TotalTime>
  <Words>359</Words>
  <Application>Microsoft Office PowerPoint</Application>
  <PresentationFormat>Custom</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pc29</cp:lastModifiedBy>
  <cp:revision>21</cp:revision>
  <dcterms:created xsi:type="dcterms:W3CDTF">2024-03-29T15:07:22Z</dcterms:created>
  <dcterms:modified xsi:type="dcterms:W3CDTF">2024-09-11T02:14:57Z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