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8" r:id="rId2"/>
    <p:sldId id="264" r:id="rId3"/>
    <p:sldId id="266" r:id="rId4"/>
    <p:sldId id="26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93076A-F139-443F-A7B6-E523D921A19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13729A-580B-467F-AB34-9C8ED6E82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000240"/>
            <a:ext cx="735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66FFCC"/>
                </a:solidFill>
              </a:rPr>
              <a:t>IMAGE RECOGNITION WITH IBM CLOUD VISUAL RECOGNITION</a:t>
            </a:r>
            <a:endParaRPr lang="en-US" sz="4000" dirty="0">
              <a:solidFill>
                <a:srgbClr val="66FF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000240"/>
            <a:ext cx="8001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requests</a:t>
            </a:r>
          </a:p>
          <a:p>
            <a:endParaRPr lang="en-US" dirty="0" smtClean="0"/>
          </a:p>
          <a:p>
            <a:r>
              <a:rPr lang="en-US" dirty="0" smtClean="0"/>
              <a:t># Replace with your IBM Cloud Visual Recognition API key and service URL</a:t>
            </a:r>
          </a:p>
          <a:p>
            <a:r>
              <a:rPr lang="en-US" dirty="0" err="1" smtClean="0"/>
              <a:t>api_key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smtClean="0"/>
              <a:t>https://www.google.com/imgres?imgurl=https%3A%2F%2Fwww.snexplores.org%2Fwp-content%2Fuploads%2F2019%2F11%2F860-face-brain.jpg&amp;tbnid=T9u--bYXEstU_M&amp;vet=10CAMQMyhpahcKEwjI2__JhZOCAxUAAAAAHQAAAAAQAw..</a:t>
            </a:r>
            <a:r>
              <a:rPr lang="en-US" dirty="0" err="1" smtClean="0"/>
              <a:t>i&amp;imgrefurl</a:t>
            </a:r>
            <a:r>
              <a:rPr lang="en-US" dirty="0" smtClean="0"/>
              <a:t>=https%3A%2F%2Fwww.snexplores.org%2Farticle%2Fsmall-region-brain-recognizes-facial-expressions&amp;docid=</a:t>
            </a:r>
            <a:r>
              <a:rPr lang="en-US" dirty="0" err="1" smtClean="0"/>
              <a:t>KfxPrEwxCVkiOM&amp;w</a:t>
            </a:r>
            <a:r>
              <a:rPr lang="en-US" dirty="0" smtClean="0"/>
              <a:t>=860&amp;h=460&amp;q=face%20emotions&amp;ved=0CAMQMyhpahcKEwjI2__JhZOCAxUAAAAAHQAAAAAQAw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42860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u="sng" dirty="0" smtClean="0">
              <a:latin typeface="Arial Rounded MT Bold" pitchFamily="34" charset="0"/>
            </a:endParaRPr>
          </a:p>
          <a:p>
            <a:pPr algn="ctr"/>
            <a:r>
              <a:rPr lang="en-IN" sz="2400" b="1" u="sng" dirty="0" smtClean="0">
                <a:latin typeface="Arial Rounded MT Bold" pitchFamily="34" charset="0"/>
              </a:rPr>
              <a:t>PYTHON CODE FOR FACE RECOGNITION</a:t>
            </a:r>
            <a:endParaRPr lang="en-US" sz="2400" b="1" u="sng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8001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image_url</a:t>
            </a:r>
            <a:r>
              <a:rPr lang="en-US" dirty="0" smtClean="0"/>
              <a:t> = https://www.google.com/imgres?imgurl=https%3A%2F%2Fwww.snexplores.org%2Fwp-content%2Fuploads%2F2019%2F11%2F860-face-brain.jpg&amp;tbnid=T9u--bYXEstU_M&amp;vet=10CAMQMyhpahcKEwjI2__JhZOCAxUAAAAAHQAAAAAQAw..</a:t>
            </a:r>
            <a:r>
              <a:rPr lang="en-US" dirty="0" err="1" smtClean="0"/>
              <a:t>i&amp;imgrefurl</a:t>
            </a:r>
            <a:r>
              <a:rPr lang="en-US" dirty="0" smtClean="0"/>
              <a:t>=https%3A%2F%2Fwww.snexplores.org%2Farticle%2Fsmall-region-brain-recognizes-facial-expressions&amp;docid=</a:t>
            </a:r>
            <a:r>
              <a:rPr lang="en-US" dirty="0" err="1" smtClean="0"/>
              <a:t>KfxPrEwxCVkiOM&amp;w</a:t>
            </a:r>
            <a:r>
              <a:rPr lang="en-US" dirty="0" smtClean="0"/>
              <a:t>=860&amp;h=460&amp;q=face%20emotions&amp;ved=0CAMQMyhpahcKEwjI2__JhZOCAxUAAAAAHQAAAAAQAw</a:t>
            </a:r>
          </a:p>
          <a:p>
            <a:endParaRPr lang="en-US" dirty="0" smtClean="0"/>
          </a:p>
          <a:p>
            <a:r>
              <a:rPr lang="en-US" dirty="0" smtClean="0"/>
              <a:t># Define the headers with the API key</a:t>
            </a:r>
          </a:p>
          <a:p>
            <a:r>
              <a:rPr lang="en-US" dirty="0" smtClean="0"/>
              <a:t>headers = {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apikey</a:t>
            </a:r>
            <a:r>
              <a:rPr lang="en-US" dirty="0" smtClean="0"/>
              <a:t>': </a:t>
            </a:r>
            <a:r>
              <a:rPr lang="en-US" dirty="0" err="1" smtClean="0"/>
              <a:t>api_key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# Define the parameters, including the image URL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= </a:t>
            </a:r>
            <a:r>
              <a:rPr lang="en-US" dirty="0" smtClean="0"/>
              <a:t>{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7715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'</a:t>
            </a:r>
            <a:r>
              <a:rPr lang="en-US" dirty="0" err="1" smtClean="0"/>
              <a:t>url</a:t>
            </a:r>
            <a:r>
              <a:rPr lang="en-US" dirty="0" smtClean="0"/>
              <a:t>': https://www.google.com/imgres?imgurl=https%3A%2F%2Fwww.snexplores.org%2Fwp-content%2Fuploads%2F2019%2F11%2F860-face-brain.jpg&amp;tbnid=T9u--bYXEstU_M&amp;vet=10CAMQMyhpahcKEwjI2__JhZOCAxUAAAAAHQAAAAAQAw..</a:t>
            </a:r>
            <a:r>
              <a:rPr lang="en-US" dirty="0" err="1" smtClean="0"/>
              <a:t>i&amp;imgrefurl</a:t>
            </a:r>
            <a:r>
              <a:rPr lang="en-US" dirty="0" smtClean="0"/>
              <a:t>=https%3A%2F%2Fwww.snexplores.org%2Farticle%2Fsmall-region-brain-recognizes-facial-expressions&amp;docid=</a:t>
            </a:r>
            <a:r>
              <a:rPr lang="en-US" dirty="0" err="1" smtClean="0"/>
              <a:t>KfxPrEwxCVkiOM&amp;w</a:t>
            </a:r>
            <a:r>
              <a:rPr lang="en-US" dirty="0" smtClean="0"/>
              <a:t>=860&amp;h=460&amp;q=face%20emotions&amp;ved=0CAMQMyhpahcKEwjI2__JhZOCAxUAAAAAHQAAAAAQAw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 </a:t>
            </a:r>
            <a:r>
              <a:rPr lang="en-US" dirty="0" smtClean="0"/>
              <a:t>Send a GET request to the Visual Recognition service</a:t>
            </a:r>
          </a:p>
          <a:p>
            <a:r>
              <a:rPr lang="en-US" dirty="0" smtClean="0"/>
              <a:t>response = </a:t>
            </a:r>
            <a:r>
              <a:rPr lang="en-US" dirty="0" err="1" smtClean="0"/>
              <a:t>requests.get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headers=headers, </a:t>
            </a:r>
            <a:r>
              <a:rPr lang="en-US" dirty="0" err="1" smtClean="0"/>
              <a:t>params</a:t>
            </a:r>
            <a:r>
              <a:rPr lang="en-US" dirty="0" smtClean="0"/>
              <a:t>=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785926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Check the response status code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response.status_code</a:t>
            </a:r>
            <a:r>
              <a:rPr lang="en-US" dirty="0" smtClean="0"/>
              <a:t> == 200:</a:t>
            </a:r>
          </a:p>
          <a:p>
            <a:r>
              <a:rPr lang="en-US" dirty="0" smtClean="0"/>
              <a:t>    # Parse the JSON response</a:t>
            </a:r>
          </a:p>
          <a:p>
            <a:r>
              <a:rPr lang="en-US" dirty="0" smtClean="0"/>
              <a:t>    data = </a:t>
            </a:r>
            <a:r>
              <a:rPr lang="en-US" dirty="0" err="1" smtClean="0"/>
              <a:t>response.json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# Print the classification results</a:t>
            </a:r>
          </a:p>
          <a:p>
            <a:r>
              <a:rPr lang="en-US" dirty="0" smtClean="0"/>
              <a:t>    print(data)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# Handle any errors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f"Error</a:t>
            </a:r>
            <a:r>
              <a:rPr lang="en-US" dirty="0" smtClean="0"/>
              <a:t>: {</a:t>
            </a:r>
            <a:r>
              <a:rPr lang="en-US" dirty="0" err="1" smtClean="0"/>
              <a:t>response.status_code</a:t>
            </a:r>
            <a:r>
              <a:rPr lang="en-US" dirty="0" smtClean="0"/>
              <a:t>} - {</a:t>
            </a:r>
            <a:r>
              <a:rPr lang="en-US" dirty="0" err="1" smtClean="0"/>
              <a:t>response.text</a:t>
            </a:r>
            <a:r>
              <a:rPr lang="en-US" dirty="0" smtClean="0"/>
              <a:t>}")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440</TotalTime>
  <Words>165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EMOTIONS AND SENTIMENTS</dc:title>
  <dc:creator>ELCOT</dc:creator>
  <cp:lastModifiedBy>ELCOT</cp:lastModifiedBy>
  <cp:revision>33</cp:revision>
  <dcterms:created xsi:type="dcterms:W3CDTF">2023-10-18T06:20:59Z</dcterms:created>
  <dcterms:modified xsi:type="dcterms:W3CDTF">2023-10-26T10:24:13Z</dcterms:modified>
</cp:coreProperties>
</file>