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bmp"/><Relationship Id="rId2" Type="http://schemas.openxmlformats.org/officeDocument/2006/relationships/image" Target="../media/image15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什么是机器学习？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9" y="1600200"/>
            <a:ext cx="7994841" cy="4525963"/>
          </a:xfrm>
        </p:spPr>
      </p:pic>
    </p:spTree>
    <p:extLst>
      <p:ext uri="{BB962C8B-B14F-4D97-AF65-F5344CB8AC3E}">
        <p14:creationId xmlns:p14="http://schemas.microsoft.com/office/powerpoint/2010/main" val="304194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280920" cy="4713387"/>
          </a:xfrm>
        </p:spPr>
      </p:pic>
    </p:spTree>
    <p:extLst>
      <p:ext uri="{BB962C8B-B14F-4D97-AF65-F5344CB8AC3E}">
        <p14:creationId xmlns:p14="http://schemas.microsoft.com/office/powerpoint/2010/main" val="118224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12968" cy="5760640"/>
          </a:xfrm>
        </p:spPr>
      </p:pic>
    </p:spTree>
    <p:extLst>
      <p:ext uri="{BB962C8B-B14F-4D97-AF65-F5344CB8AC3E}">
        <p14:creationId xmlns:p14="http://schemas.microsoft.com/office/powerpoint/2010/main" val="298253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4608512"/>
          </a:xfrm>
        </p:spPr>
      </p:pic>
    </p:spTree>
    <p:extLst>
      <p:ext uri="{BB962C8B-B14F-4D97-AF65-F5344CB8AC3E}">
        <p14:creationId xmlns:p14="http://schemas.microsoft.com/office/powerpoint/2010/main" val="290239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624"/>
            <a:ext cx="8568952" cy="6772599"/>
          </a:xfrm>
        </p:spPr>
      </p:pic>
    </p:spTree>
    <p:extLst>
      <p:ext uri="{BB962C8B-B14F-4D97-AF65-F5344CB8AC3E}">
        <p14:creationId xmlns:p14="http://schemas.microsoft.com/office/powerpoint/2010/main" val="35301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48989"/>
            <a:ext cx="8784976" cy="6916159"/>
          </a:xfrm>
        </p:spPr>
      </p:pic>
    </p:spTree>
    <p:extLst>
      <p:ext uri="{BB962C8B-B14F-4D97-AF65-F5344CB8AC3E}">
        <p14:creationId xmlns:p14="http://schemas.microsoft.com/office/powerpoint/2010/main" val="13326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84976" cy="2392801"/>
          </a:xfrm>
        </p:spPr>
      </p:pic>
    </p:spTree>
    <p:extLst>
      <p:ext uri="{BB962C8B-B14F-4D97-AF65-F5344CB8AC3E}">
        <p14:creationId xmlns:p14="http://schemas.microsoft.com/office/powerpoint/2010/main" val="3942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640"/>
            <a:ext cx="5976664" cy="6202756"/>
          </a:xfrm>
        </p:spPr>
      </p:pic>
    </p:spTree>
    <p:extLst>
      <p:ext uri="{BB962C8B-B14F-4D97-AF65-F5344CB8AC3E}">
        <p14:creationId xmlns:p14="http://schemas.microsoft.com/office/powerpoint/2010/main" val="32922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" y="1412776"/>
            <a:ext cx="8688277" cy="169192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81999"/>
            <a:ext cx="8673793" cy="20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84410"/>
            <a:ext cx="7560839" cy="6656958"/>
          </a:xfrm>
        </p:spPr>
      </p:pic>
    </p:spTree>
    <p:extLst>
      <p:ext uri="{BB962C8B-B14F-4D97-AF65-F5344CB8AC3E}">
        <p14:creationId xmlns:p14="http://schemas.microsoft.com/office/powerpoint/2010/main" val="31834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机器学习过程与人类对历史经验归纳对比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1737"/>
            <a:ext cx="8229600" cy="3962889"/>
          </a:xfrm>
        </p:spPr>
      </p:pic>
    </p:spTree>
    <p:extLst>
      <p:ext uri="{BB962C8B-B14F-4D97-AF65-F5344CB8AC3E}">
        <p14:creationId xmlns:p14="http://schemas.microsoft.com/office/powerpoint/2010/main" val="638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2160241"/>
          </a:xfrm>
        </p:spPr>
        <p:txBody>
          <a:bodyPr/>
          <a:lstStyle/>
          <a:p>
            <a:r>
              <a:rPr lang="zh-CN" altLang="en-US" b="1" dirty="0" smtClean="0"/>
              <a:t>例子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在空白处填写正确数字：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  4   ()	   8	10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852936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例子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zh-CN" altLang="en-US" sz="32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47317"/>
              </p:ext>
            </p:extLst>
          </p:nvPr>
        </p:nvGraphicFramePr>
        <p:xfrm>
          <a:off x="1019944" y="338896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地理位置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房间数量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房子朝向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售价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坐东朝西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传统算法和机器学习算法区别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传统算法是人类直接告诉计算机应当遵守什么样的规则，按照怎样的映射进行计算，很多时候人类并不清楚这种映射关系。机器学习优点是在人类不知道这种映射关系时，自己去学习映射关系，以达到一些目的。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传统算法和机器学习算法区别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如何学习到这种映射关系？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假设卖房价格为如下关系：</a:t>
                </a:r>
                <a:r>
                  <a:rPr lang="en-US" altLang="zh-CN" dirty="0" smtClean="0"/>
                  <a:t>F(x)=w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+w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+w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+…+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d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d</a:t>
                </a:r>
                <a:r>
                  <a:rPr lang="en-US" altLang="zh-CN" dirty="0" err="1" smtClean="0"/>
                  <a:t>+b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那么我们试图学习</a:t>
                </a:r>
                <a:r>
                  <a:rPr lang="en-US" altLang="zh-CN" dirty="0" smtClean="0"/>
                  <a:t>F(x)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CN" dirty="0" smtClean="0">
                    <a:latin typeface="宋体"/>
                    <a:ea typeface="宋体"/>
                  </a:rPr>
                  <a:t>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𝑎𝑟𝑔𝑚𝑖𝑛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aseline="30000" dirty="0" smtClean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模拟大脑神经元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05" y="1700808"/>
            <a:ext cx="6914087" cy="3462258"/>
          </a:xfrm>
        </p:spPr>
      </p:pic>
    </p:spTree>
    <p:extLst>
      <p:ext uri="{BB962C8B-B14F-4D97-AF65-F5344CB8AC3E}">
        <p14:creationId xmlns:p14="http://schemas.microsoft.com/office/powerpoint/2010/main" val="41037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zh-CN" altLang="en-US" dirty="0" smtClean="0"/>
              <a:t>与深度学习关系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94116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深度学习算法试图从数据中学习高级功能，适合用在难提取特征的图像，语音，自然语言领域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16" y="1772816"/>
            <a:ext cx="4663440" cy="2461260"/>
          </a:xfrm>
        </p:spPr>
      </p:pic>
    </p:spTree>
    <p:extLst>
      <p:ext uri="{BB962C8B-B14F-4D97-AF65-F5344CB8AC3E}">
        <p14:creationId xmlns:p14="http://schemas.microsoft.com/office/powerpoint/2010/main" val="11307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88" y="1484784"/>
            <a:ext cx="6286823" cy="3276768"/>
          </a:xfrm>
        </p:spPr>
      </p:pic>
      <p:sp>
        <p:nvSpPr>
          <p:cNvPr id="5" name="TextBox 4"/>
          <p:cNvSpPr txBox="1"/>
          <p:nvPr/>
        </p:nvSpPr>
        <p:spPr>
          <a:xfrm>
            <a:off x="1547664" y="501317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采用多层神经网络</a:t>
            </a:r>
            <a:r>
              <a:rPr lang="zh-CN" altLang="en-US" dirty="0" smtClean="0"/>
              <a:t>进行</a:t>
            </a:r>
            <a:r>
              <a:rPr lang="zh-CN" altLang="en-US" dirty="0"/>
              <a:t>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23" y="2996952"/>
            <a:ext cx="6241321" cy="3068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BP</a:t>
            </a:r>
            <a:r>
              <a:rPr lang="zh-CN" altLang="en-US" dirty="0" smtClean="0"/>
              <a:t>算法思想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、先计算每一层的状态和激活值，直到最后一层（即前向传播算法）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、计算每一层的误差，误差从最后一层开始</a:t>
            </a:r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、更新参数使误差变小。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277</Words>
  <Application>Microsoft Office PowerPoint</Application>
  <PresentationFormat>全屏显示(4:3)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什么是机器学习？</vt:lpstr>
      <vt:lpstr>机器学习过程与人类对历史经验归纳对比</vt:lpstr>
      <vt:lpstr>PowerPoint 演示文稿</vt:lpstr>
      <vt:lpstr>传统算法和机器学习算法区别</vt:lpstr>
      <vt:lpstr>传统算法和机器学习算法区别</vt:lpstr>
      <vt:lpstr>模拟大脑神经元</vt:lpstr>
      <vt:lpstr>机器学习与深度学习关系</vt:lpstr>
      <vt:lpstr>深度学习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什么是机器学习？</dc:title>
  <dc:creator>logcode</dc:creator>
  <cp:lastModifiedBy>logcode</cp:lastModifiedBy>
  <cp:revision>20</cp:revision>
  <dcterms:created xsi:type="dcterms:W3CDTF">2019-03-31T08:59:14Z</dcterms:created>
  <dcterms:modified xsi:type="dcterms:W3CDTF">2019-04-02T13:18:18Z</dcterms:modified>
</cp:coreProperties>
</file>