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yclist_Problem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7132DF-79A3-4D75-ACF9-205666FD8E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Cyclist_Problem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D363EA0-34E9-4866-9BC1-07E694B1FD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7/8/2023 8:00:43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43490FC-DA59-41D0-B2C6-F94BE3F69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68"/>
            <a:ext cx="12192000" cy="60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2023-07-08T08:00:45Z</dcterms:created>
  <dcterms:modified xsi:type="dcterms:W3CDTF">2023-07-08T08:00:45Z</dcterms:modified>
</cp:coreProperties>
</file>