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57" r:id="rId9"/>
    <p:sldId id="258" r:id="rId10"/>
    <p:sldId id="268" r:id="rId11"/>
    <p:sldId id="259" r:id="rId12"/>
    <p:sldId id="260" r:id="rId13"/>
    <p:sldId id="270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5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2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9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22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6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8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8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5B62-56AE-4B1C-89C0-0936C4F11521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B227C8-D4C6-48C3-9B42-874D791C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22E-0CD0-5ABA-BC99-E5BE541A7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2" y="2506663"/>
            <a:ext cx="8333975" cy="92233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39E3E-D304-B10A-A8D8-BA5F4211D460}"/>
              </a:ext>
            </a:extLst>
          </p:cNvPr>
          <p:cNvSpPr txBox="1"/>
          <p:nvPr/>
        </p:nvSpPr>
        <p:spPr>
          <a:xfrm>
            <a:off x="7893423" y="4222376"/>
            <a:ext cx="2944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Logesh 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Hamsageetha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541-3D0F-387B-E27D-A30261A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91996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Drill Through From Product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2806D-678D-DD69-447A-D70F7410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22625"/>
            <a:ext cx="4240212" cy="546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A9B94-757B-34A6-29F0-8B5DC85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6" y="1286125"/>
            <a:ext cx="6077403" cy="54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BBA82-7D3B-52FA-4E69-FE2C391D6074}"/>
              </a:ext>
            </a:extLst>
          </p:cNvPr>
          <p:cNvSpPr txBox="1"/>
          <p:nvPr/>
        </p:nvSpPr>
        <p:spPr>
          <a:xfrm>
            <a:off x="3684494" y="536538"/>
            <a:ext cx="461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293D1-14E4-D3A7-FE44-18F93178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" y="1117600"/>
            <a:ext cx="10515161" cy="55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3A9CB-3D7A-43C9-A459-2C973320235F}"/>
              </a:ext>
            </a:extLst>
          </p:cNvPr>
          <p:cNvSpPr txBox="1"/>
          <p:nvPr/>
        </p:nvSpPr>
        <p:spPr>
          <a:xfrm>
            <a:off x="3682253" y="685799"/>
            <a:ext cx="48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FC41B-1C5E-0652-B615-801D9CB6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7" y="1397000"/>
            <a:ext cx="10463167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66BC-ABEA-1AD9-A5B4-70CDE350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8790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DRILL THROUGH TIME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2B601-E33E-66DB-FCF7-6389A0EE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397000"/>
            <a:ext cx="6967806" cy="546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59911-05C8-9C82-0B51-2A1060BEC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781"/>
          <a:stretch/>
        </p:blipFill>
        <p:spPr>
          <a:xfrm>
            <a:off x="7391400" y="1397000"/>
            <a:ext cx="4267200" cy="56006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5A91A-29EC-304A-A91C-5FA4BD1F5936}"/>
              </a:ext>
            </a:extLst>
          </p:cNvPr>
          <p:cNvCxnSpPr/>
          <p:nvPr/>
        </p:nvCxnSpPr>
        <p:spPr>
          <a:xfrm flipH="1" flipV="1">
            <a:off x="10363200" y="1104900"/>
            <a:ext cx="825500" cy="57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AD3F7A-A87F-4556-4617-95F954FFB9B4}"/>
              </a:ext>
            </a:extLst>
          </p:cNvPr>
          <p:cNvSpPr txBox="1"/>
          <p:nvPr/>
        </p:nvSpPr>
        <p:spPr>
          <a:xfrm>
            <a:off x="9817881" y="395290"/>
            <a:ext cx="174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PRODUCT VALUE</a:t>
            </a:r>
          </a:p>
        </p:txBody>
      </p:sp>
    </p:spTree>
    <p:extLst>
      <p:ext uri="{BB962C8B-B14F-4D97-AF65-F5344CB8AC3E}">
        <p14:creationId xmlns:p14="http://schemas.microsoft.com/office/powerpoint/2010/main" val="134693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34EF-6FD6-17F3-34F9-791E1503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3" y="609600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A6C-DB65-330A-7393-BD2C022E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3" y="1521012"/>
            <a:ext cx="10286358" cy="533698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overview page we can observe the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orders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specified  calendar year , State, Customer Name , Product ID, Order Date which is available in slicers.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sales report we can observe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sold and their revenue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specific region and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time report we can observe the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product value for specific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 and Quarter specified.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conclusion we can conclude that whenever there is a decrease in discount simultaneously there is a fall in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years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2014,2015,2016,2017,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sales have been tremendously increasing yearly. Cities in West region have sold bigger number of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 in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sold in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huge profit of $43K with the discount of 13.57%.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7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D9C9-E997-8A7B-988B-BBE5B3FC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770095"/>
            <a:ext cx="12017830" cy="65890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7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463E-7FD3-0382-84C3-2C6C119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007"/>
            <a:ext cx="10515600" cy="73977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8D61-9E1B-772B-2990-1EE40BB1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359"/>
            <a:ext cx="10753165" cy="387751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create five dimension table and one fact table from one excel          source.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create star schema.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extract data from Excel source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transform Excel source 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destination.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 visualize that processed data using power BI.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416C-86E6-6FFD-D95B-01FD81B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18" y="382114"/>
            <a:ext cx="7729728" cy="11887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4D3F7F-2B78-5D05-9E56-0485C675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24" y="1815353"/>
            <a:ext cx="6324869" cy="369347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49634-A27A-DAAC-5CA9-A819E6718304}"/>
              </a:ext>
            </a:extLst>
          </p:cNvPr>
          <p:cNvSpPr txBox="1"/>
          <p:nvPr/>
        </p:nvSpPr>
        <p:spPr>
          <a:xfrm>
            <a:off x="734441" y="2322701"/>
            <a:ext cx="4985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75EB-6A1D-5D33-D7CC-D4993225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2493818"/>
            <a:ext cx="4281055" cy="410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(Dimension Table)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Sort(to remove duplicates)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Destination (ODBC)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25092-5887-F936-DBA0-E2619D0F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19" y="1715245"/>
            <a:ext cx="6858203" cy="423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98E06-D3F6-6365-A48F-D5A7AB99C2D4}"/>
              </a:ext>
            </a:extLst>
          </p:cNvPr>
          <p:cNvSpPr txBox="1"/>
          <p:nvPr/>
        </p:nvSpPr>
        <p:spPr>
          <a:xfrm>
            <a:off x="806009" y="504137"/>
            <a:ext cx="610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995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7CDE-EC2F-467E-B5F1-F5C4FA0A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7C27-3E7C-E885-54C1-5E1EF348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86" y="2369127"/>
            <a:ext cx="6483928" cy="39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( Fact table)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source 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Destination (ODBC)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A704D-0795-550A-5237-5D068A18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84" y="1344706"/>
            <a:ext cx="5578804" cy="4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CC76-A5B5-6AD7-728F-735708DD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125" y="534305"/>
            <a:ext cx="8911687" cy="128089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0903C-A59A-EA21-179F-C628CCAF7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62100"/>
            <a:ext cx="6901010" cy="50591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BA1B7-A807-3FA8-F7A0-2EEEC9D004BE}"/>
              </a:ext>
            </a:extLst>
          </p:cNvPr>
          <p:cNvSpPr txBox="1"/>
          <p:nvPr/>
        </p:nvSpPr>
        <p:spPr>
          <a:xfrm>
            <a:off x="889000" y="1630529"/>
            <a:ext cx="379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SSIS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event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handlers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are the simplest means of turning an SSIS script into a reliable system that is auditable, reacts appropriately to error conditions.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30E94-C5CF-3C82-4260-26E6A9A18462}"/>
              </a:ext>
            </a:extLst>
          </p:cNvPr>
          <p:cNvCxnSpPr>
            <a:cxnSpLocks/>
          </p:cNvCxnSpPr>
          <p:nvPr/>
        </p:nvCxnSpPr>
        <p:spPr>
          <a:xfrm flipV="1">
            <a:off x="4381500" y="1562100"/>
            <a:ext cx="4051300" cy="9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EE499E-1719-A3A4-E481-F4F8077CD8E3}"/>
              </a:ext>
            </a:extLst>
          </p:cNvPr>
          <p:cNvCxnSpPr>
            <a:cxnSpLocks/>
          </p:cNvCxnSpPr>
          <p:nvPr/>
        </p:nvCxnSpPr>
        <p:spPr>
          <a:xfrm flipV="1">
            <a:off x="4381500" y="3429000"/>
            <a:ext cx="2336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59E7EF-90AB-ECF8-85E7-63829EEDF174}"/>
              </a:ext>
            </a:extLst>
          </p:cNvPr>
          <p:cNvSpPr txBox="1"/>
          <p:nvPr/>
        </p:nvSpPr>
        <p:spPr>
          <a:xfrm>
            <a:off x="1372662" y="3695700"/>
            <a:ext cx="28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</a:t>
            </a:r>
            <a:r>
              <a:rPr lang="en-IN" b="1" dirty="0"/>
              <a:t> Script task </a:t>
            </a:r>
            <a:r>
              <a:rPr lang="en-IN" dirty="0"/>
              <a:t>is used for creating a </a:t>
            </a:r>
            <a:r>
              <a:rPr lang="en-IN" dirty="0" err="1"/>
              <a:t>errorlog</a:t>
            </a:r>
            <a:r>
              <a:rPr lang="en-IN" dirty="0"/>
              <a:t> file in local machine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1EB86-591F-1B60-7429-83972D52B7B0}"/>
              </a:ext>
            </a:extLst>
          </p:cNvPr>
          <p:cNvCxnSpPr/>
          <p:nvPr/>
        </p:nvCxnSpPr>
        <p:spPr>
          <a:xfrm flipV="1">
            <a:off x="4381500" y="3429000"/>
            <a:ext cx="3693575" cy="179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D1CC29-2A4C-EF0F-050B-56C5C02658DA}"/>
              </a:ext>
            </a:extLst>
          </p:cNvPr>
          <p:cNvSpPr txBox="1"/>
          <p:nvPr/>
        </p:nvSpPr>
        <p:spPr>
          <a:xfrm>
            <a:off x="2006600" y="5227471"/>
            <a:ext cx="2198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</a:t>
            </a:r>
            <a:r>
              <a:rPr lang="en-IN" b="1" dirty="0"/>
              <a:t>Execute Process Task </a:t>
            </a:r>
            <a:r>
              <a:rPr lang="en-IN" dirty="0"/>
              <a:t>is used for running </a:t>
            </a:r>
            <a:r>
              <a:rPr lang="en-IN" b="1" dirty="0"/>
              <a:t>python </a:t>
            </a:r>
            <a:r>
              <a:rPr lang="en-IN" dirty="0"/>
              <a:t>which used for send mail</a:t>
            </a:r>
          </a:p>
        </p:txBody>
      </p:sp>
    </p:spTree>
    <p:extLst>
      <p:ext uri="{BB962C8B-B14F-4D97-AF65-F5344CB8AC3E}">
        <p14:creationId xmlns:p14="http://schemas.microsoft.com/office/powerpoint/2010/main" val="350173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23BE-7ABF-000E-7482-DCA0D5F6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795675" cy="62049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HANDLERS-EMAIL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783F6-C1A8-F68C-9B3A-1266413EB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264554"/>
            <a:ext cx="11404600" cy="54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0047-85F7-D11D-FD5A-78188A5F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79" y="620620"/>
            <a:ext cx="2946400" cy="124777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POWER BI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117505-B7C5-70A1-F044-860E25E8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36" y="1276647"/>
            <a:ext cx="699593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17D34-9189-6841-2529-A02A3213C974}"/>
              </a:ext>
            </a:extLst>
          </p:cNvPr>
          <p:cNvSpPr txBox="1"/>
          <p:nvPr/>
        </p:nvSpPr>
        <p:spPr>
          <a:xfrm>
            <a:off x="559427" y="1715921"/>
            <a:ext cx="464458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Star schema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Order_fact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Order_dim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Shipmode_dim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Geography_dim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Product_dim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Customer_dim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1DF10-93A0-CA12-9E3D-8A235C0A2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1506070"/>
            <a:ext cx="9901518" cy="5137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C3D30-4F9C-D71B-196A-775CE2B0D0CB}"/>
              </a:ext>
            </a:extLst>
          </p:cNvPr>
          <p:cNvSpPr txBox="1"/>
          <p:nvPr/>
        </p:nvSpPr>
        <p:spPr>
          <a:xfrm flipH="1">
            <a:off x="596153" y="214716"/>
            <a:ext cx="377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D340D-57A5-0928-CFBF-E190804BC0D2}"/>
              </a:ext>
            </a:extLst>
          </p:cNvPr>
          <p:cNvSpPr txBox="1"/>
          <p:nvPr/>
        </p:nvSpPr>
        <p:spPr>
          <a:xfrm>
            <a:off x="1506071" y="998892"/>
            <a:ext cx="35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CF5CB-762E-B8D0-44FA-05B1BB9582AA}"/>
              </a:ext>
            </a:extLst>
          </p:cNvPr>
          <p:cNvCxnSpPr/>
          <p:nvPr/>
        </p:nvCxnSpPr>
        <p:spPr>
          <a:xfrm flipV="1">
            <a:off x="5892800" y="998892"/>
            <a:ext cx="1244600" cy="7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68028-D6B7-7029-27D1-BB08055EDBE8}"/>
              </a:ext>
            </a:extLst>
          </p:cNvPr>
          <p:cNvSpPr txBox="1"/>
          <p:nvPr/>
        </p:nvSpPr>
        <p:spPr>
          <a:xfrm>
            <a:off x="7137400" y="814226"/>
            <a:ext cx="196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Page navigator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0773C-9ECF-D121-C9DB-59FC5D23D4A6}"/>
              </a:ext>
            </a:extLst>
          </p:cNvPr>
          <p:cNvCxnSpPr/>
          <p:nvPr/>
        </p:nvCxnSpPr>
        <p:spPr>
          <a:xfrm flipV="1">
            <a:off x="9969500" y="998892"/>
            <a:ext cx="215900" cy="11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C76E00-152B-0DB0-89A1-6A747DC3B539}"/>
              </a:ext>
            </a:extLst>
          </p:cNvPr>
          <p:cNvSpPr txBox="1"/>
          <p:nvPr/>
        </p:nvSpPr>
        <p:spPr>
          <a:xfrm>
            <a:off x="10185400" y="711729"/>
            <a:ext cx="151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21156639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442</TotalTime>
  <Words>362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Roboto</vt:lpstr>
      <vt:lpstr>Times New Roman</vt:lpstr>
      <vt:lpstr>Wingdings</vt:lpstr>
      <vt:lpstr>Wingdings 3</vt:lpstr>
      <vt:lpstr>Wisp</vt:lpstr>
      <vt:lpstr>Superstore  Report</vt:lpstr>
      <vt:lpstr>PROBLEM STATEMENT</vt:lpstr>
      <vt:lpstr>SSIS</vt:lpstr>
      <vt:lpstr>PowerPoint Presentation</vt:lpstr>
      <vt:lpstr>SSIS</vt:lpstr>
      <vt:lpstr>EVENT HANDLERS</vt:lpstr>
      <vt:lpstr>EVENT HANDLERS-EMAIL</vt:lpstr>
      <vt:lpstr>     POWER BI</vt:lpstr>
      <vt:lpstr>PowerPoint Presentation</vt:lpstr>
      <vt:lpstr>Drill Through From Product Categories</vt:lpstr>
      <vt:lpstr>PowerPoint Presentation</vt:lpstr>
      <vt:lpstr>PowerPoint Presentation</vt:lpstr>
      <vt:lpstr>DRILL THROUGH TIME REPORT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>PRIYA CK</dc:creator>
  <cp:lastModifiedBy>PRIYA CK</cp:lastModifiedBy>
  <cp:revision>7</cp:revision>
  <dcterms:created xsi:type="dcterms:W3CDTF">2022-10-27T11:35:19Z</dcterms:created>
  <dcterms:modified xsi:type="dcterms:W3CDTF">2022-10-28T10:46:36Z</dcterms:modified>
</cp:coreProperties>
</file>