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7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070450-0432-931E-C419-ED82E90C1C12}" v="458" dt="2024-04-29T17:59:10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8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21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0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61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5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1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7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0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3415" y="1674365"/>
            <a:ext cx="8131550" cy="2262781"/>
          </a:xfrm>
        </p:spPr>
        <p:txBody>
          <a:bodyPr>
            <a:normAutofit/>
          </a:bodyPr>
          <a:lstStyle/>
          <a:p>
            <a:r>
              <a:rPr lang="en-US" sz="4000" b="1" dirty="0"/>
              <a:t>LOGESH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415" y="3925938"/>
            <a:ext cx="8131550" cy="1574517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2021503519</a:t>
            </a:r>
          </a:p>
          <a:p>
            <a:r>
              <a:rPr lang="en-US" sz="2100" b="1" dirty="0"/>
              <a:t>9460EFB22AD115D9D2B4276BDC861B59</a:t>
            </a:r>
          </a:p>
          <a:p>
            <a:r>
              <a:rPr lang="en-US" sz="2100" b="1"/>
              <a:t>Madras Institute of Technology</a:t>
            </a:r>
          </a:p>
          <a:p>
            <a:r>
              <a:rPr lang="en-US" sz="2100" b="1" dirty="0"/>
              <a:t>logeshct2004@gmail.com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B6B-82A3-EC2D-E7EB-1D063749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778" y="937875"/>
            <a:ext cx="8911687" cy="1280890"/>
          </a:xfrm>
        </p:spPr>
        <p:txBody>
          <a:bodyPr/>
          <a:lstStyle/>
          <a:p>
            <a:r>
              <a:rPr lang="en-US" b="1" dirty="0"/>
              <a:t>RESULTS:</a:t>
            </a:r>
          </a:p>
        </p:txBody>
      </p:sp>
      <p:pic>
        <p:nvPicPr>
          <p:cNvPr id="4" name="Content Placeholder 3" descr="A screenshot of a white building&#10;&#10;Description automatically generated">
            <a:extLst>
              <a:ext uri="{FF2B5EF4-FFF2-40B4-BE49-F238E27FC236}">
                <a16:creationId xmlns:a16="http://schemas.microsoft.com/office/drawing/2014/main" id="{3F037D45-3EC2-4F73-F511-B360E88B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362" y="1841747"/>
            <a:ext cx="5004867" cy="350968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68B54D-4795-E7F2-CF5E-9DE9F552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743" y="1836643"/>
            <a:ext cx="5003988" cy="35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5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9CC-C43D-C72A-0CC4-D6D1ED39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37" y="93787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D7A0-FE68-0731-A75C-C0440DBE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Dhariwal, P., et al, "Stable Diffusion: A PrompTo Image Generation",2021. </a:t>
            </a:r>
            <a:endParaRPr lang="en-US" b="1"/>
          </a:p>
          <a:p>
            <a:r>
              <a:rPr lang="en-US" b="1" dirty="0">
                <a:solidFill>
                  <a:srgbClr val="0D0D0D"/>
                </a:solidFill>
                <a:ea typeface="+mn-lt"/>
                <a:cs typeface="+mn-lt"/>
              </a:rPr>
              <a:t>Radford, A., et al, "Language Models are Unsupervised Multitask Learners"</a:t>
            </a: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,2019.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3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F7EF4-939E-B87D-761F-0098B8FD9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771" y="281715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600" b="1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8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6228-7791-544D-ABAA-0DCCC779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02" y="652755"/>
            <a:ext cx="3971261" cy="4064174"/>
          </a:xfrm>
        </p:spPr>
        <p:txBody>
          <a:bodyPr anchor="t">
            <a:normAutofit/>
          </a:bodyPr>
          <a:lstStyle/>
          <a:p>
            <a:r>
              <a:rPr lang="en-US" b="1" dirty="0"/>
              <a:t>PROJECT TITLE: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CB31-76B3-F231-534B-70E92454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468" y="-497542"/>
            <a:ext cx="8349258" cy="65558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ea typeface="+mn-lt"/>
                <a:cs typeface="+mn-lt"/>
              </a:rPr>
              <a:t>Visualize Your Imagination: A Prompto Image Generator.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9193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CFA-FD14-6A80-E998-02E14B19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13" y="792198"/>
            <a:ext cx="8911687" cy="1280890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82F4-9FB1-97F0-EA55-193446C2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8" y="1427629"/>
            <a:ext cx="8915400" cy="41137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Research &amp; Development: Explore AI-based image generation techniques and natural language processing models.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Model Training &amp; Optimization: Develop and fine-tune a machine learning model for generating images from text prompts.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User Interface Design: Create an intuitive interface for users to input prompts and view generated images.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Testing &amp; Evaluation: Ensure image quality and coherence through rigorous testing and evaluation.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Documentation &amp; Deployment: Document development process and deploy the system for public use.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User Engagement &amp; Feedback: Encourage user interaction and gather feedback for continuous improvement.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4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C4FE-CF95-42B4-B484-CAC7BD41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837" y="904257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04040"/>
                </a:solidFill>
              </a:rPr>
              <a:t>PROBLEM STATEMENT: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5FB5-08E5-8CCA-739A-C291D2E3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18" y="1337983"/>
            <a:ext cx="8915400" cy="37776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The process of translating textual prompts into visual imagery often poses a significant challenge, requiring creative interpretation and artistic skill. Traditional methods of image creation can be time-consuming and may not always capture the essence of the original prompt.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There is a need for a more efficient and accessible solution that enables users to effortlessly generate high-quality images from textual prompts, unlocking new avenues for creative expression and exploration. This project aims to address this need by developing an AI-powered image generation system that seamlessly converts textual input into visually compelling images, providing users with a powerful tool to visualize their imagination with ease.</a:t>
            </a:r>
            <a:endParaRPr lang="en-US" b="1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6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6519-C1EC-6CF5-D618-0CEF27F2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543" y="93787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04040"/>
                </a:solidFill>
              </a:rPr>
              <a:t>PROJECT OVERVIEW: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C905-22D1-FC4B-69F7-4E574EF9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741" y="1203511"/>
            <a:ext cx="8915400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400" b="1" dirty="0"/>
          </a:p>
          <a:p>
            <a:endParaRPr lang="en-US" sz="1400" b="1" dirty="0"/>
          </a:p>
          <a:p>
            <a:r>
              <a:rPr lang="en-US" sz="1700" b="1" dirty="0">
                <a:ea typeface="+mn-lt"/>
                <a:cs typeface="+mn-lt"/>
              </a:rPr>
              <a:t>"Visualize Your Imagination: A </a:t>
            </a:r>
            <a:r>
              <a:rPr lang="en-US" sz="1700" b="1" dirty="0" err="1">
                <a:ea typeface="+mn-lt"/>
                <a:cs typeface="+mn-lt"/>
              </a:rPr>
              <a:t>PromptTo</a:t>
            </a:r>
            <a:r>
              <a:rPr lang="en-US" sz="1700" b="1" dirty="0">
                <a:ea typeface="+mn-lt"/>
                <a:cs typeface="+mn-lt"/>
              </a:rPr>
              <a:t> Image Generator" aims to revolutionize the process of creating visual content by leveraging artificial intelligence and natural language processing techniques. The project focuses on developing a user-friendly platform where users can input textual prompts and instantly receive generated images that encapsulate the essence of their ideas.</a:t>
            </a:r>
          </a:p>
          <a:p>
            <a:pPr marL="0" indent="0">
              <a:buNone/>
            </a:pPr>
            <a:endParaRPr lang="en-US" sz="17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Key Components:</a:t>
            </a:r>
            <a:endParaRPr lang="en-US" sz="1700" b="1" dirty="0">
              <a:ea typeface="+mn-lt"/>
              <a:cs typeface="+mn-lt"/>
            </a:endParaRPr>
          </a:p>
          <a:p>
            <a:endParaRPr lang="en-US" sz="1700" b="1" dirty="0">
              <a:ea typeface="+mn-lt"/>
              <a:cs typeface="+mn-lt"/>
            </a:endParaRPr>
          </a:p>
          <a:p>
            <a:r>
              <a:rPr lang="en-US" sz="1700" b="1" dirty="0">
                <a:ea typeface="+mn-lt"/>
                <a:cs typeface="+mn-lt"/>
              </a:rPr>
              <a:t>AI-Powered Image Generation: Utilize Stable Diffusion methods to translate textual prompts into realistic images.</a:t>
            </a:r>
            <a:endParaRPr lang="en-US"/>
          </a:p>
          <a:p>
            <a:r>
              <a:rPr lang="en-US" sz="1700" b="1" dirty="0">
                <a:ea typeface="+mn-lt"/>
                <a:cs typeface="+mn-lt"/>
              </a:rPr>
              <a:t>User Interface Design: Create an intuitive interface for users to input prompts and view generated images.</a:t>
            </a:r>
          </a:p>
          <a:p>
            <a:pPr marL="0" indent="0">
              <a:buNone/>
            </a:pPr>
            <a:endParaRPr lang="en-US" sz="1700" b="1" dirty="0">
              <a:ea typeface="+mn-lt"/>
              <a:cs typeface="+mn-lt"/>
            </a:endParaRP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917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6997-3D71-400B-1737-130953E7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13" y="85943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END 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2D9B-F2D2-BA2A-575A-23AD3FC2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388" y="190948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Artists and Designers</a:t>
            </a:r>
          </a:p>
          <a:p>
            <a:r>
              <a:rPr lang="en-US" b="1" dirty="0">
                <a:ea typeface="+mn-lt"/>
                <a:cs typeface="+mn-lt"/>
              </a:rPr>
              <a:t>Content Creators</a:t>
            </a:r>
          </a:p>
          <a:p>
            <a:r>
              <a:rPr lang="en-US" b="1" dirty="0">
                <a:ea typeface="+mn-lt"/>
                <a:cs typeface="+mn-lt"/>
              </a:rPr>
              <a:t>Educators and Students</a:t>
            </a:r>
          </a:p>
          <a:p>
            <a:r>
              <a:rPr lang="en-US" b="1" dirty="0">
                <a:ea typeface="+mn-lt"/>
                <a:cs typeface="+mn-lt"/>
              </a:rPr>
              <a:t>Businesses and Marketers</a:t>
            </a:r>
          </a:p>
          <a:p>
            <a:r>
              <a:rPr lang="en-US" b="1" dirty="0">
                <a:ea typeface="+mn-lt"/>
                <a:cs typeface="+mn-lt"/>
              </a:rPr>
              <a:t>General Users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835A-15A0-339A-5F58-855EF1EB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337" y="937875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SOLUTION AND IT'S VALUE PROPOSITION: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A7EF-F56E-21AC-5E88-0961655C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SOLUTION: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 "Visualize Your Imagination" offers an AI-powered platform that seamlessly generates high-quality images from textual prompts using Stable Diffusion methods and natural language processing.</a:t>
            </a:r>
            <a:endParaRPr lang="en-US" b="1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VALUE PROPOSITION:</a:t>
            </a:r>
            <a:endParaRPr lang="en-US" sz="2000" b="1" dirty="0"/>
          </a:p>
          <a:p>
            <a:r>
              <a:rPr lang="en-US" b="1" dirty="0">
                <a:ea typeface="+mn-lt"/>
                <a:cs typeface="+mn-lt"/>
              </a:rPr>
              <a:t>Unlock your creativity with ease! "Visualize Your Imagination" empowers users to effortlessly transform ideas into visually compelling images, revolutionizing the creative process and enabling new avenues for expression.</a:t>
            </a:r>
            <a:endParaRPr lang="en-US" b="1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85E-B3B1-86C6-1F5B-912A0A6C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601" y="85943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WOW FACTOR OF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6F91-F556-B5CA-0056-327332BC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Wow Factor: Transforming Text into Art and get the image size as your wish.</a:t>
            </a: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Experience the Magic: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Instantly generate stunning images from simple text prompts.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Witness your ideas come to life with realism and vibrancy.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Explore endless creative possibilities with just a few keystrokes.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Empowering everyone to be an artist, regardless of skill level.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Redefining the boundaries of imagination and creativity.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227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E43A-EB07-8EF8-AED0-63D78C6C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749" y="859434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/>
              <a:t>MODELING: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1619-8BEC-82ED-0108-1A688597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Stable Diffusion Methods:</a:t>
            </a: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 Utilize cutting-edge Stable Diffusion techniques for image generation.</a:t>
            </a:r>
            <a:endParaRPr lang="en-US" sz="2800"/>
          </a:p>
          <a:p>
            <a:r>
              <a:rPr lang="en-US" b="1">
                <a:ea typeface="+mn-lt"/>
                <a:cs typeface="+mn-lt"/>
              </a:rPr>
              <a:t>Natural Language Processing (NLP):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Incorporate NLP models to interpret and process textual prompts.</a:t>
            </a:r>
            <a:endParaRPr lang="en-US" sz="2800"/>
          </a:p>
          <a:p>
            <a:r>
              <a:rPr lang="en-US" b="1" dirty="0">
                <a:ea typeface="+mn-lt"/>
                <a:cs typeface="+mn-lt"/>
              </a:rPr>
              <a:t>Machine Learning Integration:</a:t>
            </a: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 Train and optimize machine learning models for efficient image generation.</a:t>
            </a:r>
            <a:endParaRPr lang="en-US" sz="2800"/>
          </a:p>
          <a:p>
            <a:r>
              <a:rPr lang="en-US" b="1" dirty="0">
                <a:ea typeface="+mn-lt"/>
                <a:cs typeface="+mn-lt"/>
              </a:rPr>
              <a:t>Quality Assurance:</a:t>
            </a: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 Implement rigorous testing to ensure image quality and coherence.</a:t>
            </a:r>
            <a:endParaRPr lang="en-US" sz="2800"/>
          </a:p>
          <a:p>
            <a:r>
              <a:rPr lang="en-US" b="1" dirty="0">
                <a:ea typeface="+mn-lt"/>
                <a:cs typeface="+mn-lt"/>
              </a:rPr>
              <a:t>Iterative Improvement:</a:t>
            </a: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 Continuously refine models based on user feedback and performance evaluation.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19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LOGESH S</vt:lpstr>
      <vt:lpstr>PROJECT TITLE:</vt:lpstr>
      <vt:lpstr>AGENDA</vt:lpstr>
      <vt:lpstr>PROBLEM STATEMENT:</vt:lpstr>
      <vt:lpstr>PROJECT OVERVIEW:</vt:lpstr>
      <vt:lpstr>END USER:</vt:lpstr>
      <vt:lpstr>SOLUTION AND IT'S VALUE PROPOSITION:</vt:lpstr>
      <vt:lpstr>WOW FACTOR OF SOLUTION:</vt:lpstr>
      <vt:lpstr>MODELING:</vt:lpstr>
      <vt:lpstr>RESULTS: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Logesh S</cp:lastModifiedBy>
  <cp:revision>218</cp:revision>
  <dcterms:created xsi:type="dcterms:W3CDTF">2024-04-29T16:07:46Z</dcterms:created>
  <dcterms:modified xsi:type="dcterms:W3CDTF">2024-04-29T18:03:55Z</dcterms:modified>
</cp:coreProperties>
</file>