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Sales Dataset Analysis – Advanced Excel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NAME:LOGESH.R</a:t>
            </a:r>
            <a:endParaRPr lang="en-US"/>
          </a:p>
          <a:p>
            <a:r>
              <a:rPr lang="en-US"/>
              <a:t>COURSE:DA&amp;DS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CONCLUSION: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Trends in discounting and its impact on total sales. </a:t>
            </a:r>
            <a:endParaRPr lang="en-US" dirty="0"/>
          </a:p>
          <a:p>
            <a:r>
              <a:rPr lang="en-US" dirty="0">
                <a:sym typeface="+mn-ea"/>
              </a:rPr>
              <a:t>Seasonal sales variations or peak performance times. </a:t>
            </a:r>
            <a:endParaRPr lang="en-US" dirty="0"/>
          </a:p>
          <a:p>
            <a:r>
              <a:rPr lang="en-US" dirty="0">
                <a:sym typeface="+mn-ea"/>
              </a:rPr>
              <a:t>Recommendations for improving sales based on analysis</a:t>
            </a:r>
            <a:endParaRPr lang="en-US" dirty="0">
              <a:sym typeface="+mn-ea"/>
            </a:endParaRPr>
          </a:p>
          <a:p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By optimizing the discount strategies we can increase the sales and once which are having the losses has to be improved either by quality or other constraints has to be considered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3987165"/>
          </a:xfrm>
        </p:spPr>
        <p:txBody>
          <a:bodyPr/>
          <a:p>
            <a:pPr algn="l"/>
            <a:r>
              <a:rPr lang="en-US" sz="4400">
                <a:solidFill>
                  <a:srgbClr val="FF0000"/>
                </a:solidFill>
              </a:rPr>
              <a:t>THANK YOU</a:t>
            </a:r>
            <a:endParaRPr 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PROJECT OBJECTIVES: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This project focuses on analyzing a comprehensive </a:t>
            </a:r>
            <a:r>
              <a:rPr lang="en-US" b="1" dirty="0">
                <a:sym typeface="+mn-ea"/>
              </a:rPr>
              <a:t>Sales Dataset</a:t>
            </a:r>
            <a:r>
              <a:rPr lang="en-US" dirty="0">
                <a:sym typeface="+mn-ea"/>
              </a:rPr>
              <a:t> using </a:t>
            </a:r>
            <a:r>
              <a:rPr lang="en-US" b="1" dirty="0">
                <a:sym typeface="+mn-ea"/>
              </a:rPr>
              <a:t>Excel</a:t>
            </a:r>
            <a:r>
              <a:rPr lang="en-US" dirty="0">
                <a:sym typeface="+mn-ea"/>
              </a:rPr>
              <a:t> to extract valuable insights that can aid in making data-driven business decisions. The dataset Includes key metrics such as </a:t>
            </a:r>
            <a:r>
              <a:rPr lang="en-US" b="1" dirty="0">
                <a:sym typeface="+mn-ea"/>
              </a:rPr>
              <a:t>sales</a:t>
            </a:r>
            <a:r>
              <a:rPr lang="en-US" dirty="0">
                <a:sym typeface="+mn-ea"/>
              </a:rPr>
              <a:t>, </a:t>
            </a:r>
            <a:r>
              <a:rPr lang="en-US" b="1" dirty="0">
                <a:sym typeface="+mn-ea"/>
              </a:rPr>
              <a:t>discounts</a:t>
            </a:r>
            <a:r>
              <a:rPr lang="en-US" dirty="0">
                <a:sym typeface="+mn-ea"/>
              </a:rPr>
              <a:t>, </a:t>
            </a:r>
            <a:r>
              <a:rPr lang="en-US" b="1" dirty="0">
                <a:sym typeface="+mn-ea"/>
              </a:rPr>
              <a:t>revenue</a:t>
            </a:r>
            <a:r>
              <a:rPr lang="en-US" dirty="0">
                <a:sym typeface="+mn-ea"/>
              </a:rPr>
              <a:t>, and </a:t>
            </a:r>
            <a:r>
              <a:rPr lang="en-US" b="1" dirty="0">
                <a:sym typeface="+mn-ea"/>
              </a:rPr>
              <a:t>sales channels.</a:t>
            </a:r>
            <a:endParaRPr lang="en-US" b="1" dirty="0"/>
          </a:p>
          <a:p>
            <a:r>
              <a:rPr lang="en-US" dirty="0">
                <a:sym typeface="+mn-ea"/>
              </a:rPr>
              <a:t>Determine the impact of returns and discounts.</a:t>
            </a:r>
            <a:endParaRPr lang="en-US" dirty="0"/>
          </a:p>
          <a:p>
            <a:r>
              <a:rPr lang="en-US" dirty="0">
                <a:sym typeface="+mn-ea"/>
              </a:rPr>
              <a:t>Create a dynamic dashboard with key metrics.</a:t>
            </a:r>
            <a:endParaRPr lang="en-IN" dirty="0"/>
          </a:p>
          <a:p>
            <a:r>
              <a:rPr lang="en-US" dirty="0">
                <a:sym typeface="+mn-ea"/>
              </a:rPr>
              <a:t>Identify high-performing products and sales channels.</a:t>
            </a: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 b="1" dirty="0">
                <a:solidFill>
                  <a:srgbClr val="FF0000"/>
                </a:solidFill>
                <a:sym typeface="+mn-ea"/>
              </a:rPr>
              <a:t>DATASET OVERVIEW:</a:t>
            </a:r>
            <a:endParaRPr lang="en-US" altLang="en-IN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latin typeface="Times New Roman" panose="02020603050405020304"/>
                <a:ea typeface="Calibri" panose="020F0502020204030204"/>
                <a:cs typeface="Calibri" panose="020F0502020204030204"/>
                <a:sym typeface="+mn-ea"/>
              </a:rPr>
              <a:t>It contains following rows :</a:t>
            </a:r>
            <a:endParaRPr lang="en-US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1.Row ID  2.Order ID  3.Order Date  4.Ship Date  5.Ship Mode  6.CustomerID  7.CustomerName 8.Segment  9.Country  10.City </a:t>
            </a:r>
            <a:endParaRPr lang="en-US" dirty="0">
              <a:latin typeface="Times New Roman" panose="02020603050405020304"/>
              <a:ea typeface="+mn-lt"/>
              <a:cs typeface="+mn-lt"/>
              <a:sym typeface="+mn-ea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11.State 12.Postal Code   13.Region 14.ProductID 15.Category  16.Sub-Category   17.Product Name   18.Sales    19.Quantity    20.Discount    21.Profit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DATASET CLEANING PROCESS:</a:t>
            </a:r>
            <a:endParaRPr lang="en-US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/>
              <a:buChar char="•"/>
            </a:pPr>
            <a:r>
              <a:rPr lang="en-US">
                <a:latin typeface="Times New Roman" panose="02020603050405020304"/>
                <a:cs typeface="Times New Roman" panose="02020603050405020304"/>
                <a:sym typeface="+mn-ea"/>
              </a:rPr>
              <a:t>Removal of duplicates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Handling missing values</a:t>
            </a: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 dirty="0">
                <a:latin typeface="Times New Roman" panose="02020603050405020304"/>
                <a:cs typeface="Times New Roman" panose="02020603050405020304"/>
                <a:sym typeface="+mn-ea"/>
              </a:rPr>
              <a:t>Data formatting</a:t>
            </a:r>
            <a:endParaRPr lang="en-US" dirty="0"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pPr marL="457200" indent="-457200">
              <a:buFont typeface="Arial" panose="020B0604020202020204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 validation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BEFORE CLEANING DATASET: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5-03-01 1615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85315"/>
            <a:ext cx="10515600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AFTER CLEANING DATASET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5-03-01 1616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64055"/>
            <a:ext cx="10515600" cy="4074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PIVOT TABLE AND PIVOT CHART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5-03-01 1619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94865"/>
            <a:ext cx="10515600" cy="3812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DASHBOARD OVERVIEW: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latin typeface="Times New Roman" panose="02020603050405020304"/>
                <a:ea typeface="Calibri" panose="020F0502020204030204"/>
                <a:cs typeface="Calibri" panose="020F0502020204030204"/>
                <a:sym typeface="+mn-ea"/>
              </a:rPr>
              <a:t>Dashboard is a visual representation of a data in the form of charts and graphs which are easier to analyze.</a:t>
            </a:r>
            <a:endParaRPr lang="en-US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Times New Roman" panose="02020603050405020304"/>
                <a:ea typeface="Calibri" panose="020F0502020204030204"/>
                <a:cs typeface="Calibri" panose="020F0502020204030204"/>
                <a:sym typeface="+mn-ea"/>
              </a:rPr>
              <a:t>Dashboard can be interactive by applying the slicers.</a:t>
            </a:r>
            <a:endParaRPr lang="en-US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Times New Roman" panose="02020603050405020304"/>
                <a:ea typeface="+mn-lt"/>
                <a:cs typeface="+mn-lt"/>
                <a:sym typeface="+mn-ea"/>
              </a:rPr>
              <a:t>By providing actionable insights at a glance, dashboards support faster and more informed decision-making.</a:t>
            </a:r>
            <a:endParaRPr lang="en-US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FF0000"/>
                </a:solidFill>
              </a:rPr>
              <a:t>DASHBOARD: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4" name="Content Placeholder 3" descr="Screenshot 2025-03-01 1621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9450" y="1483995"/>
            <a:ext cx="7819390" cy="4693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1622</Words>
  <Application>WPS Presentation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Calibri</vt:lpstr>
      <vt:lpstr>Arial</vt:lpstr>
      <vt:lpstr>Times New Roman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Dataset Analysis – Advanced Excel Project</dc:title>
  <dc:creator/>
  <cp:lastModifiedBy>logesh</cp:lastModifiedBy>
  <cp:revision>1</cp:revision>
  <dcterms:created xsi:type="dcterms:W3CDTF">2025-03-01T11:11:02Z</dcterms:created>
  <dcterms:modified xsi:type="dcterms:W3CDTF">2025-03-01T11:11:02Z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8B0B46E4CB054B53AA90117CA29D37D5_11</vt:lpwstr>
  </property>
  <property fmtid="{D5CDD505-2E9C-101B-9397-08002B2CF9AE}" pid="3" name="KSOProductBuildVer">
    <vt:lpwstr>1033-12.2.0.19805</vt:lpwstr>
  </property>
</Properties>
</file>