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5"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Title 1"/>
          <p:cNvSpPr>
            <a:spLocks noGrp="1"/>
          </p:cNvSpPr>
          <p:nvPr>
            <p:ph type="ctrTitle"/>
          </p:nvPr>
        </p:nvSpPr>
        <p:spPr>
          <a:xfrm>
            <a:off x="1630045" y="418465"/>
            <a:ext cx="10561955" cy="1963420"/>
          </a:xfrm>
        </p:spPr>
        <p:txBody>
          <a:bodyPr>
            <a:normAutofit/>
          </a:bodyPr>
          <a:p>
            <a:r>
              <a:rPr lang="en-US" b="1"/>
              <a:t>  POWER BI  PROJECT IN EMPLYEE ATTRITION</a:t>
            </a:r>
            <a:endParaRPr lang="en-US" b="1"/>
          </a:p>
        </p:txBody>
      </p:sp>
      <p:sp>
        <p:nvSpPr>
          <p:cNvPr id="3" name="Subtitle 2"/>
          <p:cNvSpPr>
            <a:spLocks noGrp="1"/>
          </p:cNvSpPr>
          <p:nvPr>
            <p:ph type="subTitle" idx="1"/>
          </p:nvPr>
        </p:nvSpPr>
        <p:spPr>
          <a:xfrm>
            <a:off x="4704080" y="2381885"/>
            <a:ext cx="5963920" cy="1678305"/>
          </a:xfrm>
        </p:spPr>
        <p:txBody>
          <a:bodyPr/>
          <a:p>
            <a:r>
              <a:rPr lang="en-US"/>
              <a:t>NAME:R.LOGESH</a:t>
            </a:r>
            <a:endParaRPr lang="en-US"/>
          </a:p>
          <a:p>
            <a:r>
              <a:rPr lang="en-US"/>
              <a:t>COURSE:DA&amp;DS</a:t>
            </a:r>
            <a:endParaRPr lang="en-US"/>
          </a:p>
          <a:p>
            <a:r>
              <a:rPr lang="en-US"/>
              <a:t>DATE:26/02/2025</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FF0000"/>
                </a:solidFill>
              </a:rPr>
              <a:t>INTRODUCTION:</a:t>
            </a:r>
            <a:endParaRPr lang="en-US" b="1">
              <a:solidFill>
                <a:srgbClr val="FF0000"/>
              </a:solidFill>
            </a:endParaRPr>
          </a:p>
        </p:txBody>
      </p:sp>
      <p:sp>
        <p:nvSpPr>
          <p:cNvPr id="3" name="Content Placeholder 2"/>
          <p:cNvSpPr>
            <a:spLocks noGrp="1"/>
          </p:cNvSpPr>
          <p:nvPr>
            <p:ph idx="1"/>
          </p:nvPr>
        </p:nvSpPr>
        <p:spPr/>
        <p:txBody>
          <a:bodyPr/>
          <a:p>
            <a:r>
              <a:rPr lang="en-US" altLang="en-US"/>
              <a:t>The  employee attrition train refers to a dataset used for predicting employee Characteristics in a company.</a:t>
            </a:r>
            <a:endParaRPr lang="en-US" altLang="en-US"/>
          </a:p>
          <a:p>
            <a:r>
              <a:rPr lang="en-US" altLang="en-US"/>
              <a:t>This dataset helps the management to know about the employee attrition in the company like years of working,salary,performance and so on.</a:t>
            </a:r>
            <a:endParaRPr lang="en-US" altLang="en-US"/>
          </a:p>
          <a:p>
            <a:r>
              <a:rPr lang="en-US" altLang="en-US"/>
              <a:t> From this dataset we can able to  predict whether an employee is likely to stay or leave, based on various influencing factors such as job satisfaction, tenure, compensation, and other workplace dynamics</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FF0000"/>
                </a:solidFill>
              </a:rPr>
              <a:t>FACTORS IN THE EMPLOYEE ATTRITION:</a:t>
            </a:r>
            <a:endParaRPr lang="en-US" b="1">
              <a:solidFill>
                <a:srgbClr val="FF0000"/>
              </a:solidFill>
            </a:endParaRPr>
          </a:p>
        </p:txBody>
      </p:sp>
      <p:sp>
        <p:nvSpPr>
          <p:cNvPr id="3" name="Content Placeholder 2"/>
          <p:cNvSpPr>
            <a:spLocks noGrp="1"/>
          </p:cNvSpPr>
          <p:nvPr>
            <p:ph idx="1"/>
          </p:nvPr>
        </p:nvSpPr>
        <p:spPr/>
        <p:txBody>
          <a:bodyPr/>
          <a:p>
            <a:r>
              <a:rPr lang="en-US"/>
              <a:t>To identify the employee attrition in the company factors that have used are:</a:t>
            </a:r>
            <a:endParaRPr lang="en-US"/>
          </a:p>
          <a:p>
            <a:r>
              <a:rPr lang="en-US"/>
              <a:t>Education Field</a:t>
            </a:r>
            <a:endParaRPr lang="en-US"/>
          </a:p>
          <a:p>
            <a:r>
              <a:rPr lang="en-US"/>
              <a:t>Age</a:t>
            </a:r>
            <a:endParaRPr lang="en-US"/>
          </a:p>
          <a:p>
            <a:r>
              <a:rPr lang="en-US"/>
              <a:t>Department</a:t>
            </a:r>
            <a:endParaRPr lang="en-US"/>
          </a:p>
          <a:p>
            <a:r>
              <a:rPr lang="en-US"/>
              <a:t>Environment Satisfication</a:t>
            </a:r>
            <a:endParaRPr lang="en-US"/>
          </a:p>
          <a:p>
            <a:r>
              <a:rPr lang="en-US"/>
              <a:t>Job Involvement and so 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FF0000"/>
                </a:solidFill>
              </a:rPr>
              <a:t>DATA CLEANING AND TRANSFORMATION:</a:t>
            </a:r>
            <a:endParaRPr lang="en-US" b="1">
              <a:solidFill>
                <a:srgbClr val="FF0000"/>
              </a:solidFill>
            </a:endParaRPr>
          </a:p>
        </p:txBody>
      </p:sp>
      <p:sp>
        <p:nvSpPr>
          <p:cNvPr id="3" name="Content Placeholder 2"/>
          <p:cNvSpPr>
            <a:spLocks noGrp="1"/>
          </p:cNvSpPr>
          <p:nvPr>
            <p:ph idx="1"/>
          </p:nvPr>
        </p:nvSpPr>
        <p:spPr/>
        <p:txBody>
          <a:bodyPr/>
          <a:p>
            <a:r>
              <a:rPr lang="en-US"/>
              <a:t>Data Collection:</a:t>
            </a:r>
            <a:endParaRPr lang="en-US"/>
          </a:p>
          <a:p>
            <a:pPr marL="0" indent="0">
              <a:buNone/>
            </a:pPr>
            <a:r>
              <a:rPr lang="en-US"/>
              <a:t>                 -&gt; To understand about the raw dataset</a:t>
            </a:r>
            <a:endParaRPr lang="en-US"/>
          </a:p>
          <a:p>
            <a:r>
              <a:rPr lang="en-US"/>
              <a:t>Handling Missing values:</a:t>
            </a:r>
            <a:endParaRPr lang="en-US"/>
          </a:p>
          <a:p>
            <a:pPr marL="0" indent="0">
              <a:buNone/>
            </a:pPr>
            <a:r>
              <a:rPr lang="en-US"/>
              <a:t>                   -&gt; Missing data that occurs in the dataset</a:t>
            </a:r>
            <a:endParaRPr lang="en-US"/>
          </a:p>
          <a:p>
            <a:r>
              <a:rPr lang="en-US"/>
              <a:t>Correcting Dataset:</a:t>
            </a:r>
            <a:endParaRPr lang="en-US"/>
          </a:p>
          <a:p>
            <a:pPr marL="0" indent="0">
              <a:buNone/>
            </a:pPr>
            <a:r>
              <a:rPr lang="en-US"/>
              <a:t>                -&gt;Remove Duplicates values</a:t>
            </a:r>
            <a:endParaRPr lang="en-US"/>
          </a:p>
          <a:p>
            <a:pPr marL="0" indent="0">
              <a:buNone/>
            </a:pPr>
            <a:r>
              <a:rPr lang="en-US"/>
              <a:t>               -&gt;Created new column for Analysis.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FF0000"/>
                </a:solidFill>
              </a:rPr>
              <a:t>DATASET AFTER CLEANING:</a:t>
            </a:r>
            <a:endParaRPr lang="en-US" b="1">
              <a:solidFill>
                <a:srgbClr val="FF0000"/>
              </a:solidFill>
            </a:endParaRPr>
          </a:p>
        </p:txBody>
      </p:sp>
      <p:pic>
        <p:nvPicPr>
          <p:cNvPr id="4" name="Content Placeholder 3" descr="Screenshot 2025-03-04 141655"/>
          <p:cNvPicPr>
            <a:picLocks noChangeAspect="1"/>
          </p:cNvPicPr>
          <p:nvPr>
            <p:ph idx="1"/>
          </p:nvPr>
        </p:nvPicPr>
        <p:blipFill>
          <a:blip r:embed="rId1"/>
          <a:stretch>
            <a:fillRect/>
          </a:stretch>
        </p:blipFill>
        <p:spPr>
          <a:xfrm>
            <a:off x="609600" y="1550670"/>
            <a:ext cx="10972800" cy="41998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FF0000"/>
                </a:solidFill>
              </a:rPr>
              <a:t>DASHBOARD:</a:t>
            </a:r>
            <a:endParaRPr lang="en-US" b="1">
              <a:solidFill>
                <a:srgbClr val="FF0000"/>
              </a:solidFill>
            </a:endParaRPr>
          </a:p>
        </p:txBody>
      </p:sp>
      <p:pic>
        <p:nvPicPr>
          <p:cNvPr id="4" name="Content Placeholder 3" descr="Screenshot 2025-03-04 151310"/>
          <p:cNvPicPr>
            <a:picLocks noChangeAspect="1"/>
          </p:cNvPicPr>
          <p:nvPr>
            <p:ph idx="1"/>
          </p:nvPr>
        </p:nvPicPr>
        <p:blipFill>
          <a:blip r:embed="rId1"/>
          <a:stretch>
            <a:fillRect/>
          </a:stretch>
        </p:blipFill>
        <p:spPr>
          <a:xfrm>
            <a:off x="2226945" y="1174750"/>
            <a:ext cx="7736840"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DASHBOARD</a:t>
            </a:r>
            <a:endParaRPr lang="en-US">
              <a:solidFill>
                <a:srgbClr val="FF0000"/>
              </a:solidFill>
            </a:endParaRPr>
          </a:p>
        </p:txBody>
      </p:sp>
      <p:pic>
        <p:nvPicPr>
          <p:cNvPr id="5" name="Content Placeholder 4" descr="Screenshot 2025-03-04 151439"/>
          <p:cNvPicPr>
            <a:picLocks noChangeAspect="1"/>
          </p:cNvPicPr>
          <p:nvPr>
            <p:ph idx="1"/>
          </p:nvPr>
        </p:nvPicPr>
        <p:blipFill>
          <a:blip r:embed="rId1"/>
          <a:stretch>
            <a:fillRect/>
          </a:stretch>
        </p:blipFill>
        <p:spPr>
          <a:xfrm>
            <a:off x="2262505" y="1174750"/>
            <a:ext cx="7666355"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FF0000"/>
                </a:solidFill>
              </a:rPr>
              <a:t>INSIGHTS:</a:t>
            </a:r>
            <a:endParaRPr lang="en-US" b="1">
              <a:solidFill>
                <a:srgbClr val="FF0000"/>
              </a:solidFill>
            </a:endParaRPr>
          </a:p>
        </p:txBody>
      </p:sp>
      <p:sp>
        <p:nvSpPr>
          <p:cNvPr id="3" name="Content Placeholder 2"/>
          <p:cNvSpPr>
            <a:spLocks noGrp="1"/>
          </p:cNvSpPr>
          <p:nvPr>
            <p:ph idx="1"/>
          </p:nvPr>
        </p:nvSpPr>
        <p:spPr/>
        <p:txBody>
          <a:bodyPr/>
          <a:p>
            <a:r>
              <a:rPr lang="en-US" sz="2800"/>
              <a:t>JOB ROLE:RESEARCH DIRECTOR HAVE HIGHEST OF ATTRITION</a:t>
            </a:r>
            <a:endParaRPr lang="en-US" sz="2800"/>
          </a:p>
          <a:p>
            <a:r>
              <a:rPr lang="en-US" sz="2800"/>
              <a:t>EDUCATION FIELD:LIFE SCIENCE HAVE HIGHEST OF ATTRITION</a:t>
            </a:r>
            <a:endParaRPr lang="en-US" sz="2800"/>
          </a:p>
          <a:p>
            <a:r>
              <a:rPr lang="en-US" sz="2800"/>
              <a:t>MALE GENDER HAVING THE HIGHEST PRIORITY IN OVER TIME OF WORKING</a:t>
            </a:r>
            <a:endParaRPr lang="en-US" sz="2800"/>
          </a:p>
          <a:p>
            <a:r>
              <a:rPr lang="en-US" sz="2800"/>
              <a:t>EMPLOYEE WHO HAVE GIVEN 3 POINTS HAVE THE HIGHEST OF ATTRITION AND ALSO IN JOB INVOLVEMENT</a:t>
            </a:r>
            <a:endParaRPr lang="en-US" sz="2800"/>
          </a:p>
          <a:p>
            <a:r>
              <a:rPr lang="en-US" sz="2800"/>
              <a:t>EMPLOYEE HAVE HIGHEST PRIORITY IN DEPARTMENT OF RESEARCH AND DEVELOPMENT AS COMPARED TO THE ANOTHER TWO DEPARTMENT</a:t>
            </a:r>
            <a:endParaRPr lang="en-US" sz="2800"/>
          </a:p>
          <a:p>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4027805"/>
          </a:xfrm>
        </p:spPr>
        <p:txBody>
          <a:bodyPr/>
          <a:p>
            <a:r>
              <a:rPr lang="en-US" sz="7200" b="1">
                <a:solidFill>
                  <a:srgbClr val="FF0000"/>
                </a:solidFill>
              </a:rPr>
              <a:t>THANK YOU</a:t>
            </a:r>
            <a:endParaRPr lang="en-US" sz="7200" b="1">
              <a:solidFill>
                <a:srgbClr val="FF0000"/>
              </a:solidFill>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1464</Words>
  <Application>WPS Presentation</Application>
  <PresentationFormat>Widescreen</PresentationFormat>
  <Paragraphs>48</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Calibri</vt:lpstr>
      <vt:lpstr>Communications and Dialogues</vt:lpstr>
      <vt:lpstr>  POWER BI  PROJECT IN EMPLYEE ATTRITION</vt:lpstr>
      <vt:lpstr>INTRODUCTION:</vt:lpstr>
      <vt:lpstr>FACTORS IN THE EMPLOYEE ATTRITION:</vt:lpstr>
      <vt:lpstr>DATA CLEANING AND TRANSFORMATION:</vt:lpstr>
      <vt:lpstr>DATASET AFTER CLEANING:</vt:lpstr>
      <vt:lpstr>DASHBOARD:</vt:lpstr>
      <vt:lpstr>DASHBOARD</vt:lpstr>
      <vt:lpstr>INSIGHTS: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REINFORCEMENT PROJECT IN EMPLYEE ATTRITION</dc:title>
  <dc:creator>PC</dc:creator>
  <cp:lastModifiedBy>logesh</cp:lastModifiedBy>
  <cp:revision>9</cp:revision>
  <dcterms:created xsi:type="dcterms:W3CDTF">2025-02-27T13:46:00Z</dcterms:created>
  <dcterms:modified xsi:type="dcterms:W3CDTF">2025-03-04T09:45:23Z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BE4D8A3F177E4702B71A63A8337221F6_11</vt:lpwstr>
  </property>
  <property fmtid="{D5CDD505-2E9C-101B-9397-08002B2CF9AE}" pid="3" name="KSOProductBuildVer">
    <vt:lpwstr>1033-12.2.0.19805</vt:lpwstr>
  </property>
</Properties>
</file>