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62" r:id="rId4"/>
    <p:sldId id="256" r:id="rId5"/>
    <p:sldId id="269" r:id="rId6"/>
    <p:sldId id="257" r:id="rId7"/>
    <p:sldId id="270" r:id="rId8"/>
    <p:sldId id="258" r:id="rId9"/>
    <p:sldId id="259" r:id="rId10"/>
    <p:sldId id="260" r:id="rId11"/>
    <p:sldId id="261"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75890"/>
            <a:ext cx="4963795" cy="2503170"/>
          </a:xfrm>
        </p:spPr>
        <p:txBody>
          <a:bodyPr/>
          <a:p>
            <a:r>
              <a:rPr lang="en-US"/>
              <a:t>NAME:LOGESH.R</a:t>
            </a:r>
            <a:br>
              <a:rPr lang="en-US"/>
            </a:br>
            <a:r>
              <a:rPr lang="en-US"/>
              <a:t>DATE:18/10/2024</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 </a:t>
            </a:r>
            <a:endParaRPr lang="en-US" b="1"/>
          </a:p>
        </p:txBody>
      </p:sp>
      <p:sp>
        <p:nvSpPr>
          <p:cNvPr id="3" name="Content Placeholder 2"/>
          <p:cNvSpPr>
            <a:spLocks noGrp="1"/>
          </p:cNvSpPr>
          <p:nvPr>
            <p:ph idx="1"/>
          </p:nvPr>
        </p:nvSpPr>
        <p:spPr/>
        <p:txBody>
          <a:bodyPr/>
          <a:p>
            <a:pPr marL="0" indent="0">
              <a:buNone/>
            </a:pPr>
            <a:r>
              <a:rPr lang="en-US"/>
              <a:t></a:t>
            </a:r>
            <a:r>
              <a:rPr lang="en-US" sz="3200">
                <a:latin typeface="Times New Roman" panose="02020603050405020304" charset="0"/>
                <a:cs typeface="Times New Roman" panose="02020603050405020304" charset="0"/>
              </a:rPr>
              <a:t>The Student Report Card Management System successfully provides a structured and efficient solution for managing student academic data. By leveraging Object-Oriented Programming (OOP) principles and Python's file handling capabilities</a:t>
            </a:r>
            <a:endParaRPr lang="en-US" sz="3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9100" y="1981200"/>
            <a:ext cx="4784090" cy="1762125"/>
          </a:xfrm>
        </p:spPr>
        <p:txBody>
          <a:bodyPr/>
          <a:p>
            <a:r>
              <a:rPr lang="en-US" sz="5400" b="1"/>
              <a:t>THANK YOU...</a:t>
            </a:r>
            <a:endParaRPr lang="en-US" sz="54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1802130"/>
            <a:ext cx="10515600" cy="2482850"/>
          </a:xfrm>
        </p:spPr>
        <p:txBody>
          <a:bodyPr/>
          <a:p>
            <a:r>
              <a:rPr lang="en-US" b="1"/>
              <a:t>   </a:t>
            </a:r>
            <a:r>
              <a:rPr lang="en-US" sz="5400" b="1"/>
              <a:t>STUDENT REPORT CARD</a:t>
            </a:r>
            <a:br>
              <a:rPr lang="en-US" sz="5400" b="1"/>
            </a:br>
            <a:endParaRPr lang="en-US" sz="54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336675"/>
          </a:xfrm>
        </p:spPr>
        <p:txBody>
          <a:bodyPr/>
          <a:lstStyle/>
          <a:p>
            <a:r>
              <a:rPr lang="en-US" sz="4000" b="1" dirty="0"/>
              <a:t>Aim of the Project Content:</a:t>
            </a:r>
            <a:br>
              <a:rPr lang="en-US" sz="2000" dirty="0"/>
            </a:br>
            <a:endParaRPr lang="en-US" sz="2000" dirty="0"/>
          </a:p>
        </p:txBody>
      </p:sp>
      <p:sp>
        <p:nvSpPr>
          <p:cNvPr id="3" name="Subtitle 2"/>
          <p:cNvSpPr>
            <a:spLocks noGrp="1"/>
          </p:cNvSpPr>
          <p:nvPr>
            <p:ph type="subTitle" idx="1"/>
          </p:nvPr>
        </p:nvSpPr>
        <p:spPr>
          <a:xfrm>
            <a:off x="1524000" y="2459355"/>
            <a:ext cx="9144000" cy="2798445"/>
          </a:xfrm>
        </p:spPr>
        <p:txBody>
          <a:bodyPr>
            <a:normAutofit/>
          </a:bodyPr>
          <a:lstStyle/>
          <a:p>
            <a:pPr algn="just"/>
            <a:r>
              <a:rPr lang="en-US" sz="3200" dirty="0">
                <a:sym typeface="+mn-ea"/>
              </a:rPr>
              <a:t>This project will manage student records, calculate grades, and generate report cards using Python’s OOP principles and file handling for data persistence. It allows teachers to add students, record their marks in various subjects, and generate report cards with overall performance evaluation</a:t>
            </a:r>
            <a:endParaRPr 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CONCEPT:</a:t>
            </a:r>
            <a:endParaRPr lang="en-US"/>
          </a:p>
        </p:txBody>
      </p:sp>
      <p:sp>
        <p:nvSpPr>
          <p:cNvPr id="3" name="Content Placeholder 2"/>
          <p:cNvSpPr>
            <a:spLocks noGrp="1"/>
          </p:cNvSpPr>
          <p:nvPr>
            <p:ph idx="1"/>
          </p:nvPr>
        </p:nvSpPr>
        <p:spPr/>
        <p:txBody>
          <a:bodyPr/>
          <a:p>
            <a:r>
              <a:rPr lang="en-US" b="1"/>
              <a:t>Variables and Data Types:</a:t>
            </a:r>
            <a:r>
              <a:rPr lang="en-US"/>
              <a:t> Understanding the use of variables, and different data types such as integers, floats, strings, and booleans in Python.</a:t>
            </a:r>
            <a:endParaRPr lang="en-US"/>
          </a:p>
          <a:p>
            <a:r>
              <a:rPr lang="en-US" b="1"/>
              <a:t>Loops:</a:t>
            </a:r>
            <a:r>
              <a:rPr lang="en-US"/>
              <a:t> Introduction to iteration using for loops for repeating tasks.</a:t>
            </a:r>
            <a:endParaRPr lang="en-US"/>
          </a:p>
          <a:p>
            <a:r>
              <a:rPr lang="en-US" b="1"/>
              <a:t>Basic Error Handling:</a:t>
            </a:r>
            <a:r>
              <a:rPr lang="en-US"/>
              <a:t> Understanding try and except to manage errors in Python programs.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Business Problem or Problem Statement </a:t>
            </a:r>
            <a:endParaRPr lang="en-US" b="1"/>
          </a:p>
        </p:txBody>
      </p:sp>
      <p:sp>
        <p:nvSpPr>
          <p:cNvPr id="3" name="Content Placeholder 2"/>
          <p:cNvSpPr>
            <a:spLocks noGrp="1"/>
          </p:cNvSpPr>
          <p:nvPr>
            <p:ph idx="1"/>
          </p:nvPr>
        </p:nvSpPr>
        <p:spPr/>
        <p:txBody>
          <a:bodyPr/>
          <a:p>
            <a:r>
              <a:rPr lang="en-US"/>
              <a:t></a:t>
            </a:r>
            <a:r>
              <a:rPr lang="en-US" sz="3200"/>
              <a:t>In this project it will show the validate marks that have been scored by the candiate and if there is any non validate marks it will not show that there is mark is invalidate and not generate the output.</a:t>
            </a:r>
            <a:endParaRPr lang="en-US" sz="3200"/>
          </a:p>
          <a:p>
            <a:r>
              <a:rPr lang="en-US" sz="3200"/>
              <a:t>   How this issue is affecting the student's overall academic performance or behavior, such as lower grades, lack of participation, or disrupted learning</a:t>
            </a:r>
            <a:endParaRPr 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p>
            <a:r>
              <a:rPr lang="en-US"/>
              <a:t>We can able to edit the mark and generate the report again</a:t>
            </a:r>
            <a:endParaRPr lang="en-US"/>
          </a:p>
          <a:p>
            <a:r>
              <a:rPr lang="en-US"/>
              <a:t>It saves the time for the faculity to calculate the percentage and grade of the student</a:t>
            </a:r>
            <a:endParaRPr lang="en-US"/>
          </a:p>
          <a:p>
            <a:r>
              <a:rPr lang="en-US"/>
              <a:t>Information of student will be store permantly...</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Functionalities</a:t>
            </a:r>
            <a:r>
              <a:rPr lang="en-US"/>
              <a:t>:</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b="1"/>
              <a:t>1. Student Information</a:t>
            </a:r>
            <a:endParaRPr lang="en-US" b="1"/>
          </a:p>
          <a:p>
            <a:r>
              <a:rPr lang="en-US"/>
              <a:t>Basic Details: Name, Grade/Class, Roll Number, School Year, etc.</a:t>
            </a:r>
            <a:endParaRPr lang="en-US"/>
          </a:p>
          <a:p>
            <a:r>
              <a:rPr lang="en-US"/>
              <a:t>Contact Information: Parent/Guardian details for communication.</a:t>
            </a:r>
            <a:endParaRPr lang="en-US"/>
          </a:p>
          <a:p>
            <a:pPr marL="0" indent="0">
              <a:buNone/>
            </a:pPr>
            <a:r>
              <a:rPr lang="en-US" b="1"/>
              <a:t>2. Academic Performance</a:t>
            </a:r>
            <a:endParaRPr lang="en-US" b="1"/>
          </a:p>
          <a:p>
            <a:pPr marL="0" indent="0">
              <a:buNone/>
            </a:pPr>
            <a:r>
              <a:rPr lang="en-US"/>
              <a:t>Grades/Marks:</a:t>
            </a:r>
            <a:endParaRPr lang="en-US"/>
          </a:p>
          <a:p>
            <a:r>
              <a:rPr lang="en-US"/>
              <a:t>Scores in different subjects (Math, Science, Languages, etc.).</a:t>
            </a:r>
            <a:endParaRPr lang="en-US"/>
          </a:p>
          <a:p>
            <a:r>
              <a:rPr lang="en-US"/>
              <a:t>Summary of scores, both term-wise and overall.</a:t>
            </a:r>
            <a:endParaRPr lang="en-US"/>
          </a:p>
          <a:p>
            <a:r>
              <a:rPr lang="en-US"/>
              <a:t>Subject-Specific Comments: Teacher's remarks for each subject, highlighting strengths and areas for improvement.</a:t>
            </a:r>
            <a:endParaRPr lang="en-US"/>
          </a:p>
          <a:p>
            <a:r>
              <a:rPr lang="en-US"/>
              <a:t>Performance Indicators: Graphs or trends showing progress over time or comparison with previous terms/years.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en-US" b="1"/>
              <a:t>Error Handling and Exception Handling Content:</a:t>
            </a:r>
            <a:endParaRPr lang="en-US" b="1"/>
          </a:p>
        </p:txBody>
      </p:sp>
      <p:sp>
        <p:nvSpPr>
          <p:cNvPr id="3" name="Content Placeholder 2"/>
          <p:cNvSpPr>
            <a:spLocks noGrp="1"/>
          </p:cNvSpPr>
          <p:nvPr>
            <p:ph idx="1"/>
          </p:nvPr>
        </p:nvSpPr>
        <p:spPr/>
        <p:txBody>
          <a:bodyPr/>
          <a:p>
            <a:r>
              <a:rPr lang="en-US"/>
              <a:t></a:t>
            </a:r>
            <a:r>
              <a:rPr lang="en-US" sz="3200"/>
              <a:t>Use try except block to handle as non-numeric or valid marks input</a:t>
            </a:r>
            <a:endParaRPr lang="en-US" sz="3200"/>
          </a:p>
          <a:p>
            <a:r>
              <a:rPr lang="en-US" sz="3200"/>
              <a:t>    When calculating the percentage,avoid division by zero if no subject is entered</a:t>
            </a:r>
            <a:endParaRPr 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CODE IMPLEMENTATION</a:t>
            </a:r>
            <a:r>
              <a:rPr lang="en-US"/>
              <a:t>:</a:t>
            </a:r>
            <a:endParaRPr lang="en-US"/>
          </a:p>
        </p:txBody>
      </p:sp>
      <p:sp>
        <p:nvSpPr>
          <p:cNvPr id="3" name="Content Placeholder 2"/>
          <p:cNvSpPr>
            <a:spLocks noGrp="1"/>
          </p:cNvSpPr>
          <p:nvPr>
            <p:ph idx="1"/>
          </p:nvPr>
        </p:nvSpPr>
        <p:spPr/>
        <p:txBody>
          <a:bodyPr/>
          <a:p>
            <a:pPr algn="just"/>
            <a:r>
              <a:rPr lang="en-US"/>
              <a:t></a:t>
            </a:r>
            <a:r>
              <a:rPr lang="en-US" sz="3200"/>
              <a:t>Show the average marks of the student performane </a:t>
            </a:r>
            <a:endParaRPr lang="en-US" sz="3200"/>
          </a:p>
          <a:p>
            <a:pPr algn="just"/>
            <a:r>
              <a:rPr lang="en-US" sz="3200"/>
              <a:t>    I</a:t>
            </a:r>
            <a:r>
              <a:rPr lang="en-US" sz="3200">
                <a:sym typeface="+mn-ea"/>
              </a:rPr>
              <a:t>t will show the validate marks that have been scored by the candiate and if there is any non validate marks it will not show that there is mark is invalidate and not generate the output.</a:t>
            </a:r>
            <a:endParaRPr 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2534</Words>
  <Application>WPS Presentation</Application>
  <PresentationFormat>Widescreen</PresentationFormat>
  <Paragraphs>53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Times New Roman</vt:lpstr>
      <vt:lpstr>Microsoft YaHei</vt:lpstr>
      <vt:lpstr>Arial Unicode MS</vt:lpstr>
      <vt:lpstr>Calibri</vt:lpstr>
      <vt:lpstr>Art_mountaineering</vt:lpstr>
      <vt:lpstr>PowerPoint 演示文稿</vt:lpstr>
      <vt:lpstr>   STUDENT REPORT CARD</vt:lpstr>
      <vt:lpstr>Aim of the Project Content: </vt:lpstr>
      <vt:lpstr>CODE CONCEPT:</vt:lpstr>
      <vt:lpstr> Business Problem or Problem Statement </vt:lpstr>
      <vt:lpstr>ADVANTAGES:</vt:lpstr>
      <vt:lpstr>Functionalities:</vt:lpstr>
      <vt:lpstr> Error Handling and Exception Handling Content:</vt:lpstr>
      <vt:lpstr>CODE IMPLEMENTATION:</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of the Project Content: </dc:title>
  <dc:creator/>
  <cp:lastModifiedBy>logesh</cp:lastModifiedBy>
  <cp:revision>6</cp:revision>
  <dcterms:created xsi:type="dcterms:W3CDTF">2024-10-16T04:01:00Z</dcterms:created>
  <dcterms:modified xsi:type="dcterms:W3CDTF">2024-10-18T05:28:45Z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4BE5ED5F01E341F6811FAFCD58331F3B_13</vt:lpwstr>
  </property>
  <property fmtid="{D5CDD505-2E9C-101B-9397-08002B2CF9AE}" pid="3" name="KSOProductBuildVer">
    <vt:lpwstr>1033-12.2.0.18607</vt:lpwstr>
  </property>
</Properties>
</file>