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58" r:id="rId4"/>
    <p:sldId id="259" r:id="rId5"/>
    <p:sldId id="261" r:id="rId6"/>
    <p:sldId id="263" r:id="rId7"/>
    <p:sldId id="264" r:id="rId8"/>
    <p:sldId id="265" r:id="rId9"/>
    <p:sldId id="270" r:id="rId10"/>
    <p:sldId id="271" r:id="rId11"/>
    <p:sldId id="273" r:id="rId12"/>
    <p:sldId id="274" r:id="rId13"/>
    <p:sldId id="275" r:id="rId14"/>
    <p:sldId id="277" r:id="rId15"/>
    <p:sldId id="278" r:id="rId16"/>
    <p:sldId id="27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8870" y="678815"/>
            <a:ext cx="9144000" cy="950595"/>
          </a:xfrm>
        </p:spPr>
        <p:txBody>
          <a:bodyPr>
            <a:normAutofit fontScale="90000"/>
          </a:bodyPr>
          <a:p>
            <a:r>
              <a:rPr lang="en-US" b="1">
                <a:solidFill>
                  <a:srgbClr val="FF0000"/>
                </a:solidFill>
              </a:rPr>
              <a:t>WELCOME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85035"/>
            <a:ext cx="9144000" cy="3072765"/>
          </a:xfrm>
        </p:spPr>
        <p:txBody>
          <a:bodyPr/>
          <a:p>
            <a:pPr algn="l"/>
            <a:r>
              <a:rPr lang="en-US" sz="3600">
                <a:solidFill>
                  <a:schemeClr val="accent2"/>
                </a:solidFill>
              </a:rPr>
              <a:t>NAME</a:t>
            </a:r>
            <a:r>
              <a:rPr lang="en-US" sz="3600"/>
              <a:t>:LOGESH.R</a:t>
            </a:r>
            <a:endParaRPr lang="en-US" sz="3600"/>
          </a:p>
          <a:p>
            <a:pPr algn="l"/>
            <a:r>
              <a:rPr lang="en-US" sz="3600">
                <a:solidFill>
                  <a:schemeClr val="accent2"/>
                </a:solidFill>
              </a:rPr>
              <a:t>SUBMITTED DATE</a:t>
            </a:r>
            <a:r>
              <a:rPr lang="en-US" sz="3600"/>
              <a:t>:12/12/2024</a:t>
            </a:r>
            <a:endParaRPr lang="en-US" sz="3600"/>
          </a:p>
          <a:p>
            <a:pPr algn="l"/>
            <a:r>
              <a:rPr lang="en-US" sz="3600">
                <a:solidFill>
                  <a:schemeClr val="accent2"/>
                </a:solidFill>
              </a:rPr>
              <a:t>TITLE</a:t>
            </a:r>
            <a:r>
              <a:rPr lang="en-US" sz="3600"/>
              <a:t>:STUDENT PERFORMANCE ANALYSIS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HISTOGRAM FOR LISTENING SCORE:</a:t>
            </a:r>
            <a:r>
              <a:rPr lang="en-US"/>
              <a:t> </a:t>
            </a:r>
            <a:endParaRPr lang="en-US"/>
          </a:p>
        </p:txBody>
      </p:sp>
      <p:pic>
        <p:nvPicPr>
          <p:cNvPr id="6" name="Content Placeholder 5" descr="Screenshot 2024-12-11 2042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695" y="1825625"/>
            <a:ext cx="64039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BOX PLOT IN WRITING SCORE: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4-12-11 2045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0215" y="1825625"/>
            <a:ext cx="62109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COUNT PLOT: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4-12-11 2046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5500" y="1825625"/>
            <a:ext cx="54597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PIE CHART FOR ETHNICITY: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6" name="Content Placeholder 5" descr="Screenshot 2024-12-11 2047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1425" y="1825625"/>
            <a:ext cx="7168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SCATTER PLOT: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4-12-11 2055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3590" y="1825625"/>
            <a:ext cx="55435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olidFill>
                  <a:srgbClr val="FF0000"/>
                </a:solidFill>
              </a:rPr>
              <a:t>HEATMAP FOR READING AND WRITING SCORE: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4-12-11 2117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9125" y="1825625"/>
            <a:ext cx="5872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35100"/>
            <a:ext cx="10515600" cy="3439160"/>
          </a:xfrm>
        </p:spPr>
        <p:txBody>
          <a:bodyPr/>
          <a:p>
            <a:r>
              <a:rPr lang="en-US" sz="72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72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9490"/>
          </a:xfrm>
        </p:spPr>
        <p:txBody>
          <a:bodyPr>
            <a:normAutofit/>
          </a:bodyPr>
          <a:p>
            <a:pPr marL="0" indent="0">
              <a:buFont typeface="Arial" panose="020B0604020202020204" pitchFamily="34" charset="0"/>
            </a:pPr>
            <a:r>
              <a:rPr lang="en-US" b="1">
                <a:solidFill>
                  <a:srgbClr val="FF0000"/>
                </a:solidFill>
              </a:rPr>
              <a:t>AIM:</a:t>
            </a:r>
            <a:br>
              <a:rPr lang="en-US"/>
            </a:br>
            <a:br>
              <a:rPr lang="en-US"/>
            </a:br>
            <a:r>
              <a:rPr lang="en-US" altLang="en-US" sz="3110"/>
              <a:t>Identify patterns, trends, and relationships within the dataset.​</a:t>
            </a:r>
            <a:br>
              <a:rPr lang="en-US" altLang="en-US" sz="3110"/>
            </a:br>
            <a:br>
              <a:rPr lang="en-US" altLang="en-US" sz="3110"/>
            </a:br>
            <a:r>
              <a:rPr lang="en-US" altLang="en-US" sz="3110"/>
              <a:t>Summarize the data in a visually interpretable format.​</a:t>
            </a:r>
            <a:br>
              <a:rPr lang="en-US" altLang="en-US" sz="3110"/>
            </a:br>
            <a:br>
              <a:rPr lang="en-US" altLang="en-US" sz="3110"/>
            </a:br>
            <a:r>
              <a:rPr lang="en-US" altLang="en-US" sz="3110"/>
              <a:t>Enhance understanding of the underlying data structure.​</a:t>
            </a:r>
            <a:br>
              <a:rPr lang="en-US" altLang="en-US" sz="3110"/>
            </a:br>
            <a:br>
              <a:rPr lang="en-US" altLang="en-US" sz="3110"/>
            </a:br>
            <a:r>
              <a:rPr lang="en-US" altLang="en-US" sz="3110"/>
              <a:t>Support informed decision-making based on data-driven insights.​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9490"/>
          </a:xfrm>
        </p:spPr>
        <p:txBody>
          <a:bodyPr>
            <a:normAutofit fontScale="90000"/>
          </a:bodyPr>
          <a:p>
            <a:pPr marL="0" indent="0">
              <a:buFont typeface="Arial" panose="020B0604020202020204" pitchFamily="34" charset="0"/>
            </a:pPr>
            <a:r>
              <a:rPr lang="en-US" b="1">
                <a:solidFill>
                  <a:srgbClr val="FF0000"/>
                </a:solidFill>
              </a:rPr>
              <a:t>PROBLEM STATEMENT:</a:t>
            </a:r>
            <a:br>
              <a:rPr lang="en-US" b="1">
                <a:solidFill>
                  <a:srgbClr val="FF0000"/>
                </a:solidFill>
              </a:rPr>
            </a:br>
            <a:br>
              <a:rPr lang="en-US" b="1">
                <a:solidFill>
                  <a:srgbClr val="FF0000"/>
                </a:solidFill>
              </a:rPr>
            </a:br>
            <a:r>
              <a:rPr lang="en-US" altLang="en-US" sz="3110" b="1">
                <a:solidFill>
                  <a:srgbClr val="00B050"/>
                </a:solidFill>
              </a:rPr>
              <a:t>Data Quality:</a:t>
            </a:r>
            <a:r>
              <a:rPr lang="en-US" altLang="en-US" sz="3110"/>
              <a:t> Real-time datasets often contain missing values, duplicates, and inconsistent formats, reducing the reliability of analyses.​</a:t>
            </a:r>
            <a:br>
              <a:rPr lang="en-US" altLang="en-US" sz="3110"/>
            </a:br>
            <a:br>
              <a:rPr lang="en-US" altLang="en-US" sz="3110"/>
            </a:br>
            <a:r>
              <a:rPr lang="en-US" altLang="en-US" sz="3110" b="1">
                <a:solidFill>
                  <a:srgbClr val="00B050"/>
                </a:solidFill>
              </a:rPr>
              <a:t>Scalability:</a:t>
            </a:r>
            <a:r>
              <a:rPr lang="en-US" altLang="en-US" sz="3110"/>
              <a:t> As data volumes grow rapidly, the systems managing the data struggle to scale efficiently.​</a:t>
            </a:r>
            <a:br>
              <a:rPr lang="en-US" altLang="en-US" sz="3110"/>
            </a:br>
            <a:br>
              <a:rPr lang="en-US" altLang="en-US" sz="3110"/>
            </a:br>
            <a:r>
              <a:rPr lang="en-US" altLang="en-US" sz="3110" b="1">
                <a:solidFill>
                  <a:srgbClr val="00B050"/>
                </a:solidFill>
              </a:rPr>
              <a:t>Timeliness:</a:t>
            </a:r>
            <a:r>
              <a:rPr lang="en-US" altLang="en-US" sz="3110"/>
              <a:t> Cleaning and preparing the data for analysis is time-consuming, which hinders real-time decision-making</a:t>
            </a:r>
            <a:br>
              <a:rPr lang="en-US" sz="3110"/>
            </a:br>
            <a:br>
              <a:rPr lang="en-US" sz="3110"/>
            </a:br>
            <a:r>
              <a:rPr lang="en-US" altLang="en-US" sz="3110"/>
              <a:t>​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767080"/>
            <a:ext cx="9144000" cy="1037590"/>
          </a:xfrm>
        </p:spPr>
        <p:txBody>
          <a:bodyPr>
            <a:noAutofit/>
          </a:bodyPr>
          <a:p>
            <a:r>
              <a:rPr lang="en-US" altLang="en-US" sz="4800" b="1">
                <a:solidFill>
                  <a:srgbClr val="FF0000"/>
                </a:solidFill>
              </a:rPr>
              <a:t>Objective</a:t>
            </a:r>
            <a:br>
              <a:rPr lang="en-US" altLang="en-US" sz="4800" b="1">
                <a:solidFill>
                  <a:srgbClr val="FF0000"/>
                </a:solidFill>
              </a:rPr>
            </a:b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505585"/>
            <a:ext cx="9144000" cy="4418330"/>
          </a:xfrm>
        </p:spPr>
        <p:txBody>
          <a:bodyPr>
            <a:normAutofit fontScale="70000"/>
          </a:bodyPr>
          <a:p>
            <a:pPr algn="l"/>
            <a:r>
              <a:rPr lang="en-US" altLang="en-US">
                <a:sym typeface="+mn-ea"/>
              </a:rPr>
              <a:t>The project aims to develop an automated, scalable, and efficient system to process, clean, and analyze messy real-time datasets. By addressing these challenges can leverage the full potential of real-time data to make timely and accurate decisions, optimize operations, and enhance people experiences.​</a:t>
            </a:r>
            <a:br>
              <a:rPr lang="en-US" altLang="en-US">
                <a:sym typeface="+mn-ea"/>
              </a:rPr>
            </a:b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Data Cleaning ​</a:t>
            </a:r>
            <a:br>
              <a:rPr lang="en-US" altLang="en-US">
                <a:sym typeface="+mn-ea"/>
              </a:rPr>
            </a:b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Real-Time Processing​</a:t>
            </a:r>
            <a:br>
              <a:rPr lang="en-US" altLang="en-US">
                <a:sym typeface="+mn-ea"/>
              </a:rPr>
            </a:b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 ​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Technologies and Methodologies :​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en-US" altLang="en-US"/>
          </a:p>
          <a:p>
            <a:r>
              <a:rPr lang="en-US" altLang="en-US">
                <a:solidFill>
                  <a:srgbClr val="92D050"/>
                </a:solidFill>
              </a:rPr>
              <a:t>Data Cleaning Tools: </a:t>
            </a:r>
            <a:r>
              <a:rPr lang="en-US" altLang="en-US"/>
              <a:t>Python-based libraries (e.g., Pandas  DataFrames, numpy ) and custom scripts for automated data quality management.​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92D050"/>
                </a:solidFill>
              </a:rPr>
              <a:t>Machine Learning: </a:t>
            </a:r>
            <a:r>
              <a:rPr lang="en-US" altLang="en-US"/>
              <a:t>a role in the development and evaluation of machine learning algorithms, primarily in the context of statistical analysis and hypothesis testing. ​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92D050"/>
                </a:solidFill>
              </a:rPr>
              <a:t>Visualization: </a:t>
            </a:r>
            <a:r>
              <a:rPr lang="en-US" altLang="en-US"/>
              <a:t>Seaborn ,Matplotlib and plotly  tools of python are used for visualizations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0000"/>
                </a:solidFill>
              </a:rPr>
              <a:t>Functionalities​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b="1">
                <a:solidFill>
                  <a:srgbClr val="92D050"/>
                </a:solidFill>
              </a:rPr>
              <a:t>Real-Time Data Ingestion​</a:t>
            </a:r>
            <a:endParaRPr lang="en-US" altLang="en-US" b="1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en-US"/>
              <a:t>      Searching dataset in many web pages and choosing the dataset.​</a:t>
            </a:r>
            <a:endParaRPr lang="en-US" altLang="en-US"/>
          </a:p>
          <a:p>
            <a:r>
              <a:rPr lang="en-US" altLang="en-US" b="1">
                <a:solidFill>
                  <a:srgbClr val="92D050"/>
                </a:solidFill>
              </a:rPr>
              <a:t>Automated Data Cleaning​</a:t>
            </a:r>
            <a:endParaRPr lang="en-US" altLang="en-US" b="1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en-US"/>
              <a:t>       Identify and resolve data quality issues like missing values, duplicates, and outliers to maintain    data accuracy and reliability.​</a:t>
            </a:r>
            <a:endParaRPr lang="en-US" altLang="en-US"/>
          </a:p>
          <a:p>
            <a:r>
              <a:rPr lang="en-US" altLang="en-US" b="1">
                <a:solidFill>
                  <a:srgbClr val="92D050"/>
                </a:solidFill>
              </a:rPr>
              <a:t>Scalable Data Processing​</a:t>
            </a:r>
            <a:endParaRPr lang="en-US" altLang="en-US" b="1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en-US"/>
              <a:t>      Utilize distributed computing frameworks to handle large volumes of data efficiently while ensuring minimal latency.​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26935" cy="824865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IMPORTING THE MODULES: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4-12-11 2032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0980"/>
            <a:ext cx="10515600" cy="1750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CREATING THE DATA FRAMES: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4-12-11 2037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4230" y="1825625"/>
            <a:ext cx="8002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EXTRACTING THE DATASET: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>
                <a:solidFill>
                  <a:srgbClr val="92D050"/>
                </a:solidFill>
              </a:rPr>
              <a:t>ABOVE FIVE ROWS:</a:t>
            </a:r>
            <a:endParaRPr lang="en-US">
              <a:solidFill>
                <a:srgbClr val="92D050"/>
              </a:solidFill>
            </a:endParaRPr>
          </a:p>
        </p:txBody>
      </p:sp>
      <p:pic>
        <p:nvPicPr>
          <p:cNvPr id="9" name="Content Placeholder 8" descr="Screenshot 2024-12-11 20403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756535"/>
            <a:ext cx="5157470" cy="24612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>
                <a:solidFill>
                  <a:srgbClr val="92D050"/>
                </a:solidFill>
              </a:rPr>
              <a:t>LAST FIVE ROWS:</a:t>
            </a:r>
            <a:endParaRPr lang="en-US">
              <a:solidFill>
                <a:srgbClr val="92D050"/>
              </a:solidFill>
            </a:endParaRPr>
          </a:p>
        </p:txBody>
      </p:sp>
      <p:pic>
        <p:nvPicPr>
          <p:cNvPr id="10" name="Content Placeholder 9" descr="Screenshot 2024-12-11 20403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56535"/>
            <a:ext cx="5183505" cy="2380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WPS Presentation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WELCOME</vt:lpstr>
      <vt:lpstr>AIM:  Identify patterns, trends, and relationships within the dataset.​  Summarize the data in a visually interpretable format.​  Enhance understanding of the underlying data structure.​  Support informed decision-making based on data-driven insights.​ </vt:lpstr>
      <vt:lpstr>PROBLEM STATEMENT:  Data Quality: Real-time datasets often contain missing values, duplicates, and inconsistent formats, reducing the reliability of analyses.​  Scalability: As data volumes grow rapidly, the systems managing the data struggle to scale efficiently.​  Timeliness: Cleaning and preparing the data for analysis is time-consuming, which hinders real-time decision-making  ​ </vt:lpstr>
      <vt:lpstr>Objective </vt:lpstr>
      <vt:lpstr>Technologies and Methodologies :​</vt:lpstr>
      <vt:lpstr>Functionalities​</vt:lpstr>
      <vt:lpstr>IMPORTING THE MODULES:</vt:lpstr>
      <vt:lpstr>CREATING THE DATA FRAMES:</vt:lpstr>
      <vt:lpstr>EXTRACTING THE DATASET:</vt:lpstr>
      <vt:lpstr>HISTOGRAM FOR LISTENING SCORE: </vt:lpstr>
      <vt:lpstr>BOX PLOT IN WRITING SCORE:</vt:lpstr>
      <vt:lpstr>COUNT PLOT:</vt:lpstr>
      <vt:lpstr>PIE CHART FOR ETHNICITY:</vt:lpstr>
      <vt:lpstr>SCATTER PLOT:</vt:lpstr>
      <vt:lpstr>HEATMAP FOR READING AND WRITING SCORE: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PC</dc:creator>
  <cp:lastModifiedBy>logesh</cp:lastModifiedBy>
  <cp:revision>5</cp:revision>
  <dcterms:created xsi:type="dcterms:W3CDTF">2024-12-11T04:29:00Z</dcterms:created>
  <dcterms:modified xsi:type="dcterms:W3CDTF">2024-12-11T16:48:12Z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4483B56B37F2404EA12F727719CC2719_12</vt:lpwstr>
  </property>
  <property fmtid="{D5CDD505-2E9C-101B-9397-08002B2CF9AE}" pid="3" name="KSOProductBuildVer">
    <vt:lpwstr>1033-12.2.0.19307</vt:lpwstr>
  </property>
</Properties>
</file>