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166193.15999999995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250488.97999999998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364863.49000000011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57419.350000000013</c:v>
                </c:pt>
                <c:pt idx="3">
                  <c:v>109548.34</c:v>
                </c:pt>
                <c:pt idx="4">
                  <c:v>183397.77000000005</c:v>
                </c:pt>
                <c:pt idx="5">
                  <c:v>72876.909999999989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1268946.1800000006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734324.38999999966</c:v>
                </c:pt>
                <c:pt idx="6">
                  <c:v>1017767.51</c:v>
                </c:pt>
                <c:pt idx="7">
                  <c:v>651854.17999999947</c:v>
                </c:pt>
                <c:pt idx="8">
                  <c:v>600130.73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gapWidth val="219"/>
        <c:overlap val="-27"/>
        <c:axId val="77796480"/>
        <c:axId val="77798016"/>
      </c:barChart>
      <c:catAx>
        <c:axId val="777964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98016"/>
        <c:crosses val="autoZero"/>
        <c:auto val="1"/>
        <c:lblAlgn val="ctr"/>
        <c:lblOffset val="100"/>
      </c:catAx>
      <c:valAx>
        <c:axId val="777980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9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33750" y="357166"/>
            <a:ext cx="125016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Analysis </a:t>
            </a:r>
            <a:b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</a:br>
            <a:endParaRPr spc="15" dirty="0">
              <a:latin typeface="Castellar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9522" y="2214554"/>
            <a:ext cx="7446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  <a:cs typeface="Arial" pitchFamily="34" charset="0"/>
              </a:rPr>
              <a:t>STUDENT </a:t>
            </a: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NAME  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IN" sz="2400" dirty="0" smtClean="0">
                <a:latin typeface="Arial Narrow" pitchFamily="34" charset="0"/>
              </a:rPr>
              <a:t>LOGESHWARAN.S</a:t>
            </a:r>
            <a:endParaRPr lang="en-IN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</a:rPr>
              <a:t>REGISTER </a:t>
            </a:r>
            <a:r>
              <a:rPr lang="en-US" sz="2400" b="1" dirty="0" smtClean="0">
                <a:latin typeface="Arial Narrow" pitchFamily="34" charset="0"/>
              </a:rPr>
              <a:t>NO      :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31220</a:t>
            </a:r>
            <a:r>
              <a:rPr lang="en-IN" sz="2400" dirty="0" smtClean="0">
                <a:latin typeface="Arial Narrow" pitchFamily="34" charset="0"/>
              </a:rPr>
              <a:t>1738</a:t>
            </a:r>
            <a:r>
              <a:rPr lang="en-IN" sz="2400" dirty="0" smtClean="0">
                <a:solidFill>
                  <a:srgbClr val="222222"/>
                </a:solidFill>
                <a:latin typeface="Arial Narrow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Narrow" pitchFamily="34" charset="0"/>
              </a:rPr>
              <a:t>asunm119312201</a:t>
            </a:r>
            <a:r>
              <a:rPr lang="en-IN" sz="2400" b="0" i="0" dirty="0" smtClean="0">
                <a:solidFill>
                  <a:srgbClr val="222222"/>
                </a:solidFill>
                <a:effectLst/>
                <a:latin typeface="Arial Narrow" pitchFamily="34" charset="0"/>
              </a:rPr>
              <a:t>738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DEPARTMENT</a:t>
            </a:r>
            <a:r>
              <a:rPr lang="en-US" sz="2400" b="1" dirty="0" smtClean="0"/>
              <a:t>      : </a:t>
            </a:r>
            <a:r>
              <a:rPr lang="en-US" sz="2400" dirty="0" smtClean="0">
                <a:latin typeface="Arial Narrow" pitchFamily="34" charset="0"/>
              </a:rPr>
              <a:t>B.COM[GENERAL]-COMMERCE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COLLEGE </a:t>
            </a:r>
            <a:r>
              <a:rPr lang="en-US" sz="2400" b="1" dirty="0" smtClean="0"/>
              <a:t>             : </a:t>
            </a:r>
            <a:r>
              <a:rPr lang="en-US" sz="2400" dirty="0">
                <a:latin typeface="Arial Narrow" pitchFamily="34" charset="0"/>
              </a:rPr>
              <a:t>SINDHI </a:t>
            </a:r>
            <a:r>
              <a:rPr lang="en-US" sz="2400" dirty="0" smtClean="0">
                <a:latin typeface="Arial Narrow" pitchFamily="34" charset="0"/>
              </a:rPr>
              <a:t>COLLEGE</a:t>
            </a:r>
            <a:endParaRPr lang="en-US" sz="2400" dirty="0">
              <a:latin typeface="Arial Narrow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953256" y="142852"/>
            <a:ext cx="2643205" cy="6367497"/>
            <a:chOff x="6953256" y="142852"/>
            <a:chExt cx="2643205" cy="6367497"/>
          </a:xfrm>
        </p:grpSpPr>
        <p:sp>
          <p:nvSpPr>
            <p:cNvPr id="6" name="object 6"/>
            <p:cNvSpPr/>
            <p:nvPr/>
          </p:nvSpPr>
          <p:spPr>
            <a:xfrm>
              <a:off x="7953388" y="235743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8596330" y="34290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7953388" y="307181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/>
            <p:cNvSpPr/>
            <p:nvPr/>
          </p:nvSpPr>
          <p:spPr>
            <a:xfrm>
              <a:off x="7310446" y="271462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/>
            <p:cNvSpPr/>
            <p:nvPr/>
          </p:nvSpPr>
          <p:spPr>
            <a:xfrm>
              <a:off x="7810512" y="378619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7810512" y="4572008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024694" y="5786454"/>
              <a:ext cx="928694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/>
            <p:cNvSpPr/>
            <p:nvPr/>
          </p:nvSpPr>
          <p:spPr>
            <a:xfrm>
              <a:off x="8667768" y="414338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8596330" y="2714620"/>
              <a:ext cx="785818" cy="642941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8596330" y="200024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6953256" y="500063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/>
            <p:nvPr/>
          </p:nvSpPr>
          <p:spPr>
            <a:xfrm>
              <a:off x="7810512" y="535782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7810512" y="157161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596330" y="121442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/>
            <p:cNvSpPr/>
            <p:nvPr/>
          </p:nvSpPr>
          <p:spPr>
            <a:xfrm>
              <a:off x="7810512" y="785794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8596330" y="50004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8015306" y="14285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331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20</cp:revision>
  <dcterms:created xsi:type="dcterms:W3CDTF">2024-03-29T15:07:22Z</dcterms:created>
  <dcterms:modified xsi:type="dcterms:W3CDTF">2024-09-28T13:23:06Z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