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F85EAFB-F595-4795-AB5A-E50CABC5DE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34FE569-7A56-4905-AFFA-DDDB5E6D33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TEAM MEMBERS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1.Logesh.S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2.Jeyavarshini.R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3.Gopika Priyadharshini.G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4.Santhanadass.A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5.Naveen Raj.K.S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6.Hannah Righteous.V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7.Mohan.S.G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howcard Gothic" pitchFamily="82" charset="0"/>
              </a:rPr>
              <a:t>EVENT MANAGEMENT</a:t>
            </a:r>
            <a:endParaRPr lang="en-IN" sz="4800" dirty="0"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AWT EVENT</a:t>
            </a:r>
          </a:p>
          <a:p>
            <a:r>
              <a:rPr lang="en-US" dirty="0"/>
              <a:t>BorderLayout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/>
              <a:t>CheckboxGroup</a:t>
            </a:r>
          </a:p>
          <a:p>
            <a:r>
              <a:rPr lang="en-US" dirty="0"/>
              <a:t>Choice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FileDialog</a:t>
            </a:r>
          </a:p>
          <a:p>
            <a:r>
              <a:rPr lang="en-US" dirty="0"/>
              <a:t>FlowLayout</a:t>
            </a:r>
          </a:p>
          <a:p>
            <a:r>
              <a:rPr lang="en-US" dirty="0"/>
              <a:t>Font</a:t>
            </a:r>
          </a:p>
          <a:p>
            <a:r>
              <a:rPr lang="en-US" dirty="0"/>
              <a:t>Frame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owcard Gothic" pitchFamily="82" charset="0"/>
              </a:rPr>
              <a:t>FUNCTIONS USED(AWT&amp;JDBC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89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MenuBar</a:t>
            </a:r>
          </a:p>
          <a:p>
            <a:r>
              <a:rPr lang="en-US" dirty="0"/>
              <a:t>Menucomponent</a:t>
            </a:r>
          </a:p>
          <a:p>
            <a:r>
              <a:rPr lang="en-US" dirty="0"/>
              <a:t>MenuItem</a:t>
            </a:r>
          </a:p>
          <a:p>
            <a:r>
              <a:rPr lang="en-US" dirty="0"/>
              <a:t>Scrollbar</a:t>
            </a:r>
          </a:p>
          <a:p>
            <a:r>
              <a:rPr lang="en-US" dirty="0"/>
              <a:t>TextArea</a:t>
            </a:r>
          </a:p>
          <a:p>
            <a:r>
              <a:rPr lang="en-US" dirty="0"/>
              <a:t>TextComponent</a:t>
            </a:r>
          </a:p>
          <a:p>
            <a:r>
              <a:rPr lang="en-US" dirty="0"/>
              <a:t>setBounds</a:t>
            </a:r>
            <a:r>
              <a:rPr lang="en-US"/>
              <a:t>(int x </a:t>
            </a:r>
            <a:r>
              <a:rPr lang="en-US" dirty="0"/>
              <a:t>, int y,…)</a:t>
            </a:r>
          </a:p>
          <a:p>
            <a:r>
              <a:rPr lang="en-US" dirty="0"/>
              <a:t>SetBackground()</a:t>
            </a:r>
          </a:p>
          <a:p>
            <a:r>
              <a:rPr lang="en-US" dirty="0"/>
              <a:t>getBounds()</a:t>
            </a:r>
          </a:p>
          <a:p>
            <a:r>
              <a:rPr lang="en-US" dirty="0"/>
              <a:t>getFonts()</a:t>
            </a:r>
          </a:p>
          <a:p>
            <a:r>
              <a:rPr lang="en-US" dirty="0"/>
              <a:t>getsize()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3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ActionEvent</a:t>
            </a:r>
          </a:p>
          <a:p>
            <a:r>
              <a:rPr lang="en-US" sz="2800" dirty="0"/>
              <a:t>AdjustmentEvent</a:t>
            </a:r>
          </a:p>
          <a:p>
            <a:r>
              <a:rPr lang="en-US" sz="2800" dirty="0"/>
              <a:t>ItemEvent</a:t>
            </a:r>
          </a:p>
          <a:p>
            <a:r>
              <a:rPr lang="en-US" sz="2800" dirty="0"/>
              <a:t>TextEvent</a:t>
            </a:r>
          </a:p>
          <a:p>
            <a:r>
              <a:rPr lang="en-US" sz="2800" dirty="0"/>
              <a:t>WindowsEvent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36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</TotalTime>
  <Words>97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Palatino Linotype</vt:lpstr>
      <vt:lpstr>Showcard Gothic</vt:lpstr>
      <vt:lpstr>Wingdings</vt:lpstr>
      <vt:lpstr>Wingdings 2</vt:lpstr>
      <vt:lpstr>Grid</vt:lpstr>
      <vt:lpstr>EVENT MANAGEMENT</vt:lpstr>
      <vt:lpstr>FUNCTIONS USED(AWT&amp;JDBC)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Lenovo</dc:creator>
  <cp:lastModifiedBy>logesh s</cp:lastModifiedBy>
  <cp:revision>4</cp:revision>
  <dcterms:created xsi:type="dcterms:W3CDTF">2021-10-26T01:38:50Z</dcterms:created>
  <dcterms:modified xsi:type="dcterms:W3CDTF">2021-10-25T13:44:43Z</dcterms:modified>
</cp:coreProperties>
</file>