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58AB6-F7C8-460A-A098-40C44070E49B}" v="319" dt="2024-01-28T11:50:40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8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esh S" userId="fc54abeb-c70a-4196-ae33-fbfaab4c7a8e" providerId="ADAL" clId="{9C158AB6-F7C8-460A-A098-40C44070E49B}"/>
    <pc:docChg chg="undo custSel addSld delSld modSld modMainMaster">
      <pc:chgData name="Logesh S" userId="fc54abeb-c70a-4196-ae33-fbfaab4c7a8e" providerId="ADAL" clId="{9C158AB6-F7C8-460A-A098-40C44070E49B}" dt="2024-01-28T11:50:48.786" v="1109" actId="20577"/>
      <pc:docMkLst>
        <pc:docMk/>
      </pc:docMkLst>
      <pc:sldChg chg="addSp delSp modSp del mod">
        <pc:chgData name="Logesh S" userId="fc54abeb-c70a-4196-ae33-fbfaab4c7a8e" providerId="ADAL" clId="{9C158AB6-F7C8-460A-A098-40C44070E49B}" dt="2024-01-26T18:51:59.592" v="357" actId="2696"/>
        <pc:sldMkLst>
          <pc:docMk/>
          <pc:sldMk cId="846676738" sldId="256"/>
        </pc:sldMkLst>
        <pc:spChg chg="add del mod">
          <ac:chgData name="Logesh S" userId="fc54abeb-c70a-4196-ae33-fbfaab4c7a8e" providerId="ADAL" clId="{9C158AB6-F7C8-460A-A098-40C44070E49B}" dt="2024-01-26T18:51:53.695" v="355" actId="478"/>
          <ac:spMkLst>
            <pc:docMk/>
            <pc:sldMk cId="846676738" sldId="256"/>
            <ac:spMk id="4" creationId="{D114D5B7-8C67-901F-A20C-36AF3D5D3601}"/>
          </ac:spMkLst>
        </pc:spChg>
        <pc:spChg chg="add del mod">
          <ac:chgData name="Logesh S" userId="fc54abeb-c70a-4196-ae33-fbfaab4c7a8e" providerId="ADAL" clId="{9C158AB6-F7C8-460A-A098-40C44070E49B}" dt="2024-01-26T18:51:54.764" v="356" actId="478"/>
          <ac:spMkLst>
            <pc:docMk/>
            <pc:sldMk cId="846676738" sldId="256"/>
            <ac:spMk id="6" creationId="{01456052-514E-0132-1E7C-D93EAB02F36C}"/>
          </ac:spMkLst>
        </pc:spChg>
        <pc:spChg chg="add del mod">
          <ac:chgData name="Logesh S" userId="fc54abeb-c70a-4196-ae33-fbfaab4c7a8e" providerId="ADAL" clId="{9C158AB6-F7C8-460A-A098-40C44070E49B}" dt="2024-01-26T18:51:35.442" v="351" actId="478"/>
          <ac:spMkLst>
            <pc:docMk/>
            <pc:sldMk cId="846676738" sldId="256"/>
            <ac:spMk id="8" creationId="{7B7FFF98-A6F8-6198-4690-9F0794087F38}"/>
          </ac:spMkLst>
        </pc:spChg>
        <pc:spChg chg="add del mod">
          <ac:chgData name="Logesh S" userId="fc54abeb-c70a-4196-ae33-fbfaab4c7a8e" providerId="ADAL" clId="{9C158AB6-F7C8-460A-A098-40C44070E49B}" dt="2024-01-26T18:51:36.514" v="352" actId="478"/>
          <ac:spMkLst>
            <pc:docMk/>
            <pc:sldMk cId="846676738" sldId="256"/>
            <ac:spMk id="9" creationId="{8E75B2E9-7B06-A6C6-602B-0AA4D0661F2E}"/>
          </ac:spMkLst>
        </pc:spChg>
        <pc:spChg chg="add del mod">
          <ac:chgData name="Logesh S" userId="fc54abeb-c70a-4196-ae33-fbfaab4c7a8e" providerId="ADAL" clId="{9C158AB6-F7C8-460A-A098-40C44070E49B}" dt="2024-01-26T18:51:37.519" v="353" actId="478"/>
          <ac:spMkLst>
            <pc:docMk/>
            <pc:sldMk cId="846676738" sldId="256"/>
            <ac:spMk id="10" creationId="{7C4E294F-7A1F-E7A0-C013-7DF606948C61}"/>
          </ac:spMkLst>
        </pc:spChg>
        <pc:spChg chg="add mod">
          <ac:chgData name="Logesh S" userId="fc54abeb-c70a-4196-ae33-fbfaab4c7a8e" providerId="ADAL" clId="{9C158AB6-F7C8-460A-A098-40C44070E49B}" dt="2024-01-26T18:51:51.242" v="354"/>
          <ac:spMkLst>
            <pc:docMk/>
            <pc:sldMk cId="846676738" sldId="256"/>
            <ac:spMk id="11" creationId="{C39FDC32-00B5-9361-7A85-8941B82AC922}"/>
          </ac:spMkLst>
        </pc:spChg>
        <pc:spChg chg="add mod">
          <ac:chgData name="Logesh S" userId="fc54abeb-c70a-4196-ae33-fbfaab4c7a8e" providerId="ADAL" clId="{9C158AB6-F7C8-460A-A098-40C44070E49B}" dt="2024-01-26T18:51:51.242" v="354"/>
          <ac:spMkLst>
            <pc:docMk/>
            <pc:sldMk cId="846676738" sldId="256"/>
            <ac:spMk id="12" creationId="{184DDB23-7478-97A4-4888-B66AF75B213D}"/>
          </ac:spMkLst>
        </pc:spChg>
        <pc:spChg chg="add mod">
          <ac:chgData name="Logesh S" userId="fc54abeb-c70a-4196-ae33-fbfaab4c7a8e" providerId="ADAL" clId="{9C158AB6-F7C8-460A-A098-40C44070E49B}" dt="2024-01-26T18:51:51.242" v="354"/>
          <ac:spMkLst>
            <pc:docMk/>
            <pc:sldMk cId="846676738" sldId="256"/>
            <ac:spMk id="13" creationId="{1F4AA144-0E18-C21F-8AD2-BF41AC605717}"/>
          </ac:spMkLst>
        </pc:spChg>
        <pc:spChg chg="add mod">
          <ac:chgData name="Logesh S" userId="fc54abeb-c70a-4196-ae33-fbfaab4c7a8e" providerId="ADAL" clId="{9C158AB6-F7C8-460A-A098-40C44070E49B}" dt="2024-01-26T18:51:51.242" v="354"/>
          <ac:spMkLst>
            <pc:docMk/>
            <pc:sldMk cId="846676738" sldId="256"/>
            <ac:spMk id="15" creationId="{B286527C-F309-8C5C-CA2D-E760428CDC82}"/>
          </ac:spMkLst>
        </pc:spChg>
        <pc:picChg chg="add mod">
          <ac:chgData name="Logesh S" userId="fc54abeb-c70a-4196-ae33-fbfaab4c7a8e" providerId="ADAL" clId="{9C158AB6-F7C8-460A-A098-40C44070E49B}" dt="2024-01-26T18:51:51.242" v="354"/>
          <ac:picMkLst>
            <pc:docMk/>
            <pc:sldMk cId="846676738" sldId="256"/>
            <ac:picMk id="5" creationId="{3585028F-4007-F783-C8BE-B78D88381C6B}"/>
          </ac:picMkLst>
        </pc:picChg>
        <pc:picChg chg="add mod">
          <ac:chgData name="Logesh S" userId="fc54abeb-c70a-4196-ae33-fbfaab4c7a8e" providerId="ADAL" clId="{9C158AB6-F7C8-460A-A098-40C44070E49B}" dt="2024-01-26T18:51:51.242" v="354"/>
          <ac:picMkLst>
            <pc:docMk/>
            <pc:sldMk cId="846676738" sldId="256"/>
            <ac:picMk id="7" creationId="{15E1F594-DF3F-43C3-9B65-17E0E38E64AA}"/>
          </ac:picMkLst>
        </pc:picChg>
        <pc:picChg chg="add mod">
          <ac:chgData name="Logesh S" userId="fc54abeb-c70a-4196-ae33-fbfaab4c7a8e" providerId="ADAL" clId="{9C158AB6-F7C8-460A-A098-40C44070E49B}" dt="2024-01-26T18:51:51.242" v="354"/>
          <ac:picMkLst>
            <pc:docMk/>
            <pc:sldMk cId="846676738" sldId="256"/>
            <ac:picMk id="14" creationId="{961A305A-FD8B-BCA7-1595-B7689D66CC87}"/>
          </ac:picMkLst>
        </pc:picChg>
      </pc:sldChg>
      <pc:sldChg chg="addSp delSp modSp new mod">
        <pc:chgData name="Logesh S" userId="fc54abeb-c70a-4196-ae33-fbfaab4c7a8e" providerId="ADAL" clId="{9C158AB6-F7C8-460A-A098-40C44070E49B}" dt="2024-01-28T11:50:48.786" v="1109" actId="20577"/>
        <pc:sldMkLst>
          <pc:docMk/>
          <pc:sldMk cId="3203815698" sldId="256"/>
        </pc:sldMkLst>
        <pc:spChg chg="del">
          <ac:chgData name="Logesh S" userId="fc54abeb-c70a-4196-ae33-fbfaab4c7a8e" providerId="ADAL" clId="{9C158AB6-F7C8-460A-A098-40C44070E49B}" dt="2024-01-26T18:52:09.135" v="360" actId="478"/>
          <ac:spMkLst>
            <pc:docMk/>
            <pc:sldMk cId="3203815698" sldId="256"/>
            <ac:spMk id="2" creationId="{867F3681-ADF2-6665-A713-02266F3DFAE4}"/>
          </ac:spMkLst>
        </pc:spChg>
        <pc:spChg chg="add mod">
          <ac:chgData name="Logesh S" userId="fc54abeb-c70a-4196-ae33-fbfaab4c7a8e" providerId="ADAL" clId="{9C158AB6-F7C8-460A-A098-40C44070E49B}" dt="2024-01-28T11:47:48.859" v="1056" actId="14100"/>
          <ac:spMkLst>
            <pc:docMk/>
            <pc:sldMk cId="3203815698" sldId="256"/>
            <ac:spMk id="2" creationId="{EB87DD55-6358-C82B-66AB-1291F756E272}"/>
          </ac:spMkLst>
        </pc:spChg>
        <pc:spChg chg="del">
          <ac:chgData name="Logesh S" userId="fc54abeb-c70a-4196-ae33-fbfaab4c7a8e" providerId="ADAL" clId="{9C158AB6-F7C8-460A-A098-40C44070E49B}" dt="2024-01-26T18:52:07.682" v="359" actId="478"/>
          <ac:spMkLst>
            <pc:docMk/>
            <pc:sldMk cId="3203815698" sldId="256"/>
            <ac:spMk id="3" creationId="{EE2775A9-FC9F-8255-1FEC-AB974DE852C1}"/>
          </ac:spMkLst>
        </pc:spChg>
        <pc:spChg chg="add mod">
          <ac:chgData name="Logesh S" userId="fc54abeb-c70a-4196-ae33-fbfaab4c7a8e" providerId="ADAL" clId="{9C158AB6-F7C8-460A-A098-40C44070E49B}" dt="2024-01-26T19:05:22.282" v="517" actId="14100"/>
          <ac:spMkLst>
            <pc:docMk/>
            <pc:sldMk cId="3203815698" sldId="256"/>
            <ac:spMk id="4" creationId="{5B063ADD-E866-5AD7-61BB-B12227FCE78A}"/>
          </ac:spMkLst>
        </pc:spChg>
        <pc:spChg chg="add mod">
          <ac:chgData name="Logesh S" userId="fc54abeb-c70a-4196-ae33-fbfaab4c7a8e" providerId="ADAL" clId="{9C158AB6-F7C8-460A-A098-40C44070E49B}" dt="2024-01-26T19:39:14.349" v="889" actId="14100"/>
          <ac:spMkLst>
            <pc:docMk/>
            <pc:sldMk cId="3203815698" sldId="256"/>
            <ac:spMk id="6" creationId="{BC133440-4F32-C757-5070-503EC715F7A1}"/>
          </ac:spMkLst>
        </pc:spChg>
        <pc:spChg chg="add del mod">
          <ac:chgData name="Logesh S" userId="fc54abeb-c70a-4196-ae33-fbfaab4c7a8e" providerId="ADAL" clId="{9C158AB6-F7C8-460A-A098-40C44070E49B}" dt="2024-01-28T11:47:19.445" v="1048" actId="478"/>
          <ac:spMkLst>
            <pc:docMk/>
            <pc:sldMk cId="3203815698" sldId="256"/>
            <ac:spMk id="8" creationId="{71C3E930-AFC1-6C98-8E84-ED7D55D44107}"/>
          </ac:spMkLst>
        </pc:spChg>
        <pc:spChg chg="add del mod">
          <ac:chgData name="Logesh S" userId="fc54abeb-c70a-4196-ae33-fbfaab4c7a8e" providerId="ADAL" clId="{9C158AB6-F7C8-460A-A098-40C44070E49B}" dt="2024-01-26T18:59:20.824" v="442" actId="478"/>
          <ac:spMkLst>
            <pc:docMk/>
            <pc:sldMk cId="3203815698" sldId="256"/>
            <ac:spMk id="9" creationId="{D461103D-905C-83F2-65A1-27106E94D614}"/>
          </ac:spMkLst>
        </pc:spChg>
        <pc:spChg chg="add mod">
          <ac:chgData name="Logesh S" userId="fc54abeb-c70a-4196-ae33-fbfaab4c7a8e" providerId="ADAL" clId="{9C158AB6-F7C8-460A-A098-40C44070E49B}" dt="2024-01-28T11:48:07.881" v="1062" actId="1076"/>
          <ac:spMkLst>
            <pc:docMk/>
            <pc:sldMk cId="3203815698" sldId="256"/>
            <ac:spMk id="9" creationId="{FA5E9544-EE8C-6BCF-53E5-93A6FBE3AC73}"/>
          </ac:spMkLst>
        </pc:spChg>
        <pc:spChg chg="add del mod">
          <ac:chgData name="Logesh S" userId="fc54abeb-c70a-4196-ae33-fbfaab4c7a8e" providerId="ADAL" clId="{9C158AB6-F7C8-460A-A098-40C44070E49B}" dt="2024-01-26T18:59:23.124" v="445" actId="478"/>
          <ac:spMkLst>
            <pc:docMk/>
            <pc:sldMk cId="3203815698" sldId="256"/>
            <ac:spMk id="10" creationId="{475D2E28-3799-F8DA-CE0A-7708E41101BC}"/>
          </ac:spMkLst>
        </pc:spChg>
        <pc:spChg chg="add mod">
          <ac:chgData name="Logesh S" userId="fc54abeb-c70a-4196-ae33-fbfaab4c7a8e" providerId="ADAL" clId="{9C158AB6-F7C8-460A-A098-40C44070E49B}" dt="2024-01-28T11:48:43.802" v="1070" actId="14100"/>
          <ac:spMkLst>
            <pc:docMk/>
            <pc:sldMk cId="3203815698" sldId="256"/>
            <ac:spMk id="12" creationId="{D885B0AD-B8F5-CFCC-1BEC-AC66CB142481}"/>
          </ac:spMkLst>
        </pc:spChg>
        <pc:spChg chg="add del mod">
          <ac:chgData name="Logesh S" userId="fc54abeb-c70a-4196-ae33-fbfaab4c7a8e" providerId="ADAL" clId="{9C158AB6-F7C8-460A-A098-40C44070E49B}" dt="2024-01-26T18:59:16.432" v="439" actId="478"/>
          <ac:spMkLst>
            <pc:docMk/>
            <pc:sldMk cId="3203815698" sldId="256"/>
            <ac:spMk id="14" creationId="{FA41FAB8-C485-5442-71D1-7EC8A3386215}"/>
          </ac:spMkLst>
        </pc:spChg>
        <pc:spChg chg="add del mod">
          <ac:chgData name="Logesh S" userId="fc54abeb-c70a-4196-ae33-fbfaab4c7a8e" providerId="ADAL" clId="{9C158AB6-F7C8-460A-A098-40C44070E49B}" dt="2024-01-26T18:55:53.601" v="405" actId="478"/>
          <ac:spMkLst>
            <pc:docMk/>
            <pc:sldMk cId="3203815698" sldId="256"/>
            <ac:spMk id="15" creationId="{2D2246A9-62BC-7F12-2C25-58193DF76010}"/>
          </ac:spMkLst>
        </pc:spChg>
        <pc:spChg chg="add del mod">
          <ac:chgData name="Logesh S" userId="fc54abeb-c70a-4196-ae33-fbfaab4c7a8e" providerId="ADAL" clId="{9C158AB6-F7C8-460A-A098-40C44070E49B}" dt="2024-01-26T18:55:52.186" v="404" actId="478"/>
          <ac:spMkLst>
            <pc:docMk/>
            <pc:sldMk cId="3203815698" sldId="256"/>
            <ac:spMk id="16" creationId="{B6E91D90-2611-E839-3D2A-ECFE1D3E2C6D}"/>
          </ac:spMkLst>
        </pc:spChg>
        <pc:spChg chg="add del mod">
          <ac:chgData name="Logesh S" userId="fc54abeb-c70a-4196-ae33-fbfaab4c7a8e" providerId="ADAL" clId="{9C158AB6-F7C8-460A-A098-40C44070E49B}" dt="2024-01-28T11:50:24.869" v="1085" actId="478"/>
          <ac:spMkLst>
            <pc:docMk/>
            <pc:sldMk cId="3203815698" sldId="256"/>
            <ac:spMk id="17" creationId="{4741C5FF-7242-B0F5-D2B7-F209C3FD7C9A}"/>
          </ac:spMkLst>
        </pc:spChg>
        <pc:spChg chg="add del mod">
          <ac:chgData name="Logesh S" userId="fc54abeb-c70a-4196-ae33-fbfaab4c7a8e" providerId="ADAL" clId="{9C158AB6-F7C8-460A-A098-40C44070E49B}" dt="2024-01-26T18:59:17.233" v="440" actId="478"/>
          <ac:spMkLst>
            <pc:docMk/>
            <pc:sldMk cId="3203815698" sldId="256"/>
            <ac:spMk id="17" creationId="{FEDE8E8E-D432-14F4-7BC4-AC3429927526}"/>
          </ac:spMkLst>
        </pc:spChg>
        <pc:spChg chg="add del mod">
          <ac:chgData name="Logesh S" userId="fc54abeb-c70a-4196-ae33-fbfaab4c7a8e" providerId="ADAL" clId="{9C158AB6-F7C8-460A-A098-40C44070E49B}" dt="2024-01-28T11:50:32.719" v="1088" actId="478"/>
          <ac:spMkLst>
            <pc:docMk/>
            <pc:sldMk cId="3203815698" sldId="256"/>
            <ac:spMk id="18" creationId="{C4BE6370-6B22-B96C-6AAE-A65AD1F8CDF7}"/>
          </ac:spMkLst>
        </pc:spChg>
        <pc:spChg chg="add del mod">
          <ac:chgData name="Logesh S" userId="fc54abeb-c70a-4196-ae33-fbfaab4c7a8e" providerId="ADAL" clId="{9C158AB6-F7C8-460A-A098-40C44070E49B}" dt="2024-01-26T18:59:18.475" v="441" actId="478"/>
          <ac:spMkLst>
            <pc:docMk/>
            <pc:sldMk cId="3203815698" sldId="256"/>
            <ac:spMk id="18" creationId="{CAB5BF5A-7791-1920-404B-4A4AD5A8BC4B}"/>
          </ac:spMkLst>
        </pc:spChg>
        <pc:spChg chg="add mod">
          <ac:chgData name="Logesh S" userId="fc54abeb-c70a-4196-ae33-fbfaab4c7a8e" providerId="ADAL" clId="{9C158AB6-F7C8-460A-A098-40C44070E49B}" dt="2024-01-26T19:30:48.731" v="805" actId="113"/>
          <ac:spMkLst>
            <pc:docMk/>
            <pc:sldMk cId="3203815698" sldId="256"/>
            <ac:spMk id="19" creationId="{09A021C1-5D17-3839-BEA8-16ACB7746861}"/>
          </ac:spMkLst>
        </pc:spChg>
        <pc:spChg chg="add del mod">
          <ac:chgData name="Logesh S" userId="fc54abeb-c70a-4196-ae33-fbfaab4c7a8e" providerId="ADAL" clId="{9C158AB6-F7C8-460A-A098-40C44070E49B}" dt="2024-01-28T11:47:53.709" v="1058" actId="478"/>
          <ac:spMkLst>
            <pc:docMk/>
            <pc:sldMk cId="3203815698" sldId="256"/>
            <ac:spMk id="20" creationId="{FDD02F7C-B9E5-B517-9398-D5465AF3AE75}"/>
          </ac:spMkLst>
        </pc:spChg>
        <pc:spChg chg="add del mod">
          <ac:chgData name="Logesh S" userId="fc54abeb-c70a-4196-ae33-fbfaab4c7a8e" providerId="ADAL" clId="{9C158AB6-F7C8-460A-A098-40C44070E49B}" dt="2024-01-28T11:48:23.037" v="1066" actId="478"/>
          <ac:spMkLst>
            <pc:docMk/>
            <pc:sldMk cId="3203815698" sldId="256"/>
            <ac:spMk id="23" creationId="{39971DCB-E6E3-5AB0-88C1-50F9D1CC39CD}"/>
          </ac:spMkLst>
        </pc:spChg>
        <pc:spChg chg="add mod">
          <ac:chgData name="Logesh S" userId="fc54abeb-c70a-4196-ae33-fbfaab4c7a8e" providerId="ADAL" clId="{9C158AB6-F7C8-460A-A098-40C44070E49B}" dt="2024-01-27T18:00:19.170" v="1045" actId="1076"/>
          <ac:spMkLst>
            <pc:docMk/>
            <pc:sldMk cId="3203815698" sldId="256"/>
            <ac:spMk id="24" creationId="{174F7834-B3EA-608E-A098-518DF331AAE7}"/>
          </ac:spMkLst>
        </pc:spChg>
        <pc:spChg chg="add mod">
          <ac:chgData name="Logesh S" userId="fc54abeb-c70a-4196-ae33-fbfaab4c7a8e" providerId="ADAL" clId="{9C158AB6-F7C8-460A-A098-40C44070E49B}" dt="2024-01-26T19:30:57.118" v="807" actId="113"/>
          <ac:spMkLst>
            <pc:docMk/>
            <pc:sldMk cId="3203815698" sldId="256"/>
            <ac:spMk id="25" creationId="{423475C8-289B-0F34-A729-294A41ED8331}"/>
          </ac:spMkLst>
        </pc:spChg>
        <pc:spChg chg="add mod">
          <ac:chgData name="Logesh S" userId="fc54abeb-c70a-4196-ae33-fbfaab4c7a8e" providerId="ADAL" clId="{9C158AB6-F7C8-460A-A098-40C44070E49B}" dt="2024-01-26T19:39:21.508" v="892" actId="1076"/>
          <ac:spMkLst>
            <pc:docMk/>
            <pc:sldMk cId="3203815698" sldId="256"/>
            <ac:spMk id="27" creationId="{DBF05DE2-933E-4B3A-86BA-CF25D85C1912}"/>
          </ac:spMkLst>
        </pc:spChg>
        <pc:spChg chg="add mod">
          <ac:chgData name="Logesh S" userId="fc54abeb-c70a-4196-ae33-fbfaab4c7a8e" providerId="ADAL" clId="{9C158AB6-F7C8-460A-A098-40C44070E49B}" dt="2024-01-26T19:05:16.043" v="516" actId="1076"/>
          <ac:spMkLst>
            <pc:docMk/>
            <pc:sldMk cId="3203815698" sldId="256"/>
            <ac:spMk id="29" creationId="{2F0CCED2-6F83-2954-D3D2-2E038D877E7E}"/>
          </ac:spMkLst>
        </pc:spChg>
        <pc:spChg chg="add mod">
          <ac:chgData name="Logesh S" userId="fc54abeb-c70a-4196-ae33-fbfaab4c7a8e" providerId="ADAL" clId="{9C158AB6-F7C8-460A-A098-40C44070E49B}" dt="2024-01-26T19:08:44.849" v="537" actId="1076"/>
          <ac:spMkLst>
            <pc:docMk/>
            <pc:sldMk cId="3203815698" sldId="256"/>
            <ac:spMk id="31" creationId="{6E3BFDDA-2E47-293D-AED2-18C0A7A93745}"/>
          </ac:spMkLst>
        </pc:spChg>
        <pc:spChg chg="add mod">
          <ac:chgData name="Logesh S" userId="fc54abeb-c70a-4196-ae33-fbfaab4c7a8e" providerId="ADAL" clId="{9C158AB6-F7C8-460A-A098-40C44070E49B}" dt="2024-01-26T19:48:41.627" v="984" actId="14100"/>
          <ac:spMkLst>
            <pc:docMk/>
            <pc:sldMk cId="3203815698" sldId="256"/>
            <ac:spMk id="35" creationId="{9302AA1E-E48B-C0DE-1444-0A6013387962}"/>
          </ac:spMkLst>
        </pc:spChg>
        <pc:spChg chg="add mod">
          <ac:chgData name="Logesh S" userId="fc54abeb-c70a-4196-ae33-fbfaab4c7a8e" providerId="ADAL" clId="{9C158AB6-F7C8-460A-A098-40C44070E49B}" dt="2024-01-26T19:48:45.982" v="986" actId="1076"/>
          <ac:spMkLst>
            <pc:docMk/>
            <pc:sldMk cId="3203815698" sldId="256"/>
            <ac:spMk id="37" creationId="{AD3BD756-7944-FC3F-DB5A-22D4ADFAC348}"/>
          </ac:spMkLst>
        </pc:spChg>
        <pc:spChg chg="add mod">
          <ac:chgData name="Logesh S" userId="fc54abeb-c70a-4196-ae33-fbfaab4c7a8e" providerId="ADAL" clId="{9C158AB6-F7C8-460A-A098-40C44070E49B}" dt="2024-01-26T19:29:42.683" v="794" actId="1076"/>
          <ac:spMkLst>
            <pc:docMk/>
            <pc:sldMk cId="3203815698" sldId="256"/>
            <ac:spMk id="38" creationId="{C2313DA5-22C5-DADC-AD49-33930E7A080D}"/>
          </ac:spMkLst>
        </pc:spChg>
        <pc:spChg chg="add mod">
          <ac:chgData name="Logesh S" userId="fc54abeb-c70a-4196-ae33-fbfaab4c7a8e" providerId="ADAL" clId="{9C158AB6-F7C8-460A-A098-40C44070E49B}" dt="2024-01-26T19:30:15.628" v="801" actId="1076"/>
          <ac:spMkLst>
            <pc:docMk/>
            <pc:sldMk cId="3203815698" sldId="256"/>
            <ac:spMk id="39" creationId="{FDF168BA-B9F2-E348-7918-4AB5E3DDD011}"/>
          </ac:spMkLst>
        </pc:spChg>
        <pc:spChg chg="add mod">
          <ac:chgData name="Logesh S" userId="fc54abeb-c70a-4196-ae33-fbfaab4c7a8e" providerId="ADAL" clId="{9C158AB6-F7C8-460A-A098-40C44070E49B}" dt="2024-01-26T19:44:52.891" v="949" actId="1076"/>
          <ac:spMkLst>
            <pc:docMk/>
            <pc:sldMk cId="3203815698" sldId="256"/>
            <ac:spMk id="40" creationId="{4F0A0E08-CB9D-7C31-A280-4B9CDE2B5E79}"/>
          </ac:spMkLst>
        </pc:spChg>
        <pc:spChg chg="add mod">
          <ac:chgData name="Logesh S" userId="fc54abeb-c70a-4196-ae33-fbfaab4c7a8e" providerId="ADAL" clId="{9C158AB6-F7C8-460A-A098-40C44070E49B}" dt="2024-01-26T19:33:50.435" v="829" actId="14100"/>
          <ac:spMkLst>
            <pc:docMk/>
            <pc:sldMk cId="3203815698" sldId="256"/>
            <ac:spMk id="41" creationId="{B59C3A6D-8E65-8509-5C2B-B888EDE10FC8}"/>
          </ac:spMkLst>
        </pc:spChg>
        <pc:spChg chg="add mod">
          <ac:chgData name="Logesh S" userId="fc54abeb-c70a-4196-ae33-fbfaab4c7a8e" providerId="ADAL" clId="{9C158AB6-F7C8-460A-A098-40C44070E49B}" dt="2024-01-26T19:50:23.979" v="1006" actId="1076"/>
          <ac:spMkLst>
            <pc:docMk/>
            <pc:sldMk cId="3203815698" sldId="256"/>
            <ac:spMk id="43" creationId="{DB002FDB-D237-4400-7E4D-235876DD2881}"/>
          </ac:spMkLst>
        </pc:spChg>
        <pc:spChg chg="add mod">
          <ac:chgData name="Logesh S" userId="fc54abeb-c70a-4196-ae33-fbfaab4c7a8e" providerId="ADAL" clId="{9C158AB6-F7C8-460A-A098-40C44070E49B}" dt="2024-01-28T11:50:48.786" v="1109" actId="20577"/>
          <ac:spMkLst>
            <pc:docMk/>
            <pc:sldMk cId="3203815698" sldId="256"/>
            <ac:spMk id="45" creationId="{85AA2BC1-920E-83CE-24B5-D014D2CB4F88}"/>
          </ac:spMkLst>
        </pc:spChg>
        <pc:spChg chg="add del mod">
          <ac:chgData name="Logesh S" userId="fc54abeb-c70a-4196-ae33-fbfaab4c7a8e" providerId="ADAL" clId="{9C158AB6-F7C8-460A-A098-40C44070E49B}" dt="2024-01-26T19:22:03.671" v="696" actId="478"/>
          <ac:spMkLst>
            <pc:docMk/>
            <pc:sldMk cId="3203815698" sldId="256"/>
            <ac:spMk id="47" creationId="{7EFE500E-47B8-2B08-840C-C1A6FDCF4CE7}"/>
          </ac:spMkLst>
        </pc:spChg>
        <pc:spChg chg="add mod">
          <ac:chgData name="Logesh S" userId="fc54abeb-c70a-4196-ae33-fbfaab4c7a8e" providerId="ADAL" clId="{9C158AB6-F7C8-460A-A098-40C44070E49B}" dt="2024-01-26T19:37:15.204" v="870" actId="255"/>
          <ac:spMkLst>
            <pc:docMk/>
            <pc:sldMk cId="3203815698" sldId="256"/>
            <ac:spMk id="48" creationId="{0CE434DE-BB17-6F87-9A3D-C7378A45BB11}"/>
          </ac:spMkLst>
        </pc:spChg>
        <pc:spChg chg="add mod">
          <ac:chgData name="Logesh S" userId="fc54abeb-c70a-4196-ae33-fbfaab4c7a8e" providerId="ADAL" clId="{9C158AB6-F7C8-460A-A098-40C44070E49B}" dt="2024-01-26T19:37:35.346" v="874" actId="1076"/>
          <ac:spMkLst>
            <pc:docMk/>
            <pc:sldMk cId="3203815698" sldId="256"/>
            <ac:spMk id="49" creationId="{6D49824B-FD9B-8ECC-8412-A2399FD3FA02}"/>
          </ac:spMkLst>
        </pc:spChg>
        <pc:spChg chg="add mod">
          <ac:chgData name="Logesh S" userId="fc54abeb-c70a-4196-ae33-fbfaab4c7a8e" providerId="ADAL" clId="{9C158AB6-F7C8-460A-A098-40C44070E49B}" dt="2024-01-26T19:37:54.212" v="879" actId="1076"/>
          <ac:spMkLst>
            <pc:docMk/>
            <pc:sldMk cId="3203815698" sldId="256"/>
            <ac:spMk id="50" creationId="{19C847C9-5FD1-4D56-163D-2AE78386FAA4}"/>
          </ac:spMkLst>
        </pc:spChg>
        <pc:spChg chg="add del mod">
          <ac:chgData name="Logesh S" userId="fc54abeb-c70a-4196-ae33-fbfaab4c7a8e" providerId="ADAL" clId="{9C158AB6-F7C8-460A-A098-40C44070E49B}" dt="2024-01-28T11:47:57.469" v="1059" actId="478"/>
          <ac:spMkLst>
            <pc:docMk/>
            <pc:sldMk cId="3203815698" sldId="256"/>
            <ac:spMk id="53" creationId="{DDDDB10B-5EBA-B23F-410D-C6932C9762CF}"/>
          </ac:spMkLst>
        </pc:spChg>
        <pc:spChg chg="add del mod">
          <ac:chgData name="Logesh S" userId="fc54abeb-c70a-4196-ae33-fbfaab4c7a8e" providerId="ADAL" clId="{9C158AB6-F7C8-460A-A098-40C44070E49B}" dt="2024-01-28T11:49:09.397" v="1076" actId="478"/>
          <ac:spMkLst>
            <pc:docMk/>
            <pc:sldMk cId="3203815698" sldId="256"/>
            <ac:spMk id="56" creationId="{4E86C574-948A-8AA3-5499-E30F92481F30}"/>
          </ac:spMkLst>
        </pc:spChg>
        <pc:spChg chg="add mod">
          <ac:chgData name="Logesh S" userId="fc54abeb-c70a-4196-ae33-fbfaab4c7a8e" providerId="ADAL" clId="{9C158AB6-F7C8-460A-A098-40C44070E49B}" dt="2024-01-26T19:33:56.679" v="831" actId="1076"/>
          <ac:spMkLst>
            <pc:docMk/>
            <pc:sldMk cId="3203815698" sldId="256"/>
            <ac:spMk id="58" creationId="{E618D412-7BAF-505D-57AD-43CEAEDFA113}"/>
          </ac:spMkLst>
        </pc:spChg>
        <pc:spChg chg="add mod">
          <ac:chgData name="Logesh S" userId="fc54abeb-c70a-4196-ae33-fbfaab4c7a8e" providerId="ADAL" clId="{9C158AB6-F7C8-460A-A098-40C44070E49B}" dt="2024-01-26T19:53:05.906" v="1035" actId="1076"/>
          <ac:spMkLst>
            <pc:docMk/>
            <pc:sldMk cId="3203815698" sldId="256"/>
            <ac:spMk id="60" creationId="{5AC02A95-4444-A446-97BF-24127744D15A}"/>
          </ac:spMkLst>
        </pc:spChg>
        <pc:picChg chg="add mod">
          <ac:chgData name="Logesh S" userId="fc54abeb-c70a-4196-ae33-fbfaab4c7a8e" providerId="ADAL" clId="{9C158AB6-F7C8-460A-A098-40C44070E49B}" dt="2024-01-28T11:47:50.793" v="1057" actId="1076"/>
          <ac:picMkLst>
            <pc:docMk/>
            <pc:sldMk cId="3203815698" sldId="256"/>
            <ac:picMk id="3" creationId="{349F29E4-D02B-FE84-5F38-9ED0F638CD22}"/>
          </ac:picMkLst>
        </pc:picChg>
        <pc:picChg chg="add mod">
          <ac:chgData name="Logesh S" userId="fc54abeb-c70a-4196-ae33-fbfaab4c7a8e" providerId="ADAL" clId="{9C158AB6-F7C8-460A-A098-40C44070E49B}" dt="2024-01-26T19:07:28.617" v="525" actId="1076"/>
          <ac:picMkLst>
            <pc:docMk/>
            <pc:sldMk cId="3203815698" sldId="256"/>
            <ac:picMk id="5" creationId="{03360917-E2F6-2D7D-DC3C-8CD6496032B9}"/>
          </ac:picMkLst>
        </pc:picChg>
        <pc:picChg chg="add mod">
          <ac:chgData name="Logesh S" userId="fc54abeb-c70a-4196-ae33-fbfaab4c7a8e" providerId="ADAL" clId="{9C158AB6-F7C8-460A-A098-40C44070E49B}" dt="2024-01-26T19:39:16.204" v="890" actId="1076"/>
          <ac:picMkLst>
            <pc:docMk/>
            <pc:sldMk cId="3203815698" sldId="256"/>
            <ac:picMk id="7" creationId="{D6CBC656-C8DE-51CB-738E-247106DB7C29}"/>
          </ac:picMkLst>
        </pc:picChg>
        <pc:picChg chg="add mod">
          <ac:chgData name="Logesh S" userId="fc54abeb-c70a-4196-ae33-fbfaab4c7a8e" providerId="ADAL" clId="{9C158AB6-F7C8-460A-A098-40C44070E49B}" dt="2024-01-28T11:48:19.584" v="1065" actId="1076"/>
          <ac:picMkLst>
            <pc:docMk/>
            <pc:sldMk cId="3203815698" sldId="256"/>
            <ac:picMk id="10" creationId="{24C805E7-1D84-C0D7-7C2D-742F7FF9AC17}"/>
          </ac:picMkLst>
        </pc:picChg>
        <pc:picChg chg="add del mod">
          <ac:chgData name="Logesh S" userId="fc54abeb-c70a-4196-ae33-fbfaab4c7a8e" providerId="ADAL" clId="{9C158AB6-F7C8-460A-A098-40C44070E49B}" dt="2024-01-28T11:47:20.677" v="1049" actId="478"/>
          <ac:picMkLst>
            <pc:docMk/>
            <pc:sldMk cId="3203815698" sldId="256"/>
            <ac:picMk id="11" creationId="{75E03757-6AC8-F013-E652-49CD09CF0B32}"/>
          </ac:picMkLst>
        </pc:picChg>
        <pc:picChg chg="add del mod">
          <ac:chgData name="Logesh S" userId="fc54abeb-c70a-4196-ae33-fbfaab4c7a8e" providerId="ADAL" clId="{9C158AB6-F7C8-460A-A098-40C44070E49B}" dt="2024-01-26T18:59:21.680" v="443" actId="478"/>
          <ac:picMkLst>
            <pc:docMk/>
            <pc:sldMk cId="3203815698" sldId="256"/>
            <ac:picMk id="12" creationId="{59EEC30B-E132-B315-65ED-E3758FEC74B8}"/>
          </ac:picMkLst>
        </pc:picChg>
        <pc:picChg chg="add del mod">
          <ac:chgData name="Logesh S" userId="fc54abeb-c70a-4196-ae33-fbfaab4c7a8e" providerId="ADAL" clId="{9C158AB6-F7C8-460A-A098-40C44070E49B}" dt="2024-01-26T18:59:22.477" v="444" actId="478"/>
          <ac:picMkLst>
            <pc:docMk/>
            <pc:sldMk cId="3203815698" sldId="256"/>
            <ac:picMk id="13" creationId="{F2F3787D-8B67-4EBB-865A-C47944D82706}"/>
          </ac:picMkLst>
        </pc:picChg>
        <pc:picChg chg="add mod">
          <ac:chgData name="Logesh S" userId="fc54abeb-c70a-4196-ae33-fbfaab4c7a8e" providerId="ADAL" clId="{9C158AB6-F7C8-460A-A098-40C44070E49B}" dt="2024-01-28T11:48:56.384" v="1072" actId="1076"/>
          <ac:picMkLst>
            <pc:docMk/>
            <pc:sldMk cId="3203815698" sldId="256"/>
            <ac:picMk id="13" creationId="{FE0D9300-E168-136A-E6A7-99104F52AE7B}"/>
          </ac:picMkLst>
        </pc:picChg>
        <pc:picChg chg="add mod">
          <ac:chgData name="Logesh S" userId="fc54abeb-c70a-4196-ae33-fbfaab4c7a8e" providerId="ADAL" clId="{9C158AB6-F7C8-460A-A098-40C44070E49B}" dt="2024-01-28T11:49:53.053" v="1079" actId="1076"/>
          <ac:picMkLst>
            <pc:docMk/>
            <pc:sldMk cId="3203815698" sldId="256"/>
            <ac:picMk id="14" creationId="{45527E1E-2958-1EC0-AC90-80B223149B61}"/>
          </ac:picMkLst>
        </pc:picChg>
        <pc:picChg chg="add del mod">
          <ac:chgData name="Logesh S" userId="fc54abeb-c70a-4196-ae33-fbfaab4c7a8e" providerId="ADAL" clId="{9C158AB6-F7C8-460A-A098-40C44070E49B}" dt="2024-01-28T11:48:11.040" v="1063" actId="478"/>
          <ac:picMkLst>
            <pc:docMk/>
            <pc:sldMk cId="3203815698" sldId="256"/>
            <ac:picMk id="21" creationId="{D5C11B67-7E4B-C188-0648-FD37402334E9}"/>
          </ac:picMkLst>
        </pc:picChg>
        <pc:picChg chg="add del mod">
          <ac:chgData name="Logesh S" userId="fc54abeb-c70a-4196-ae33-fbfaab4c7a8e" providerId="ADAL" clId="{9C158AB6-F7C8-460A-A098-40C44070E49B}" dt="2024-01-28T11:48:24.188" v="1067" actId="478"/>
          <ac:picMkLst>
            <pc:docMk/>
            <pc:sldMk cId="3203815698" sldId="256"/>
            <ac:picMk id="22" creationId="{7B6067B2-14EA-EE94-36CB-D450A2E52C69}"/>
          </ac:picMkLst>
        </pc:picChg>
        <pc:picChg chg="add mod">
          <ac:chgData name="Logesh S" userId="fc54abeb-c70a-4196-ae33-fbfaab4c7a8e" providerId="ADAL" clId="{9C158AB6-F7C8-460A-A098-40C44070E49B}" dt="2024-01-26T19:39:19.182" v="891" actId="1076"/>
          <ac:picMkLst>
            <pc:docMk/>
            <pc:sldMk cId="3203815698" sldId="256"/>
            <ac:picMk id="26" creationId="{A51C2B29-EBA7-1278-F543-87D8FA192CF1}"/>
          </ac:picMkLst>
        </pc:picChg>
        <pc:picChg chg="add mod">
          <ac:chgData name="Logesh S" userId="fc54abeb-c70a-4196-ae33-fbfaab4c7a8e" providerId="ADAL" clId="{9C158AB6-F7C8-460A-A098-40C44070E49B}" dt="2024-01-26T19:05:11.970" v="515" actId="1076"/>
          <ac:picMkLst>
            <pc:docMk/>
            <pc:sldMk cId="3203815698" sldId="256"/>
            <ac:picMk id="28" creationId="{79435F22-9BF4-D2CF-A09D-6F2CF4E80B08}"/>
          </ac:picMkLst>
        </pc:picChg>
        <pc:picChg chg="add mod">
          <ac:chgData name="Logesh S" userId="fc54abeb-c70a-4196-ae33-fbfaab4c7a8e" providerId="ADAL" clId="{9C158AB6-F7C8-460A-A098-40C44070E49B}" dt="2024-01-26T19:39:04.722" v="887" actId="1076"/>
          <ac:picMkLst>
            <pc:docMk/>
            <pc:sldMk cId="3203815698" sldId="256"/>
            <ac:picMk id="30" creationId="{C25EFA3E-3F66-2232-E4DF-80BB6939B03F}"/>
          </ac:picMkLst>
        </pc:picChg>
        <pc:picChg chg="add mod">
          <ac:chgData name="Logesh S" userId="fc54abeb-c70a-4196-ae33-fbfaab4c7a8e" providerId="ADAL" clId="{9C158AB6-F7C8-460A-A098-40C44070E49B}" dt="2024-01-26T19:44:50.234" v="948" actId="1076"/>
          <ac:picMkLst>
            <pc:docMk/>
            <pc:sldMk cId="3203815698" sldId="256"/>
            <ac:picMk id="32" creationId="{58E66FF9-291D-9703-93D9-CDD7D58F9F5A}"/>
          </ac:picMkLst>
        </pc:picChg>
        <pc:picChg chg="add mod">
          <ac:chgData name="Logesh S" userId="fc54abeb-c70a-4196-ae33-fbfaab4c7a8e" providerId="ADAL" clId="{9C158AB6-F7C8-460A-A098-40C44070E49B}" dt="2024-01-26T19:46:02.609" v="961" actId="1076"/>
          <ac:picMkLst>
            <pc:docMk/>
            <pc:sldMk cId="3203815698" sldId="256"/>
            <ac:picMk id="33" creationId="{77F4D4C4-A81A-03F7-C6A9-04A589F23FA8}"/>
          </ac:picMkLst>
        </pc:picChg>
        <pc:picChg chg="add mod">
          <ac:chgData name="Logesh S" userId="fc54abeb-c70a-4196-ae33-fbfaab4c7a8e" providerId="ADAL" clId="{9C158AB6-F7C8-460A-A098-40C44070E49B}" dt="2024-01-26T19:15:36.759" v="624" actId="1076"/>
          <ac:picMkLst>
            <pc:docMk/>
            <pc:sldMk cId="3203815698" sldId="256"/>
            <ac:picMk id="34" creationId="{0CA915BD-AC9F-18F2-7A7F-48FEE29E9A15}"/>
          </ac:picMkLst>
        </pc:picChg>
        <pc:picChg chg="add mod">
          <ac:chgData name="Logesh S" userId="fc54abeb-c70a-4196-ae33-fbfaab4c7a8e" providerId="ADAL" clId="{9C158AB6-F7C8-460A-A098-40C44070E49B}" dt="2024-01-26T19:48:43.245" v="985" actId="1076"/>
          <ac:picMkLst>
            <pc:docMk/>
            <pc:sldMk cId="3203815698" sldId="256"/>
            <ac:picMk id="36" creationId="{B5F2EAFF-6AF2-F200-384C-F7E4B8D5F086}"/>
          </ac:picMkLst>
        </pc:picChg>
        <pc:picChg chg="add mod">
          <ac:chgData name="Logesh S" userId="fc54abeb-c70a-4196-ae33-fbfaab4c7a8e" providerId="ADAL" clId="{9C158AB6-F7C8-460A-A098-40C44070E49B}" dt="2024-01-26T19:50:19.593" v="1005" actId="1076"/>
          <ac:picMkLst>
            <pc:docMk/>
            <pc:sldMk cId="3203815698" sldId="256"/>
            <ac:picMk id="42" creationId="{70F341EE-A8AE-D8E2-9BC6-C9E3150A4B82}"/>
          </ac:picMkLst>
        </pc:picChg>
        <pc:picChg chg="add mod">
          <ac:chgData name="Logesh S" userId="fc54abeb-c70a-4196-ae33-fbfaab4c7a8e" providerId="ADAL" clId="{9C158AB6-F7C8-460A-A098-40C44070E49B}" dt="2024-01-26T19:37:18.158" v="871" actId="1076"/>
          <ac:picMkLst>
            <pc:docMk/>
            <pc:sldMk cId="3203815698" sldId="256"/>
            <ac:picMk id="44" creationId="{706B3BCA-81A9-E4D6-5C49-27BFE0D2C611}"/>
          </ac:picMkLst>
        </pc:picChg>
        <pc:picChg chg="add del mod">
          <ac:chgData name="Logesh S" userId="fc54abeb-c70a-4196-ae33-fbfaab4c7a8e" providerId="ADAL" clId="{9C158AB6-F7C8-460A-A098-40C44070E49B}" dt="2024-01-26T19:21:18.849" v="682" actId="478"/>
          <ac:picMkLst>
            <pc:docMk/>
            <pc:sldMk cId="3203815698" sldId="256"/>
            <ac:picMk id="45" creationId="{497D1AF0-940C-9F4E-D180-E53F38C02095}"/>
          </ac:picMkLst>
        </pc:picChg>
        <pc:picChg chg="add del mod">
          <ac:chgData name="Logesh S" userId="fc54abeb-c70a-4196-ae33-fbfaab4c7a8e" providerId="ADAL" clId="{9C158AB6-F7C8-460A-A098-40C44070E49B}" dt="2024-01-26T19:22:42.584" v="720" actId="478"/>
          <ac:picMkLst>
            <pc:docMk/>
            <pc:sldMk cId="3203815698" sldId="256"/>
            <ac:picMk id="46" creationId="{6643098B-D5FD-10EC-E5BD-536197C8557D}"/>
          </ac:picMkLst>
        </pc:picChg>
        <pc:picChg chg="add mod">
          <ac:chgData name="Logesh S" userId="fc54abeb-c70a-4196-ae33-fbfaab4c7a8e" providerId="ADAL" clId="{9C158AB6-F7C8-460A-A098-40C44070E49B}" dt="2024-01-26T19:34:13.731" v="835" actId="1076"/>
          <ac:picMkLst>
            <pc:docMk/>
            <pc:sldMk cId="3203815698" sldId="256"/>
            <ac:picMk id="51" creationId="{61B681F6-E26C-DBF3-EAA5-4DA816755BDD}"/>
          </ac:picMkLst>
        </pc:picChg>
        <pc:picChg chg="add mod">
          <ac:chgData name="Logesh S" userId="fc54abeb-c70a-4196-ae33-fbfaab4c7a8e" providerId="ADAL" clId="{9C158AB6-F7C8-460A-A098-40C44070E49B}" dt="2024-01-26T19:37:41.421" v="875" actId="1076"/>
          <ac:picMkLst>
            <pc:docMk/>
            <pc:sldMk cId="3203815698" sldId="256"/>
            <ac:picMk id="52" creationId="{1AA0D785-D2D4-D3EE-2269-290A1C4117E8}"/>
          </ac:picMkLst>
        </pc:picChg>
        <pc:picChg chg="add del mod">
          <ac:chgData name="Logesh S" userId="fc54abeb-c70a-4196-ae33-fbfaab4c7a8e" providerId="ADAL" clId="{9C158AB6-F7C8-460A-A098-40C44070E49B}" dt="2024-01-28T11:47:58.404" v="1060" actId="478"/>
          <ac:picMkLst>
            <pc:docMk/>
            <pc:sldMk cId="3203815698" sldId="256"/>
            <ac:picMk id="54" creationId="{6E72B42E-4106-A2BB-8432-B2BF1474789C}"/>
          </ac:picMkLst>
        </pc:picChg>
        <pc:picChg chg="add del mod">
          <ac:chgData name="Logesh S" userId="fc54abeb-c70a-4196-ae33-fbfaab4c7a8e" providerId="ADAL" clId="{9C158AB6-F7C8-460A-A098-40C44070E49B}" dt="2024-01-26T19:35:44.503" v="855" actId="478"/>
          <ac:picMkLst>
            <pc:docMk/>
            <pc:sldMk cId="3203815698" sldId="256"/>
            <ac:picMk id="55" creationId="{6CDA7AF5-E18F-6905-C93E-2E23BA59034C}"/>
          </ac:picMkLst>
        </pc:picChg>
        <pc:picChg chg="add mod">
          <ac:chgData name="Logesh S" userId="fc54abeb-c70a-4196-ae33-fbfaab4c7a8e" providerId="ADAL" clId="{9C158AB6-F7C8-460A-A098-40C44070E49B}" dt="2024-01-26T19:47:57.680" v="976" actId="1076"/>
          <ac:picMkLst>
            <pc:docMk/>
            <pc:sldMk cId="3203815698" sldId="256"/>
            <ac:picMk id="57" creationId="{B7AFC8D4-14BB-9348-F0CF-BCB31E86DFDD}"/>
          </ac:picMkLst>
        </pc:picChg>
        <pc:picChg chg="add mod">
          <ac:chgData name="Logesh S" userId="fc54abeb-c70a-4196-ae33-fbfaab4c7a8e" providerId="ADAL" clId="{9C158AB6-F7C8-460A-A098-40C44070E49B}" dt="2024-01-26T19:53:03.106" v="1034" actId="1076"/>
          <ac:picMkLst>
            <pc:docMk/>
            <pc:sldMk cId="3203815698" sldId="256"/>
            <ac:picMk id="59" creationId="{9AED8227-9044-61AF-9366-60F1CFACD53A}"/>
          </ac:picMkLst>
        </pc:picChg>
        <pc:picChg chg="add del mod">
          <ac:chgData name="Logesh S" userId="fc54abeb-c70a-4196-ae33-fbfaab4c7a8e" providerId="ADAL" clId="{9C158AB6-F7C8-460A-A098-40C44070E49B}" dt="2024-01-28T11:49:04.931" v="1073" actId="478"/>
          <ac:picMkLst>
            <pc:docMk/>
            <pc:sldMk cId="3203815698" sldId="256"/>
            <ac:picMk id="61" creationId="{0CE52A6D-ABE7-8FD5-2DF9-3F8DF56CCDEC}"/>
          </ac:picMkLst>
        </pc:picChg>
        <pc:cxnChg chg="add mod">
          <ac:chgData name="Logesh S" userId="fc54abeb-c70a-4196-ae33-fbfaab4c7a8e" providerId="ADAL" clId="{9C158AB6-F7C8-460A-A098-40C44070E49B}" dt="2024-01-28T11:50:07.083" v="1082" actId="14100"/>
          <ac:cxnSpMkLst>
            <pc:docMk/>
            <pc:sldMk cId="3203815698" sldId="256"/>
            <ac:cxnSpMk id="15" creationId="{EFE7CD70-5BDB-8E7A-6130-DC6940A882DB}"/>
          </ac:cxnSpMkLst>
        </pc:cxnChg>
        <pc:cxnChg chg="add mod">
          <ac:chgData name="Logesh S" userId="fc54abeb-c70a-4196-ae33-fbfaab4c7a8e" providerId="ADAL" clId="{9C158AB6-F7C8-460A-A098-40C44070E49B}" dt="2024-01-26T19:38:40.383" v="882" actId="13822"/>
          <ac:cxnSpMkLst>
            <pc:docMk/>
            <pc:sldMk cId="3203815698" sldId="256"/>
            <ac:cxnSpMk id="63" creationId="{04A1EE49-8CB9-6083-1FDF-53EDD12B9410}"/>
          </ac:cxnSpMkLst>
        </pc:cxnChg>
        <pc:cxnChg chg="add mod">
          <ac:chgData name="Logesh S" userId="fc54abeb-c70a-4196-ae33-fbfaab4c7a8e" providerId="ADAL" clId="{9C158AB6-F7C8-460A-A098-40C44070E49B}" dt="2024-01-26T19:39:07.551" v="888" actId="1076"/>
          <ac:cxnSpMkLst>
            <pc:docMk/>
            <pc:sldMk cId="3203815698" sldId="256"/>
            <ac:cxnSpMk id="64" creationId="{B9206FF0-28C5-DBEB-AC1A-7C2A2000305C}"/>
          </ac:cxnSpMkLst>
        </pc:cxnChg>
        <pc:cxnChg chg="add del mod">
          <ac:chgData name="Logesh S" userId="fc54abeb-c70a-4196-ae33-fbfaab4c7a8e" providerId="ADAL" clId="{9C158AB6-F7C8-460A-A098-40C44070E49B}" dt="2024-01-26T19:39:36.030" v="894" actId="478"/>
          <ac:cxnSpMkLst>
            <pc:docMk/>
            <pc:sldMk cId="3203815698" sldId="256"/>
            <ac:cxnSpMk id="67" creationId="{003E5E37-D1A6-6A95-A8AC-0263F8A94371}"/>
          </ac:cxnSpMkLst>
        </pc:cxnChg>
        <pc:cxnChg chg="add mod">
          <ac:chgData name="Logesh S" userId="fc54abeb-c70a-4196-ae33-fbfaab4c7a8e" providerId="ADAL" clId="{9C158AB6-F7C8-460A-A098-40C44070E49B}" dt="2024-01-26T19:46:30.830" v="967" actId="14100"/>
          <ac:cxnSpMkLst>
            <pc:docMk/>
            <pc:sldMk cId="3203815698" sldId="256"/>
            <ac:cxnSpMk id="69" creationId="{47006DCB-2046-7F7C-88FD-043526A7E11B}"/>
          </ac:cxnSpMkLst>
        </pc:cxnChg>
        <pc:cxnChg chg="add del mod">
          <ac:chgData name="Logesh S" userId="fc54abeb-c70a-4196-ae33-fbfaab4c7a8e" providerId="ADAL" clId="{9C158AB6-F7C8-460A-A098-40C44070E49B}" dt="2024-01-26T19:39:50.188" v="897" actId="478"/>
          <ac:cxnSpMkLst>
            <pc:docMk/>
            <pc:sldMk cId="3203815698" sldId="256"/>
            <ac:cxnSpMk id="70" creationId="{E3953058-FBB2-9CC4-1090-72592B4AEFE2}"/>
          </ac:cxnSpMkLst>
        </pc:cxnChg>
        <pc:cxnChg chg="add del mod">
          <ac:chgData name="Logesh S" userId="fc54abeb-c70a-4196-ae33-fbfaab4c7a8e" providerId="ADAL" clId="{9C158AB6-F7C8-460A-A098-40C44070E49B}" dt="2024-01-26T19:42:37.269" v="926" actId="478"/>
          <ac:cxnSpMkLst>
            <pc:docMk/>
            <pc:sldMk cId="3203815698" sldId="256"/>
            <ac:cxnSpMk id="74" creationId="{533F2006-D3C3-3FA3-F02C-0E47ADDE068B}"/>
          </ac:cxnSpMkLst>
        </pc:cxnChg>
        <pc:cxnChg chg="add mod">
          <ac:chgData name="Logesh S" userId="fc54abeb-c70a-4196-ae33-fbfaab4c7a8e" providerId="ADAL" clId="{9C158AB6-F7C8-460A-A098-40C44070E49B}" dt="2024-01-26T19:44:47.977" v="947" actId="14100"/>
          <ac:cxnSpMkLst>
            <pc:docMk/>
            <pc:sldMk cId="3203815698" sldId="256"/>
            <ac:cxnSpMk id="76" creationId="{E9A72684-F9AF-DE81-4C34-BEF3F712BDA0}"/>
          </ac:cxnSpMkLst>
        </pc:cxnChg>
        <pc:cxnChg chg="add del mod">
          <ac:chgData name="Logesh S" userId="fc54abeb-c70a-4196-ae33-fbfaab4c7a8e" providerId="ADAL" clId="{9C158AB6-F7C8-460A-A098-40C44070E49B}" dt="2024-01-26T19:41:26.920" v="909" actId="478"/>
          <ac:cxnSpMkLst>
            <pc:docMk/>
            <pc:sldMk cId="3203815698" sldId="256"/>
            <ac:cxnSpMk id="77" creationId="{2C7056CB-D477-7079-0FB6-C656387A3123}"/>
          </ac:cxnSpMkLst>
        </pc:cxnChg>
        <pc:cxnChg chg="add del mod">
          <ac:chgData name="Logesh S" userId="fc54abeb-c70a-4196-ae33-fbfaab4c7a8e" providerId="ADAL" clId="{9C158AB6-F7C8-460A-A098-40C44070E49B}" dt="2024-01-26T19:41:38.602" v="912" actId="478"/>
          <ac:cxnSpMkLst>
            <pc:docMk/>
            <pc:sldMk cId="3203815698" sldId="256"/>
            <ac:cxnSpMk id="79" creationId="{1AE53650-95B2-CAEE-4FBD-5FF615024E50}"/>
          </ac:cxnSpMkLst>
        </pc:cxnChg>
        <pc:cxnChg chg="add mod">
          <ac:chgData name="Logesh S" userId="fc54abeb-c70a-4196-ae33-fbfaab4c7a8e" providerId="ADAL" clId="{9C158AB6-F7C8-460A-A098-40C44070E49B}" dt="2024-01-26T19:43:47.809" v="935" actId="14100"/>
          <ac:cxnSpMkLst>
            <pc:docMk/>
            <pc:sldMk cId="3203815698" sldId="256"/>
            <ac:cxnSpMk id="83" creationId="{B778BAD1-D5B8-F4F1-FCFE-308689ED2052}"/>
          </ac:cxnSpMkLst>
        </pc:cxnChg>
        <pc:cxnChg chg="add mod">
          <ac:chgData name="Logesh S" userId="fc54abeb-c70a-4196-ae33-fbfaab4c7a8e" providerId="ADAL" clId="{9C158AB6-F7C8-460A-A098-40C44070E49B}" dt="2024-01-26T19:44:26.122" v="944" actId="14100"/>
          <ac:cxnSpMkLst>
            <pc:docMk/>
            <pc:sldMk cId="3203815698" sldId="256"/>
            <ac:cxnSpMk id="85" creationId="{089EA134-B54B-5B2E-4CEC-3392271B626C}"/>
          </ac:cxnSpMkLst>
        </pc:cxnChg>
        <pc:cxnChg chg="add mod">
          <ac:chgData name="Logesh S" userId="fc54abeb-c70a-4196-ae33-fbfaab4c7a8e" providerId="ADAL" clId="{9C158AB6-F7C8-460A-A098-40C44070E49B}" dt="2024-01-26T19:44:30.277" v="945" actId="14100"/>
          <ac:cxnSpMkLst>
            <pc:docMk/>
            <pc:sldMk cId="3203815698" sldId="256"/>
            <ac:cxnSpMk id="88" creationId="{F3351F66-0EB6-AEFE-0A00-1E7DBFB5B99E}"/>
          </ac:cxnSpMkLst>
        </pc:cxnChg>
        <pc:cxnChg chg="add mod">
          <ac:chgData name="Logesh S" userId="fc54abeb-c70a-4196-ae33-fbfaab4c7a8e" providerId="ADAL" clId="{9C158AB6-F7C8-460A-A098-40C44070E49B}" dt="2024-01-26T19:45:16.076" v="953" actId="1076"/>
          <ac:cxnSpMkLst>
            <pc:docMk/>
            <pc:sldMk cId="3203815698" sldId="256"/>
            <ac:cxnSpMk id="98" creationId="{DCE584E5-8BD2-A830-306D-30218A551CB8}"/>
          </ac:cxnSpMkLst>
        </pc:cxnChg>
        <pc:cxnChg chg="add mod">
          <ac:chgData name="Logesh S" userId="fc54abeb-c70a-4196-ae33-fbfaab4c7a8e" providerId="ADAL" clId="{9C158AB6-F7C8-460A-A098-40C44070E49B}" dt="2024-01-26T19:46:10.120" v="963" actId="1076"/>
          <ac:cxnSpMkLst>
            <pc:docMk/>
            <pc:sldMk cId="3203815698" sldId="256"/>
            <ac:cxnSpMk id="99" creationId="{BFC20FCB-EA4C-27A8-4425-8A82EF1E388D}"/>
          </ac:cxnSpMkLst>
        </pc:cxnChg>
        <pc:cxnChg chg="add del mod">
          <ac:chgData name="Logesh S" userId="fc54abeb-c70a-4196-ae33-fbfaab4c7a8e" providerId="ADAL" clId="{9C158AB6-F7C8-460A-A098-40C44070E49B}" dt="2024-01-26T19:49:54.072" v="1000" actId="478"/>
          <ac:cxnSpMkLst>
            <pc:docMk/>
            <pc:sldMk cId="3203815698" sldId="256"/>
            <ac:cxnSpMk id="103" creationId="{E72ACEEE-B193-D93D-B972-7DF22F245277}"/>
          </ac:cxnSpMkLst>
        </pc:cxnChg>
        <pc:cxnChg chg="add del mod">
          <ac:chgData name="Logesh S" userId="fc54abeb-c70a-4196-ae33-fbfaab4c7a8e" providerId="ADAL" clId="{9C158AB6-F7C8-460A-A098-40C44070E49B}" dt="2024-01-26T19:49:55.769" v="1001" actId="478"/>
          <ac:cxnSpMkLst>
            <pc:docMk/>
            <pc:sldMk cId="3203815698" sldId="256"/>
            <ac:cxnSpMk id="104" creationId="{9C56FA67-991B-5188-CBE5-219EA8605069}"/>
          </ac:cxnSpMkLst>
        </pc:cxnChg>
        <pc:cxnChg chg="add del mod">
          <ac:chgData name="Logesh S" userId="fc54abeb-c70a-4196-ae33-fbfaab4c7a8e" providerId="ADAL" clId="{9C158AB6-F7C8-460A-A098-40C44070E49B}" dt="2024-01-26T19:48:34.889" v="982" actId="478"/>
          <ac:cxnSpMkLst>
            <pc:docMk/>
            <pc:sldMk cId="3203815698" sldId="256"/>
            <ac:cxnSpMk id="105" creationId="{1D5A6AEC-2B7A-D0CF-076F-2CB6D6ADF136}"/>
          </ac:cxnSpMkLst>
        </pc:cxnChg>
        <pc:cxnChg chg="add mod">
          <ac:chgData name="Logesh S" userId="fc54abeb-c70a-4196-ae33-fbfaab4c7a8e" providerId="ADAL" clId="{9C158AB6-F7C8-460A-A098-40C44070E49B}" dt="2024-01-26T19:51:12.597" v="1012" actId="14100"/>
          <ac:cxnSpMkLst>
            <pc:docMk/>
            <pc:sldMk cId="3203815698" sldId="256"/>
            <ac:cxnSpMk id="110" creationId="{A4A5B2AD-4FBD-0AE4-B20D-17E0B02E778F}"/>
          </ac:cxnSpMkLst>
        </pc:cxnChg>
        <pc:cxnChg chg="add mod">
          <ac:chgData name="Logesh S" userId="fc54abeb-c70a-4196-ae33-fbfaab4c7a8e" providerId="ADAL" clId="{9C158AB6-F7C8-460A-A098-40C44070E49B}" dt="2024-01-26T19:49:24.470" v="992" actId="14100"/>
          <ac:cxnSpMkLst>
            <pc:docMk/>
            <pc:sldMk cId="3203815698" sldId="256"/>
            <ac:cxnSpMk id="111" creationId="{1E77CDEF-891B-4F70-51A7-46752C683871}"/>
          </ac:cxnSpMkLst>
        </pc:cxnChg>
        <pc:cxnChg chg="add mod">
          <ac:chgData name="Logesh S" userId="fc54abeb-c70a-4196-ae33-fbfaab4c7a8e" providerId="ADAL" clId="{9C158AB6-F7C8-460A-A098-40C44070E49B}" dt="2024-01-26T19:50:17.144" v="1004" actId="14100"/>
          <ac:cxnSpMkLst>
            <pc:docMk/>
            <pc:sldMk cId="3203815698" sldId="256"/>
            <ac:cxnSpMk id="115" creationId="{0EBE47EE-CE65-7DA6-D43D-58B62AC6A834}"/>
          </ac:cxnSpMkLst>
        </pc:cxnChg>
        <pc:cxnChg chg="add mod">
          <ac:chgData name="Logesh S" userId="fc54abeb-c70a-4196-ae33-fbfaab4c7a8e" providerId="ADAL" clId="{9C158AB6-F7C8-460A-A098-40C44070E49B}" dt="2024-01-26T19:52:33.729" v="1028" actId="14100"/>
          <ac:cxnSpMkLst>
            <pc:docMk/>
            <pc:sldMk cId="3203815698" sldId="256"/>
            <ac:cxnSpMk id="123" creationId="{199610EC-8115-2C53-FF62-FB6F49FEF40E}"/>
          </ac:cxnSpMkLst>
        </pc:cxnChg>
        <pc:cxnChg chg="add mod">
          <ac:chgData name="Logesh S" userId="fc54abeb-c70a-4196-ae33-fbfaab4c7a8e" providerId="ADAL" clId="{9C158AB6-F7C8-460A-A098-40C44070E49B}" dt="2024-01-26T19:51:38.971" v="1016" actId="1076"/>
          <ac:cxnSpMkLst>
            <pc:docMk/>
            <pc:sldMk cId="3203815698" sldId="256"/>
            <ac:cxnSpMk id="127" creationId="{FF4811DE-4AAA-45D5-41E1-1682E15CEE9D}"/>
          </ac:cxnSpMkLst>
        </pc:cxnChg>
        <pc:cxnChg chg="add mod">
          <ac:chgData name="Logesh S" userId="fc54abeb-c70a-4196-ae33-fbfaab4c7a8e" providerId="ADAL" clId="{9C158AB6-F7C8-460A-A098-40C44070E49B}" dt="2024-01-26T19:52:29.069" v="1027" actId="14100"/>
          <ac:cxnSpMkLst>
            <pc:docMk/>
            <pc:sldMk cId="3203815698" sldId="256"/>
            <ac:cxnSpMk id="128" creationId="{0D478B70-07AA-00E2-6BBE-7ABC68443BB1}"/>
          </ac:cxnSpMkLst>
        </pc:cxnChg>
        <pc:cxnChg chg="add mod">
          <ac:chgData name="Logesh S" userId="fc54abeb-c70a-4196-ae33-fbfaab4c7a8e" providerId="ADAL" clId="{9C158AB6-F7C8-460A-A098-40C44070E49B}" dt="2024-01-26T19:52:01.444" v="1021" actId="1076"/>
          <ac:cxnSpMkLst>
            <pc:docMk/>
            <pc:sldMk cId="3203815698" sldId="256"/>
            <ac:cxnSpMk id="129" creationId="{0052FCE9-369E-5840-94E8-C22CD4839B2F}"/>
          </ac:cxnSpMkLst>
        </pc:cxnChg>
        <pc:cxnChg chg="add mod">
          <ac:chgData name="Logesh S" userId="fc54abeb-c70a-4196-ae33-fbfaab4c7a8e" providerId="ADAL" clId="{9C158AB6-F7C8-460A-A098-40C44070E49B}" dt="2024-01-26T19:53:01.691" v="1033" actId="14100"/>
          <ac:cxnSpMkLst>
            <pc:docMk/>
            <pc:sldMk cId="3203815698" sldId="256"/>
            <ac:cxnSpMk id="136" creationId="{3F6D0A68-25AF-0B03-CB66-D3DA5E0C0B5B}"/>
          </ac:cxnSpMkLst>
        </pc:cxnChg>
        <pc:cxnChg chg="add del mod">
          <ac:chgData name="Logesh S" userId="fc54abeb-c70a-4196-ae33-fbfaab4c7a8e" providerId="ADAL" clId="{9C158AB6-F7C8-460A-A098-40C44070E49B}" dt="2024-01-28T11:49:10.475" v="1077" actId="478"/>
          <ac:cxnSpMkLst>
            <pc:docMk/>
            <pc:sldMk cId="3203815698" sldId="256"/>
            <ac:cxnSpMk id="139" creationId="{46D3008A-2DD1-E477-CA4E-12566160D33C}"/>
          </ac:cxnSpMkLst>
        </pc:cxnChg>
      </pc:sldChg>
      <pc:sldMasterChg chg="modSp modSldLayout">
        <pc:chgData name="Logesh S" userId="fc54abeb-c70a-4196-ae33-fbfaab4c7a8e" providerId="ADAL" clId="{9C158AB6-F7C8-460A-A098-40C44070E49B}" dt="2024-01-26T18:51:51.242" v="354"/>
        <pc:sldMasterMkLst>
          <pc:docMk/>
          <pc:sldMasterMk cId="4051252174" sldId="2147483672"/>
        </pc:sldMasterMkLst>
        <pc:spChg chg="mod">
          <ac:chgData name="Logesh S" userId="fc54abeb-c70a-4196-ae33-fbfaab4c7a8e" providerId="ADAL" clId="{9C158AB6-F7C8-460A-A098-40C44070E49B}" dt="2024-01-26T18:51:51.242" v="354"/>
          <ac:spMkLst>
            <pc:docMk/>
            <pc:sldMasterMk cId="4051252174" sldId="2147483672"/>
            <ac:spMk id="2" creationId="{00000000-0000-0000-0000-000000000000}"/>
          </ac:spMkLst>
        </pc:spChg>
        <pc:spChg chg="mod">
          <ac:chgData name="Logesh S" userId="fc54abeb-c70a-4196-ae33-fbfaab4c7a8e" providerId="ADAL" clId="{9C158AB6-F7C8-460A-A098-40C44070E49B}" dt="2024-01-26T18:51:51.242" v="354"/>
          <ac:spMkLst>
            <pc:docMk/>
            <pc:sldMasterMk cId="4051252174" sldId="2147483672"/>
            <ac:spMk id="3" creationId="{00000000-0000-0000-0000-000000000000}"/>
          </ac:spMkLst>
        </pc:spChg>
        <pc:spChg chg="mod">
          <ac:chgData name="Logesh S" userId="fc54abeb-c70a-4196-ae33-fbfaab4c7a8e" providerId="ADAL" clId="{9C158AB6-F7C8-460A-A098-40C44070E49B}" dt="2024-01-26T18:51:51.242" v="354"/>
          <ac:spMkLst>
            <pc:docMk/>
            <pc:sldMasterMk cId="4051252174" sldId="2147483672"/>
            <ac:spMk id="4" creationId="{00000000-0000-0000-0000-000000000000}"/>
          </ac:spMkLst>
        </pc:spChg>
        <pc:spChg chg="mod">
          <ac:chgData name="Logesh S" userId="fc54abeb-c70a-4196-ae33-fbfaab4c7a8e" providerId="ADAL" clId="{9C158AB6-F7C8-460A-A098-40C44070E49B}" dt="2024-01-26T18:51:51.242" v="354"/>
          <ac:spMkLst>
            <pc:docMk/>
            <pc:sldMasterMk cId="4051252174" sldId="2147483672"/>
            <ac:spMk id="5" creationId="{00000000-0000-0000-0000-000000000000}"/>
          </ac:spMkLst>
        </pc:spChg>
        <pc:spChg chg="mod">
          <ac:chgData name="Logesh S" userId="fc54abeb-c70a-4196-ae33-fbfaab4c7a8e" providerId="ADAL" clId="{9C158AB6-F7C8-460A-A098-40C44070E49B}" dt="2024-01-26T18:51:51.242" v="354"/>
          <ac:spMkLst>
            <pc:docMk/>
            <pc:sldMasterMk cId="4051252174" sldId="2147483672"/>
            <ac:spMk id="6" creationId="{00000000-0000-0000-0000-000000000000}"/>
          </ac:spMkLst>
        </pc:spChg>
        <pc:sldLayoutChg chg="modSp">
          <pc:chgData name="Logesh S" userId="fc54abeb-c70a-4196-ae33-fbfaab4c7a8e" providerId="ADAL" clId="{9C158AB6-F7C8-460A-A098-40C44070E49B}" dt="2024-01-26T18:51:51.242" v="354"/>
          <pc:sldLayoutMkLst>
            <pc:docMk/>
            <pc:sldMasterMk cId="4051252174" sldId="2147483672"/>
            <pc:sldLayoutMk cId="1185435019" sldId="2147483673"/>
          </pc:sldLayoutMkLst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1185435019" sldId="2147483673"/>
              <ac:spMk id="2" creationId="{00000000-0000-0000-0000-000000000000}"/>
            </ac:spMkLst>
          </pc:spChg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1185435019" sldId="2147483673"/>
              <ac:spMk id="3" creationId="{00000000-0000-0000-0000-000000000000}"/>
            </ac:spMkLst>
          </pc:spChg>
        </pc:sldLayoutChg>
        <pc:sldLayoutChg chg="modSp">
          <pc:chgData name="Logesh S" userId="fc54abeb-c70a-4196-ae33-fbfaab4c7a8e" providerId="ADAL" clId="{9C158AB6-F7C8-460A-A098-40C44070E49B}" dt="2024-01-26T18:51:51.242" v="354"/>
          <pc:sldLayoutMkLst>
            <pc:docMk/>
            <pc:sldMasterMk cId="4051252174" sldId="2147483672"/>
            <pc:sldLayoutMk cId="2463399849" sldId="2147483675"/>
          </pc:sldLayoutMkLst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2463399849" sldId="2147483675"/>
              <ac:spMk id="2" creationId="{00000000-0000-0000-0000-000000000000}"/>
            </ac:spMkLst>
          </pc:spChg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2463399849" sldId="2147483675"/>
              <ac:spMk id="3" creationId="{00000000-0000-0000-0000-000000000000}"/>
            </ac:spMkLst>
          </pc:spChg>
        </pc:sldLayoutChg>
        <pc:sldLayoutChg chg="modSp">
          <pc:chgData name="Logesh S" userId="fc54abeb-c70a-4196-ae33-fbfaab4c7a8e" providerId="ADAL" clId="{9C158AB6-F7C8-460A-A098-40C44070E49B}" dt="2024-01-26T18:51:51.242" v="354"/>
          <pc:sldLayoutMkLst>
            <pc:docMk/>
            <pc:sldMasterMk cId="4051252174" sldId="2147483672"/>
            <pc:sldLayoutMk cId="2671770141" sldId="2147483676"/>
          </pc:sldLayoutMkLst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2671770141" sldId="2147483676"/>
              <ac:spMk id="3" creationId="{00000000-0000-0000-0000-000000000000}"/>
            </ac:spMkLst>
          </pc:spChg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2671770141" sldId="2147483676"/>
              <ac:spMk id="4" creationId="{00000000-0000-0000-0000-000000000000}"/>
            </ac:spMkLst>
          </pc:spChg>
        </pc:sldLayoutChg>
        <pc:sldLayoutChg chg="modSp">
          <pc:chgData name="Logesh S" userId="fc54abeb-c70a-4196-ae33-fbfaab4c7a8e" providerId="ADAL" clId="{9C158AB6-F7C8-460A-A098-40C44070E49B}" dt="2024-01-26T18:51:51.242" v="354"/>
          <pc:sldLayoutMkLst>
            <pc:docMk/>
            <pc:sldMasterMk cId="4051252174" sldId="2147483672"/>
            <pc:sldLayoutMk cId="3237010482" sldId="2147483677"/>
          </pc:sldLayoutMkLst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3237010482" sldId="2147483677"/>
              <ac:spMk id="2" creationId="{00000000-0000-0000-0000-000000000000}"/>
            </ac:spMkLst>
          </pc:spChg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3237010482" sldId="2147483677"/>
              <ac:spMk id="3" creationId="{00000000-0000-0000-0000-000000000000}"/>
            </ac:spMkLst>
          </pc:spChg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3237010482" sldId="2147483677"/>
              <ac:spMk id="4" creationId="{00000000-0000-0000-0000-000000000000}"/>
            </ac:spMkLst>
          </pc:spChg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3237010482" sldId="2147483677"/>
              <ac:spMk id="5" creationId="{00000000-0000-0000-0000-000000000000}"/>
            </ac:spMkLst>
          </pc:spChg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3237010482" sldId="2147483677"/>
              <ac:spMk id="6" creationId="{00000000-0000-0000-0000-000000000000}"/>
            </ac:spMkLst>
          </pc:spChg>
        </pc:sldLayoutChg>
        <pc:sldLayoutChg chg="modSp">
          <pc:chgData name="Logesh S" userId="fc54abeb-c70a-4196-ae33-fbfaab4c7a8e" providerId="ADAL" clId="{9C158AB6-F7C8-460A-A098-40C44070E49B}" dt="2024-01-26T18:51:51.242" v="354"/>
          <pc:sldLayoutMkLst>
            <pc:docMk/>
            <pc:sldMasterMk cId="4051252174" sldId="2147483672"/>
            <pc:sldLayoutMk cId="234395104" sldId="2147483680"/>
          </pc:sldLayoutMkLst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234395104" sldId="2147483680"/>
              <ac:spMk id="2" creationId="{00000000-0000-0000-0000-000000000000}"/>
            </ac:spMkLst>
          </pc:spChg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234395104" sldId="2147483680"/>
              <ac:spMk id="3" creationId="{00000000-0000-0000-0000-000000000000}"/>
            </ac:spMkLst>
          </pc:spChg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234395104" sldId="2147483680"/>
              <ac:spMk id="4" creationId="{00000000-0000-0000-0000-000000000000}"/>
            </ac:spMkLst>
          </pc:spChg>
        </pc:sldLayoutChg>
        <pc:sldLayoutChg chg="modSp">
          <pc:chgData name="Logesh S" userId="fc54abeb-c70a-4196-ae33-fbfaab4c7a8e" providerId="ADAL" clId="{9C158AB6-F7C8-460A-A098-40C44070E49B}" dt="2024-01-26T18:51:51.242" v="354"/>
          <pc:sldLayoutMkLst>
            <pc:docMk/>
            <pc:sldMasterMk cId="4051252174" sldId="2147483672"/>
            <pc:sldLayoutMk cId="2982803746" sldId="2147483681"/>
          </pc:sldLayoutMkLst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2982803746" sldId="2147483681"/>
              <ac:spMk id="2" creationId="{00000000-0000-0000-0000-000000000000}"/>
            </ac:spMkLst>
          </pc:spChg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2982803746" sldId="2147483681"/>
              <ac:spMk id="3" creationId="{00000000-0000-0000-0000-000000000000}"/>
            </ac:spMkLst>
          </pc:spChg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2982803746" sldId="2147483681"/>
              <ac:spMk id="4" creationId="{00000000-0000-0000-0000-000000000000}"/>
            </ac:spMkLst>
          </pc:spChg>
        </pc:sldLayoutChg>
        <pc:sldLayoutChg chg="modSp">
          <pc:chgData name="Logesh S" userId="fc54abeb-c70a-4196-ae33-fbfaab4c7a8e" providerId="ADAL" clId="{9C158AB6-F7C8-460A-A098-40C44070E49B}" dt="2024-01-26T18:51:51.242" v="354"/>
          <pc:sldLayoutMkLst>
            <pc:docMk/>
            <pc:sldMasterMk cId="4051252174" sldId="2147483672"/>
            <pc:sldLayoutMk cId="3317860040" sldId="2147483683"/>
          </pc:sldLayoutMkLst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3317860040" sldId="2147483683"/>
              <ac:spMk id="2" creationId="{00000000-0000-0000-0000-000000000000}"/>
            </ac:spMkLst>
          </pc:spChg>
          <pc:spChg chg="mod">
            <ac:chgData name="Logesh S" userId="fc54abeb-c70a-4196-ae33-fbfaab4c7a8e" providerId="ADAL" clId="{9C158AB6-F7C8-460A-A098-40C44070E49B}" dt="2024-01-26T18:51:51.242" v="354"/>
            <ac:spMkLst>
              <pc:docMk/>
              <pc:sldMasterMk cId="4051252174" sldId="2147483672"/>
              <pc:sldLayoutMk cId="3317860040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5E10-F80E-4145-9A0B-79AA280D4D3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C588-7BF8-49A4-885E-2FE39894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0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5E10-F80E-4145-9A0B-79AA280D4D3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C588-7BF8-49A4-885E-2FE39894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5E10-F80E-4145-9A0B-79AA280D4D3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C588-7BF8-49A4-885E-2FE39894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7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5E10-F80E-4145-9A0B-79AA280D4D3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C588-7BF8-49A4-885E-2FE39894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5E10-F80E-4145-9A0B-79AA280D4D3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C588-7BF8-49A4-885E-2FE39894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7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5E10-F80E-4145-9A0B-79AA280D4D3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C588-7BF8-49A4-885E-2FE39894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7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5E10-F80E-4145-9A0B-79AA280D4D3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C588-7BF8-49A4-885E-2FE39894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0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5E10-F80E-4145-9A0B-79AA280D4D3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C588-7BF8-49A4-885E-2FE39894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3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5E10-F80E-4145-9A0B-79AA280D4D3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C588-7BF8-49A4-885E-2FE39894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5E10-F80E-4145-9A0B-79AA280D4D3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C588-7BF8-49A4-885E-2FE39894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5E10-F80E-4145-9A0B-79AA280D4D3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C588-7BF8-49A4-885E-2FE39894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5E10-F80E-4145-9A0B-79AA280D4D3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C588-7BF8-49A4-885E-2FE39894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063ADD-E866-5AD7-61BB-B12227FCE78A}"/>
              </a:ext>
            </a:extLst>
          </p:cNvPr>
          <p:cNvSpPr/>
          <p:nvPr/>
        </p:nvSpPr>
        <p:spPr>
          <a:xfrm>
            <a:off x="2727158" y="1254097"/>
            <a:ext cx="12095747" cy="70877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3360917-E2F6-2D7D-DC3C-8CD649603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27158" y="1254097"/>
            <a:ext cx="462408" cy="4624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133440-4F32-C757-5070-503EC715F7A1}"/>
              </a:ext>
            </a:extLst>
          </p:cNvPr>
          <p:cNvSpPr/>
          <p:nvPr/>
        </p:nvSpPr>
        <p:spPr>
          <a:xfrm>
            <a:off x="4338262" y="1560166"/>
            <a:ext cx="9923171" cy="6329738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CBC656-C8DE-51CB-738E-247106DB7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30799" y="1560166"/>
            <a:ext cx="493656" cy="4936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A021C1-5D17-3839-BEA8-16ACB7746861}"/>
              </a:ext>
            </a:extLst>
          </p:cNvPr>
          <p:cNvSpPr/>
          <p:nvPr/>
        </p:nvSpPr>
        <p:spPr>
          <a:xfrm>
            <a:off x="5477600" y="2091903"/>
            <a:ext cx="8967537" cy="157279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4F7834-B3EA-608E-A098-518DF331AAE7}"/>
              </a:ext>
            </a:extLst>
          </p:cNvPr>
          <p:cNvSpPr/>
          <p:nvPr/>
        </p:nvSpPr>
        <p:spPr>
          <a:xfrm>
            <a:off x="5496875" y="6453816"/>
            <a:ext cx="8967537" cy="157279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3475C8-289B-0F34-A729-294A41ED8331}"/>
              </a:ext>
            </a:extLst>
          </p:cNvPr>
          <p:cNvSpPr/>
          <p:nvPr/>
        </p:nvSpPr>
        <p:spPr>
          <a:xfrm>
            <a:off x="5477600" y="3941910"/>
            <a:ext cx="8967537" cy="209260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26" name="Graphic 8">
            <a:extLst>
              <a:ext uri="{FF2B5EF4-FFF2-40B4-BE49-F238E27FC236}">
                <a16:creationId xmlns:a16="http://schemas.microsoft.com/office/drawing/2014/main" id="{A51C2B29-EBA7-1278-F543-87D8FA192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225826" y="5020372"/>
            <a:ext cx="590745" cy="59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DBF05DE2-933E-4B3A-86BA-CF25D85C1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215" y="5680366"/>
            <a:ext cx="1835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S3)</a:t>
            </a:r>
          </a:p>
        </p:txBody>
      </p:sp>
      <p:pic>
        <p:nvPicPr>
          <p:cNvPr id="28" name="Graphic 6">
            <a:extLst>
              <a:ext uri="{FF2B5EF4-FFF2-40B4-BE49-F238E27FC236}">
                <a16:creationId xmlns:a16="http://schemas.microsoft.com/office/drawing/2014/main" id="{79435F22-9BF4-D2CF-A09D-6F2CF4E8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 flipH="1">
            <a:off x="1433095" y="51804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5">
            <a:extLst>
              <a:ext uri="{FF2B5EF4-FFF2-40B4-BE49-F238E27FC236}">
                <a16:creationId xmlns:a16="http://schemas.microsoft.com/office/drawing/2014/main" id="{2F0CCED2-6F83-2954-D3D2-2E038D877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11" y="5757512"/>
            <a:ext cx="1678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C25EFA3E-3F66-2232-E4DF-80BB6939B0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1058" y="4951844"/>
            <a:ext cx="580850" cy="580850"/>
          </a:xfrm>
          <a:prstGeom prst="rect">
            <a:avLst/>
          </a:prstGeom>
        </p:spPr>
      </p:pic>
      <p:sp>
        <p:nvSpPr>
          <p:cNvPr id="31" name="TextBox 25">
            <a:extLst>
              <a:ext uri="{FF2B5EF4-FFF2-40B4-BE49-F238E27FC236}">
                <a16:creationId xmlns:a16="http://schemas.microsoft.com/office/drawing/2014/main" id="{6E3BFDDA-2E47-293D-AED2-18C0A7A9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776" y="5592416"/>
            <a:ext cx="1644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</a:p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58E66FF9-291D-9703-93D9-CDD7D58F9F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6822" y="2789027"/>
            <a:ext cx="457200" cy="457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77F4D4C4-A81A-03F7-C6A9-04A589F23F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31886" y="4976180"/>
            <a:ext cx="457200" cy="457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CA915BD-AC9F-18F2-7A7F-48FEE29E9A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06096" y="7126634"/>
            <a:ext cx="457200" cy="457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302AA1E-E48B-C0DE-1444-0A6013387962}"/>
              </a:ext>
            </a:extLst>
          </p:cNvPr>
          <p:cNvSpPr/>
          <p:nvPr/>
        </p:nvSpPr>
        <p:spPr>
          <a:xfrm>
            <a:off x="6369470" y="2715833"/>
            <a:ext cx="2344946" cy="5149719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10">
            <a:extLst>
              <a:ext uri="{FF2B5EF4-FFF2-40B4-BE49-F238E27FC236}">
                <a16:creationId xmlns:a16="http://schemas.microsoft.com/office/drawing/2014/main" id="{B5F2EAFF-6AF2-F200-384C-F7E4B8D5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7782087" y="4854139"/>
            <a:ext cx="796451" cy="74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3">
            <a:extLst>
              <a:ext uri="{FF2B5EF4-FFF2-40B4-BE49-F238E27FC236}">
                <a16:creationId xmlns:a16="http://schemas.microsoft.com/office/drawing/2014/main" id="{AD3BD756-7944-FC3F-DB5A-22D4ADFAC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7661" y="5619012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C2313DA5-22C5-DADC-AD49-33930E7A0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108" y="5518458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ENI</a:t>
            </a: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FDF168BA-B9F2-E348-7918-4AB5E3DDD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235" y="7570119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ENI</a:t>
            </a:r>
          </a:p>
        </p:txBody>
      </p:sp>
      <p:sp>
        <p:nvSpPr>
          <p:cNvPr id="40" name="TextBox 13">
            <a:extLst>
              <a:ext uri="{FF2B5EF4-FFF2-40B4-BE49-F238E27FC236}">
                <a16:creationId xmlns:a16="http://schemas.microsoft.com/office/drawing/2014/main" id="{4F0A0E08-CB9D-7C31-A280-4B9CDE2B5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990" y="3235111"/>
            <a:ext cx="1547723" cy="28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9C3A6D-8E65-8509-5C2B-B888EDE10FC8}"/>
              </a:ext>
            </a:extLst>
          </p:cNvPr>
          <p:cNvSpPr/>
          <p:nvPr/>
        </p:nvSpPr>
        <p:spPr>
          <a:xfrm>
            <a:off x="9242584" y="2690910"/>
            <a:ext cx="2988468" cy="5169924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19">
            <a:extLst>
              <a:ext uri="{FF2B5EF4-FFF2-40B4-BE49-F238E27FC236}">
                <a16:creationId xmlns:a16="http://schemas.microsoft.com/office/drawing/2014/main" id="{70F341EE-A8AE-D8E2-9BC6-C9E3150A4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0406581" y="4772228"/>
            <a:ext cx="796451" cy="79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3">
            <a:extLst>
              <a:ext uri="{FF2B5EF4-FFF2-40B4-BE49-F238E27FC236}">
                <a16:creationId xmlns:a16="http://schemas.microsoft.com/office/drawing/2014/main" id="{DB002FDB-D237-4400-7E4D-235876DD2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9560" y="5600642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EFS</a:t>
            </a:r>
          </a:p>
        </p:txBody>
      </p:sp>
      <p:pic>
        <p:nvPicPr>
          <p:cNvPr id="44" name="Graphic 19">
            <a:extLst>
              <a:ext uri="{FF2B5EF4-FFF2-40B4-BE49-F238E27FC236}">
                <a16:creationId xmlns:a16="http://schemas.microsoft.com/office/drawing/2014/main" id="{706B3BCA-81A9-E4D6-5C49-27BFE0D2C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1666018" y="2772785"/>
            <a:ext cx="377884" cy="37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3">
            <a:extLst>
              <a:ext uri="{FF2B5EF4-FFF2-40B4-BE49-F238E27FC236}">
                <a16:creationId xmlns:a16="http://schemas.microsoft.com/office/drawing/2014/main" id="{0CE434DE-BB17-6F87-9A3D-C7378A45B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1099" y="3126672"/>
            <a:ext cx="15477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Mount </a:t>
            </a:r>
          </a:p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6D49824B-FD9B-8ECC-8412-A2399FD3F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9447" y="5478776"/>
            <a:ext cx="15477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Mount </a:t>
            </a:r>
          </a:p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19C847C9-5FD1-4D56-163D-2AE78386F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9446" y="7449024"/>
            <a:ext cx="15477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Mount </a:t>
            </a:r>
          </a:p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pic>
        <p:nvPicPr>
          <p:cNvPr id="51" name="Graphic 19">
            <a:extLst>
              <a:ext uri="{FF2B5EF4-FFF2-40B4-BE49-F238E27FC236}">
                <a16:creationId xmlns:a16="http://schemas.microsoft.com/office/drawing/2014/main" id="{61B681F6-E26C-DBF3-EAA5-4DA81675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1684367" y="4986653"/>
            <a:ext cx="377884" cy="37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19">
            <a:extLst>
              <a:ext uri="{FF2B5EF4-FFF2-40B4-BE49-F238E27FC236}">
                <a16:creationId xmlns:a16="http://schemas.microsoft.com/office/drawing/2014/main" id="{1AA0D785-D2D4-D3EE-2269-290A1C411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1666018" y="6985836"/>
            <a:ext cx="377884" cy="37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B7AFC8D4-14BB-9348-F0CF-BCB31E86DF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58052" y="4976824"/>
            <a:ext cx="522592" cy="522592"/>
          </a:xfrm>
          <a:prstGeom prst="rect">
            <a:avLst/>
          </a:prstGeom>
        </p:spPr>
      </p:pic>
      <p:sp>
        <p:nvSpPr>
          <p:cNvPr id="58" name="TextBox 18">
            <a:extLst>
              <a:ext uri="{FF2B5EF4-FFF2-40B4-BE49-F238E27FC236}">
                <a16:creationId xmlns:a16="http://schemas.microsoft.com/office/drawing/2014/main" id="{E618D412-7BAF-505D-57AD-43CEAEDFA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446" y="5541867"/>
            <a:ext cx="1384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points</a:t>
            </a:r>
          </a:p>
        </p:txBody>
      </p:sp>
      <p:pic>
        <p:nvPicPr>
          <p:cNvPr id="59" name="Graphic 5">
            <a:extLst>
              <a:ext uri="{FF2B5EF4-FFF2-40B4-BE49-F238E27FC236}">
                <a16:creationId xmlns:a16="http://schemas.microsoft.com/office/drawing/2014/main" id="{9AED8227-9044-61AF-9366-60F1CFACD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3121402" y="6963502"/>
            <a:ext cx="483964" cy="48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6">
            <a:extLst>
              <a:ext uri="{FF2B5EF4-FFF2-40B4-BE49-F238E27FC236}">
                <a16:creationId xmlns:a16="http://schemas.microsoft.com/office/drawing/2014/main" id="{5AC02A95-4444-A446-97BF-24127744D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003" y="7559043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A1EE49-8CB9-6083-1FDF-53EDD12B9410}"/>
              </a:ext>
            </a:extLst>
          </p:cNvPr>
          <p:cNvCxnSpPr/>
          <p:nvPr/>
        </p:nvCxnSpPr>
        <p:spPr>
          <a:xfrm>
            <a:off x="2082800" y="5364537"/>
            <a:ext cx="875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206FF0-28C5-DBEB-AC1A-7C2A2000305C}"/>
              </a:ext>
            </a:extLst>
          </p:cNvPr>
          <p:cNvCxnSpPr>
            <a:cxnSpLocks/>
          </p:cNvCxnSpPr>
          <p:nvPr/>
        </p:nvCxnSpPr>
        <p:spPr>
          <a:xfrm>
            <a:off x="4003519" y="5290693"/>
            <a:ext cx="752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006DCB-2046-7F7C-88FD-043526A7E11B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351908" y="5237476"/>
            <a:ext cx="1253709" cy="4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A72684-F9AF-DE81-4C34-BEF3F712BDA0}"/>
              </a:ext>
            </a:extLst>
          </p:cNvPr>
          <p:cNvCxnSpPr>
            <a:cxnSpLocks/>
          </p:cNvCxnSpPr>
          <p:nvPr/>
        </p:nvCxnSpPr>
        <p:spPr>
          <a:xfrm>
            <a:off x="6621829" y="3017627"/>
            <a:ext cx="46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778BAD1-D5B8-F4F1-FCFE-308689ED2052}"/>
              </a:ext>
            </a:extLst>
          </p:cNvPr>
          <p:cNvCxnSpPr>
            <a:cxnSpLocks/>
          </p:cNvCxnSpPr>
          <p:nvPr/>
        </p:nvCxnSpPr>
        <p:spPr>
          <a:xfrm flipV="1">
            <a:off x="6605617" y="3017627"/>
            <a:ext cx="16212" cy="2187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9EA134-B54B-5B2E-4CEC-3392271B626C}"/>
              </a:ext>
            </a:extLst>
          </p:cNvPr>
          <p:cNvCxnSpPr>
            <a:cxnSpLocks/>
          </p:cNvCxnSpPr>
          <p:nvPr/>
        </p:nvCxnSpPr>
        <p:spPr>
          <a:xfrm flipH="1">
            <a:off x="6577619" y="5249870"/>
            <a:ext cx="27998" cy="2149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3351F66-0EB6-AEFE-0A00-1E7DBFB5B99E}"/>
              </a:ext>
            </a:extLst>
          </p:cNvPr>
          <p:cNvCxnSpPr>
            <a:cxnSpLocks/>
          </p:cNvCxnSpPr>
          <p:nvPr/>
        </p:nvCxnSpPr>
        <p:spPr>
          <a:xfrm>
            <a:off x="6577619" y="7399156"/>
            <a:ext cx="543814" cy="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CE584E5-8BD2-A830-306D-30218A551CB8}"/>
              </a:ext>
            </a:extLst>
          </p:cNvPr>
          <p:cNvCxnSpPr>
            <a:cxnSpLocks/>
          </p:cNvCxnSpPr>
          <p:nvPr/>
        </p:nvCxnSpPr>
        <p:spPr>
          <a:xfrm>
            <a:off x="6605617" y="5237476"/>
            <a:ext cx="46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FC20FCB-EA4C-27A8-4425-8A82EF1E388D}"/>
              </a:ext>
            </a:extLst>
          </p:cNvPr>
          <p:cNvCxnSpPr>
            <a:cxnSpLocks/>
          </p:cNvCxnSpPr>
          <p:nvPr/>
        </p:nvCxnSpPr>
        <p:spPr>
          <a:xfrm>
            <a:off x="7489086" y="5224148"/>
            <a:ext cx="196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4A5B2AD-4FBD-0AE4-B20D-17E0B02E778F}"/>
              </a:ext>
            </a:extLst>
          </p:cNvPr>
          <p:cNvCxnSpPr>
            <a:cxnSpLocks/>
          </p:cNvCxnSpPr>
          <p:nvPr/>
        </p:nvCxnSpPr>
        <p:spPr>
          <a:xfrm>
            <a:off x="11306599" y="3017627"/>
            <a:ext cx="359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E77CDEF-891B-4F70-51A7-46752C683871}"/>
              </a:ext>
            </a:extLst>
          </p:cNvPr>
          <p:cNvCxnSpPr>
            <a:cxnSpLocks/>
          </p:cNvCxnSpPr>
          <p:nvPr/>
        </p:nvCxnSpPr>
        <p:spPr>
          <a:xfrm flipV="1">
            <a:off x="8661096" y="5224148"/>
            <a:ext cx="715736" cy="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EBE47EE-CE65-7DA6-D43D-58B62AC6A83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9980644" y="5238120"/>
            <a:ext cx="380682" cy="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9610EC-8115-2C53-FF62-FB6F49FEF40E}"/>
              </a:ext>
            </a:extLst>
          </p:cNvPr>
          <p:cNvCxnSpPr>
            <a:cxnSpLocks/>
          </p:cNvCxnSpPr>
          <p:nvPr/>
        </p:nvCxnSpPr>
        <p:spPr>
          <a:xfrm flipH="1" flipV="1">
            <a:off x="11324170" y="3017627"/>
            <a:ext cx="4554" cy="221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F4811DE-4AAA-45D5-41E1-1682E15CEE9D}"/>
              </a:ext>
            </a:extLst>
          </p:cNvPr>
          <p:cNvCxnSpPr>
            <a:cxnSpLocks/>
          </p:cNvCxnSpPr>
          <p:nvPr/>
        </p:nvCxnSpPr>
        <p:spPr>
          <a:xfrm>
            <a:off x="11315384" y="5237476"/>
            <a:ext cx="359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D478B70-07AA-00E2-6BBE-7ABC68443BB1}"/>
              </a:ext>
            </a:extLst>
          </p:cNvPr>
          <p:cNvCxnSpPr>
            <a:cxnSpLocks/>
          </p:cNvCxnSpPr>
          <p:nvPr/>
        </p:nvCxnSpPr>
        <p:spPr>
          <a:xfrm>
            <a:off x="11331772" y="5190302"/>
            <a:ext cx="0" cy="1962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052FCE9-369E-5840-94E8-C22CD4839B2F}"/>
              </a:ext>
            </a:extLst>
          </p:cNvPr>
          <p:cNvCxnSpPr>
            <a:cxnSpLocks/>
          </p:cNvCxnSpPr>
          <p:nvPr/>
        </p:nvCxnSpPr>
        <p:spPr>
          <a:xfrm>
            <a:off x="11324949" y="7174778"/>
            <a:ext cx="359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F6D0A68-25AF-0B03-CB66-D3DA5E0C0B5B}"/>
              </a:ext>
            </a:extLst>
          </p:cNvPr>
          <p:cNvCxnSpPr>
            <a:cxnSpLocks/>
          </p:cNvCxnSpPr>
          <p:nvPr/>
        </p:nvCxnSpPr>
        <p:spPr>
          <a:xfrm flipV="1">
            <a:off x="12115454" y="7199609"/>
            <a:ext cx="904543" cy="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B87DD55-6358-C82B-66AB-1291F756E272}"/>
              </a:ext>
            </a:extLst>
          </p:cNvPr>
          <p:cNvSpPr/>
          <p:nvPr/>
        </p:nvSpPr>
        <p:spPr>
          <a:xfrm>
            <a:off x="5773043" y="2146532"/>
            <a:ext cx="8336322" cy="1411027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49F29E4-D02B-FE84-5F38-9ED0F638CD2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5775766" y="2146532"/>
            <a:ext cx="442265" cy="4422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5E9544-EE8C-6BCF-53E5-93A6FBE3AC73}"/>
              </a:ext>
            </a:extLst>
          </p:cNvPr>
          <p:cNvSpPr/>
          <p:nvPr/>
        </p:nvSpPr>
        <p:spPr>
          <a:xfrm>
            <a:off x="5773043" y="4428704"/>
            <a:ext cx="8336322" cy="1411027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4C805E7-1D84-C0D7-7C2D-742F7FF9AC1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5779483" y="4456602"/>
            <a:ext cx="442265" cy="4422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85B0AD-B8F5-CFCC-1BEC-AC66CB142481}"/>
              </a:ext>
            </a:extLst>
          </p:cNvPr>
          <p:cNvSpPr/>
          <p:nvPr/>
        </p:nvSpPr>
        <p:spPr>
          <a:xfrm>
            <a:off x="5773043" y="6738838"/>
            <a:ext cx="8336322" cy="1055421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E0D9300-E168-136A-E6A7-99104F52AE7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5767041" y="6750860"/>
            <a:ext cx="442265" cy="44226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5527E1E-2958-1EC0-AC90-80B223149B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54558" y="2878914"/>
            <a:ext cx="409804" cy="40980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E7CD70-5BDB-8E7A-6130-DC6940A882DB}"/>
              </a:ext>
            </a:extLst>
          </p:cNvPr>
          <p:cNvCxnSpPr>
            <a:cxnSpLocks/>
          </p:cNvCxnSpPr>
          <p:nvPr/>
        </p:nvCxnSpPr>
        <p:spPr>
          <a:xfrm>
            <a:off x="4570286" y="3045317"/>
            <a:ext cx="1170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13">
            <a:extLst>
              <a:ext uri="{FF2B5EF4-FFF2-40B4-BE49-F238E27FC236}">
                <a16:creationId xmlns:a16="http://schemas.microsoft.com/office/drawing/2014/main" id="{85AA2BC1-920E-83CE-24B5-D014D2CB4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829" y="3387334"/>
            <a:ext cx="1547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320381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47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Logesh S</dc:creator>
  <cp:lastModifiedBy>Logesh S</cp:lastModifiedBy>
  <cp:revision>1</cp:revision>
  <dcterms:created xsi:type="dcterms:W3CDTF">2024-01-26T18:30:38Z</dcterms:created>
  <dcterms:modified xsi:type="dcterms:W3CDTF">2024-01-28T11:50:58Z</dcterms:modified>
</cp:coreProperties>
</file>