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4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391FF-B808-4E5F-A9B8-7EA3BA145A0C}">
          <p14:sldIdLst>
            <p14:sldId id="284"/>
            <p14:sldId id="286"/>
          </p14:sldIdLst>
        </p14:section>
        <p14:section name="Untitled Section" id="{C49CF98D-19E9-4F61-8C67-8ABDDADB492C}">
          <p14:sldIdLst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899" autoAdjust="0"/>
  </p:normalViewPr>
  <p:slideViewPr>
    <p:cSldViewPr snapToGrid="0" snapToObjects="1" showGuides="1">
      <p:cViewPr varScale="1">
        <p:scale>
          <a:sx n="32" d="100"/>
          <a:sy n="32" d="100"/>
        </p:scale>
        <p:origin x="1124" y="3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0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3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56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 – simple Storage services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4171" y="5425440"/>
            <a:ext cx="4873752" cy="630936"/>
          </a:xfrm>
        </p:spPr>
        <p:txBody>
          <a:bodyPr/>
          <a:lstStyle/>
          <a:p>
            <a:r>
              <a:rPr lang="en-US" dirty="0" err="1"/>
              <a:t>logesh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E61215F-AD5E-ADF1-75E8-81930ED286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871" r="17871"/>
          <a:stretch>
            <a:fillRect/>
          </a:stretch>
        </p:blipFill>
        <p:spPr>
          <a:xfrm>
            <a:off x="7610062" y="1367789"/>
            <a:ext cx="3028122" cy="3812717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Types of S3 Storage Classes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b="1" dirty="0"/>
              <a:t>S3 Security 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430960"/>
          </a:xfrm>
        </p:spPr>
        <p:txBody>
          <a:bodyPr/>
          <a:lstStyle/>
          <a:p>
            <a:r>
              <a:rPr lang="en-IN" b="1" dirty="0"/>
              <a:t>S3 Properties 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b="1" dirty="0"/>
              <a:t>Cross region Replication</a:t>
            </a:r>
            <a:endParaRPr lang="en-US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dirty="0"/>
              <a:t>20XX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1557A92-A992-468A-61BF-B540B5D783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What is s3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0327" y="5381774"/>
            <a:ext cx="4873752" cy="630936"/>
          </a:xfrm>
        </p:spPr>
        <p:txBody>
          <a:bodyPr/>
          <a:lstStyle/>
          <a:p>
            <a:r>
              <a:rPr lang="en-US" dirty="0" err="1"/>
              <a:t>logesh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AEA9F-35E3-045F-E33D-9A089D076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D8426-60D2-6A85-0246-E5F6BB1F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0327" y="5381774"/>
            <a:ext cx="4873752" cy="630936"/>
          </a:xfrm>
        </p:spPr>
        <p:txBody>
          <a:bodyPr/>
          <a:lstStyle/>
          <a:p>
            <a:r>
              <a:rPr lang="en-US" dirty="0" err="1"/>
              <a:t>logesh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AEA9F-35E3-045F-E33D-9A089D076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3D20C-5D45-C976-AC4A-79FFD4463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027" y="-90678"/>
            <a:ext cx="12348903" cy="69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0327" y="5381774"/>
            <a:ext cx="4873752" cy="630936"/>
          </a:xfrm>
        </p:spPr>
        <p:txBody>
          <a:bodyPr/>
          <a:lstStyle/>
          <a:p>
            <a:r>
              <a:rPr lang="en-US" dirty="0" err="1"/>
              <a:t>logesh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AEA9F-35E3-045F-E33D-9A089D076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F608-52E6-144F-D311-8720A9E5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100"/>
            <a:ext cx="12125010" cy="6896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40F8F6-D413-0498-15C4-0A0AF8BB68CE}"/>
              </a:ext>
            </a:extLst>
          </p:cNvPr>
          <p:cNvSpPr/>
          <p:nvPr/>
        </p:nvSpPr>
        <p:spPr>
          <a:xfrm>
            <a:off x="9660835" y="6012710"/>
            <a:ext cx="2285271" cy="63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1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0327" y="5381774"/>
            <a:ext cx="4873752" cy="630936"/>
          </a:xfrm>
        </p:spPr>
        <p:txBody>
          <a:bodyPr/>
          <a:lstStyle/>
          <a:p>
            <a:r>
              <a:rPr lang="en-US" dirty="0" err="1"/>
              <a:t>logesh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AEA9F-35E3-045F-E33D-9A089D076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40F8F6-D413-0498-15C4-0A0AF8BB68CE}"/>
              </a:ext>
            </a:extLst>
          </p:cNvPr>
          <p:cNvSpPr/>
          <p:nvPr/>
        </p:nvSpPr>
        <p:spPr>
          <a:xfrm>
            <a:off x="9660835" y="6012710"/>
            <a:ext cx="2285271" cy="63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logesh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5758-1E3D-8E85-E7A3-AEB4CDCC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9354" y="0"/>
            <a:ext cx="13369861" cy="70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{5EF883CA-DF87-41E9-9017-68C620E9A6E5}tf11429527_win32</Template>
  <TotalTime>15</TotalTime>
  <Words>46</Words>
  <Application>Microsoft Office PowerPoint</Application>
  <PresentationFormat>Widescreen</PresentationFormat>
  <Paragraphs>26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Karla</vt:lpstr>
      <vt:lpstr>Univers Condensed Light</vt:lpstr>
      <vt:lpstr>Office Theme</vt:lpstr>
      <vt:lpstr>S3 – simple Storage services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– simple Storage services</dc:title>
  <dc:creator>logeshwaran s</dc:creator>
  <cp:lastModifiedBy>logeshwaran s</cp:lastModifiedBy>
  <cp:revision>2</cp:revision>
  <dcterms:created xsi:type="dcterms:W3CDTF">2024-04-25T03:03:22Z</dcterms:created>
  <dcterms:modified xsi:type="dcterms:W3CDTF">2024-04-25T03:21:48Z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