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00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5E85FF4-B427-48A5-A64C-521A63024D7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8CADCEF-3394-4398-9467-4C2412CD2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24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5FF4-B427-48A5-A64C-521A63024D7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DCEF-3394-4398-9467-4C2412CD2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6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5FF4-B427-48A5-A64C-521A63024D7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DCEF-3394-4398-9467-4C2412CD2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24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5FF4-B427-48A5-A64C-521A63024D7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DCEF-3394-4398-9467-4C2412CD2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64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5E85FF4-B427-48A5-A64C-521A63024D7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8CADCEF-3394-4398-9467-4C2412CD2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957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5FF4-B427-48A5-A64C-521A63024D7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DCEF-3394-4398-9467-4C2412CD2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73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5FF4-B427-48A5-A64C-521A63024D7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DCEF-3394-4398-9467-4C2412CD2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8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5FF4-B427-48A5-A64C-521A63024D7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DCEF-3394-4398-9467-4C2412CD2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7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5FF4-B427-48A5-A64C-521A63024D7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DCEF-3394-4398-9467-4C2412CD2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50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5FF4-B427-48A5-A64C-521A63024D7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CADCEF-3394-4398-9467-4C2412CD2A7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75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E85FF4-B427-48A5-A64C-521A63024D7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CADCEF-3394-4398-9467-4C2412CD2A7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946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E85FF4-B427-48A5-A64C-521A63024D7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8CADCEF-3394-4398-9467-4C2412CD2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97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E77E-F223-267E-9A66-C368AE1C2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45586" y="-724830"/>
            <a:ext cx="17720361" cy="2639137"/>
          </a:xfrm>
        </p:spPr>
        <p:txBody>
          <a:bodyPr>
            <a:normAutofit/>
          </a:bodyPr>
          <a:lstStyle/>
          <a:p>
            <a:r>
              <a:rPr lang="en-US" dirty="0"/>
              <a:t>Jenkins</a:t>
            </a:r>
            <a:endParaRPr lang="en-IN" dirty="0"/>
          </a:p>
        </p:txBody>
      </p:sp>
      <p:pic>
        <p:nvPicPr>
          <p:cNvPr id="1030" name="Picture 6" descr="Day 28 : Jenkins Agents. Here is the summary of the Day 28 of… | by Rejani  | Medium">
            <a:extLst>
              <a:ext uri="{FF2B5EF4-FFF2-40B4-BE49-F238E27FC236}">
                <a16:creationId xmlns:a16="http://schemas.microsoft.com/office/drawing/2014/main" id="{E6B709DE-46CB-521C-0BA5-08B08F399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860638"/>
            <a:ext cx="6611861" cy="405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vOps (Lab-3)-Building Jenkins pipelines with Maven &amp; Tomcat | by Samuel  Colon | AWS in Plain English">
            <a:extLst>
              <a:ext uri="{FF2B5EF4-FFF2-40B4-BE49-F238E27FC236}">
                <a16:creationId xmlns:a16="http://schemas.microsoft.com/office/drawing/2014/main" id="{EF8B3D11-DD94-4F38-B433-91AD18721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147"/>
            <a:ext cx="7783552" cy="2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 PIPELINE WITH JENKINS. As we all know Jenkins is a well-known… | by  Prashant Bhatasana | AppGambit | Medium">
            <a:extLst>
              <a:ext uri="{FF2B5EF4-FFF2-40B4-BE49-F238E27FC236}">
                <a16:creationId xmlns:a16="http://schemas.microsoft.com/office/drawing/2014/main" id="{F0F7A9EE-29DD-ABAE-28CA-85499C1D7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861" y="2860550"/>
            <a:ext cx="5580139" cy="399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a Jenkins Job Broke our Jenkins UI ...">
            <a:extLst>
              <a:ext uri="{FF2B5EF4-FFF2-40B4-BE49-F238E27FC236}">
                <a16:creationId xmlns:a16="http://schemas.microsoft.com/office/drawing/2014/main" id="{1E1B7ACA-8672-AA42-2F33-5831A1940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112" y="4278"/>
            <a:ext cx="4418888" cy="294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92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746F92-0C84-D528-A4A5-F91AFDF75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6" y="206830"/>
            <a:ext cx="3183182" cy="3222170"/>
          </a:xfrm>
          <a:prstGeom prst="rect">
            <a:avLst/>
          </a:prstGeom>
        </p:spPr>
      </p:pic>
      <p:pic>
        <p:nvPicPr>
          <p:cNvPr id="2052" name="Picture 4" descr="What Is GitHub? Definition, Uses ...">
            <a:extLst>
              <a:ext uri="{FF2B5EF4-FFF2-40B4-BE49-F238E27FC236}">
                <a16:creationId xmlns:a16="http://schemas.microsoft.com/office/drawing/2014/main" id="{DCCED160-BDB6-03F7-FB1D-A796360CD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12" y="970190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Jenkins. ⬤ Jenkins | by Md ...">
            <a:extLst>
              <a:ext uri="{FF2B5EF4-FFF2-40B4-BE49-F238E27FC236}">
                <a16:creationId xmlns:a16="http://schemas.microsoft.com/office/drawing/2014/main" id="{051A509E-DE5F-76DC-C020-DF205DC2A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0" y="865415"/>
            <a:ext cx="2400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artoon Thought, thinking man, hand ...">
            <a:extLst>
              <a:ext uri="{FF2B5EF4-FFF2-40B4-BE49-F238E27FC236}">
                <a16:creationId xmlns:a16="http://schemas.microsoft.com/office/drawing/2014/main" id="{0FB77CE3-4E58-07AC-720B-4DDD69B06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0" y="457200"/>
            <a:ext cx="2484664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ow to deploy your server using AWS EC2 ...">
            <a:extLst>
              <a:ext uri="{FF2B5EF4-FFF2-40B4-BE49-F238E27FC236}">
                <a16:creationId xmlns:a16="http://schemas.microsoft.com/office/drawing/2014/main" id="{984BF732-B1EB-4D0C-ED07-8D3CD7A88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232" y="5499328"/>
            <a:ext cx="39052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6C4436-EA74-CCB5-F6A9-E99A2E26CB34}"/>
              </a:ext>
            </a:extLst>
          </p:cNvPr>
          <p:cNvSpPr txBox="1"/>
          <p:nvPr/>
        </p:nvSpPr>
        <p:spPr>
          <a:xfrm>
            <a:off x="8934450" y="3391683"/>
            <a:ext cx="24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DevOps</a:t>
            </a:r>
            <a:r>
              <a:rPr lang="en-US" dirty="0"/>
              <a:t> </a:t>
            </a:r>
            <a:r>
              <a:rPr lang="en-US" b="1" dirty="0"/>
              <a:t>Engineer</a:t>
            </a:r>
            <a:endParaRPr lang="en-IN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EBE368-00E0-83FE-D1F7-CD2BD149DD89}"/>
              </a:ext>
            </a:extLst>
          </p:cNvPr>
          <p:cNvCxnSpPr>
            <a:stCxn id="5" idx="3"/>
            <a:endCxn id="2052" idx="1"/>
          </p:cNvCxnSpPr>
          <p:nvPr/>
        </p:nvCxnSpPr>
        <p:spPr>
          <a:xfrm>
            <a:off x="3422688" y="1817915"/>
            <a:ext cx="1325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2E3D7342-9B09-2293-B18F-25BE33768EFA}"/>
              </a:ext>
            </a:extLst>
          </p:cNvPr>
          <p:cNvSpPr/>
          <p:nvPr/>
        </p:nvSpPr>
        <p:spPr>
          <a:xfrm>
            <a:off x="3422688" y="1594758"/>
            <a:ext cx="1325524" cy="44631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A7B1B4D-C2F4-7A3D-4F6A-25814369F61A}"/>
              </a:ext>
            </a:extLst>
          </p:cNvPr>
          <p:cNvSpPr/>
          <p:nvPr/>
        </p:nvSpPr>
        <p:spPr>
          <a:xfrm>
            <a:off x="7443786" y="1594758"/>
            <a:ext cx="1490663" cy="44631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9779B3F-4DA0-679D-8D5F-7D32DC76269A}"/>
              </a:ext>
            </a:extLst>
          </p:cNvPr>
          <p:cNvSpPr/>
          <p:nvPr/>
        </p:nvSpPr>
        <p:spPr>
          <a:xfrm>
            <a:off x="9666514" y="3930764"/>
            <a:ext cx="696686" cy="15641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25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9AC325-9E9F-DD7B-7C99-60C40D11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0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Jenkins Plugins | Plugins of Jenkins | Test Analysis Plugins">
            <a:extLst>
              <a:ext uri="{FF2B5EF4-FFF2-40B4-BE49-F238E27FC236}">
                <a16:creationId xmlns:a16="http://schemas.microsoft.com/office/drawing/2014/main" id="{624A1772-979A-5160-A5C2-9DD77B591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746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3A4207-B7FD-04E8-B8D1-98D13B04499A}"/>
              </a:ext>
            </a:extLst>
          </p:cNvPr>
          <p:cNvSpPr txBox="1"/>
          <p:nvPr/>
        </p:nvSpPr>
        <p:spPr>
          <a:xfrm>
            <a:off x="9002486" y="1600200"/>
            <a:ext cx="308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https://plugins.jenkins.io/</a:t>
            </a:r>
          </a:p>
        </p:txBody>
      </p:sp>
    </p:spTree>
    <p:extLst>
      <p:ext uri="{BB962C8B-B14F-4D97-AF65-F5344CB8AC3E}">
        <p14:creationId xmlns:p14="http://schemas.microsoft.com/office/powerpoint/2010/main" val="1025634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221</TotalTime>
  <Words>11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</vt:lpstr>
      <vt:lpstr>Jenkins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logeshwaran s</dc:creator>
  <cp:lastModifiedBy>logeshwaran s</cp:lastModifiedBy>
  <cp:revision>10</cp:revision>
  <dcterms:created xsi:type="dcterms:W3CDTF">2024-04-24T02:13:40Z</dcterms:created>
  <dcterms:modified xsi:type="dcterms:W3CDTF">2024-05-01T16:39:23Z</dcterms:modified>
</cp:coreProperties>
</file>