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sldIdLst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10" Type="http://schemas.openxmlformats.org/officeDocument/2006/relationships/customXml" Target="../customXml/item10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8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5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A34F-3732-4B80-8B45-BABDD1D2EA8F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C08C-8BEA-4843-BF0A-1CC0D3A7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customXml" Target="../../customXml/item12.xml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11.xml"/><Relationship Id="rId2" Type="http://schemas.openxmlformats.org/officeDocument/2006/relationships/customXml" Target="../../customXml/item1.xml"/><Relationship Id="rId16" Type="http://schemas.openxmlformats.org/officeDocument/2006/relationships/image" Target="../media/image2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5.xml"/><Relationship Id="rId11" Type="http://schemas.openxmlformats.org/officeDocument/2006/relationships/customXml" Target="../../customXml/item10.xml"/><Relationship Id="rId5" Type="http://schemas.openxmlformats.org/officeDocument/2006/relationships/customXml" Target="../../customXml/item4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9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8.xml"/><Relationship Id="rId1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rePoint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035845" cy="6730181"/>
            <a:chOff x="0" y="0"/>
            <a:chExt cx="9144000" cy="6858000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7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://tfs.mmm.com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Left Arrow 87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ight Arrow 85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73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80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81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82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4" name="Rectangle 73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8147649" y="340896"/>
                <a:ext cx="920151" cy="228600"/>
                <a:chOff x="4572000" y="3320809"/>
                <a:chExt cx="920151" cy="228600"/>
              </a:xfrm>
            </p:grpSpPr>
            <p:sp>
              <p:nvSpPr>
                <p:cNvPr id="76" name="TextBox"/>
                <p:cNvSpPr/>
                <p:nvPr/>
              </p:nvSpPr>
              <p:spPr>
                <a:xfrm>
                  <a:off x="4572000" y="3320809"/>
                  <a:ext cx="920151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31" tIns="48766" rIns="97531" bIns="48766" rtlCol="0" anchor="ctr"/>
                <a:lstStyle/>
                <a:p>
                  <a:r>
                    <a:rPr lang="en-US" sz="1200" i="1" dirty="0" smtClean="0">
                      <a:solidFill>
                        <a:srgbClr val="FFFFFF">
                          <a:lumMod val="50000"/>
                        </a:srgb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  <a:endParaRPr lang="en-US" sz="105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77" name="Group 22"/>
                <p:cNvGrpSpPr/>
                <p:nvPr/>
              </p:nvGrpSpPr>
              <p:grpSpPr>
                <a:xfrm>
                  <a:off x="5310690" y="3383343"/>
                  <a:ext cx="127276" cy="117314"/>
                  <a:chOff x="6105100" y="696768"/>
                  <a:chExt cx="135839" cy="125250"/>
                </a:xfrm>
              </p:grpSpPr>
              <p:cxnSp>
                <p:nvCxnSpPr>
                  <p:cNvPr id="78" name="IconLine"/>
                  <p:cNvCxnSpPr/>
                  <p:nvPr/>
                </p:nvCxnSpPr>
                <p:spPr>
                  <a:xfrm rot="5400000" flipH="1" flipV="1">
                    <a:off x="6105100" y="757356"/>
                    <a:ext cx="64662" cy="64662"/>
                  </a:xfrm>
                  <a:prstGeom prst="line">
                    <a:avLst/>
                  </a:prstGeom>
                  <a:ln w="19050">
                    <a:solidFill>
                      <a:srgbClr val="FFFFFF">
                        <a:lumMod val="65000"/>
                      </a:srgbClr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sp>
                <p:nvSpPr>
                  <p:cNvPr id="79" name="IconCircle"/>
                  <p:cNvSpPr/>
                  <p:nvPr/>
                </p:nvSpPr>
                <p:spPr>
                  <a:xfrm>
                    <a:off x="6147538" y="696768"/>
                    <a:ext cx="93401" cy="93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FFFFFF">
                        <a:lumMod val="6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5" name="Rectangle 34"/>
            <p:cNvSpPr/>
            <p:nvPr/>
          </p:nvSpPr>
          <p:spPr>
            <a:xfrm>
              <a:off x="76200" y="685160"/>
              <a:ext cx="8991600" cy="41878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630366" y="855865"/>
              <a:ext cx="900502" cy="248080"/>
              <a:chOff x="3473590" y="2698418"/>
              <a:chExt cx="582858" cy="211667"/>
            </a:xfrm>
          </p:grpSpPr>
          <p:sp>
            <p:nvSpPr>
              <p:cNvPr id="66" name="ActiveTab"/>
              <p:cNvSpPr txBox="1">
                <a:spLocks/>
              </p:cNvSpPr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Browse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TabLine"/>
              <p:cNvSpPr>
                <a:spLocks/>
              </p:cNvSpPr>
              <p:nvPr/>
            </p:nvSpPr>
            <p:spPr>
              <a:xfrm>
                <a:off x="3479835" y="2908730"/>
                <a:ext cx="570368" cy="135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7" name="Label"/>
            <p:cNvSpPr txBox="1"/>
            <p:nvPr>
              <p:custDataLst>
                <p:custData r:id="rId2"/>
              </p:custDataLst>
            </p:nvPr>
          </p:nvSpPr>
          <p:spPr>
            <a:xfrm>
              <a:off x="2634655" y="873113"/>
              <a:ext cx="51636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</a:t>
              </a:r>
            </a:p>
          </p:txBody>
        </p:sp>
        <p:sp>
          <p:nvSpPr>
            <p:cNvPr id="38" name="Label"/>
            <p:cNvSpPr txBox="1"/>
            <p:nvPr>
              <p:custDataLst>
                <p:custData r:id="rId3"/>
              </p:custDataLst>
            </p:nvPr>
          </p:nvSpPr>
          <p:spPr>
            <a:xfrm>
              <a:off x="90750" y="855865"/>
              <a:ext cx="97853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Site Actions</a:t>
              </a:r>
            </a:p>
          </p:txBody>
        </p:sp>
        <p:sp>
          <p:nvSpPr>
            <p:cNvPr id="39" name="Label"/>
            <p:cNvSpPr txBox="1"/>
            <p:nvPr>
              <p:custDataLst>
                <p:custData r:id="rId4"/>
              </p:custDataLst>
            </p:nvPr>
          </p:nvSpPr>
          <p:spPr>
            <a:xfrm>
              <a:off x="8055968" y="778653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40" name="DownArrow"/>
            <p:cNvSpPr>
              <a:spLocks noChangeAspect="1"/>
            </p:cNvSpPr>
            <p:nvPr/>
          </p:nvSpPr>
          <p:spPr>
            <a:xfrm rot="10800000">
              <a:off x="1053293" y="96160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DownArrow"/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46715" y="1262595"/>
              <a:ext cx="2324923" cy="412820"/>
              <a:chOff x="859413" y="1362890"/>
              <a:chExt cx="2324923" cy="412820"/>
            </a:xfrm>
          </p:grpSpPr>
          <p:sp>
            <p:nvSpPr>
              <p:cNvPr id="64" name="TextBox"/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860660" y="1362890"/>
                <a:ext cx="230210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Parent 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&gt; </a:t>
                </a:r>
                <a:r>
                  <a:rPr lang="en-US" sz="1200" dirty="0" smtClean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Parent 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&gt; Current Page</a:t>
                </a:r>
              </a:p>
            </p:txBody>
          </p:sp>
          <p:sp>
            <p:nvSpPr>
              <p:cNvPr id="65" name="Label"/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859413" y="1564016"/>
                <a:ext cx="2324923" cy="21169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05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Enterprise Team Foundation Server</a:t>
                </a:r>
                <a:endPara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>
              <p:custDataLst>
                <p:custData r:id="rId5"/>
              </p:custDataLst>
            </p:nvPr>
          </p:nvGrpSpPr>
          <p:grpSpPr>
            <a:xfrm>
              <a:off x="222341" y="1188810"/>
              <a:ext cx="536865" cy="536865"/>
              <a:chOff x="4037608" y="2896991"/>
              <a:chExt cx="1059255" cy="105925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76200" y="1812083"/>
              <a:ext cx="8991600" cy="27660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5" name="Group 44"/>
            <p:cNvGrpSpPr/>
            <p:nvPr>
              <p:custDataLst>
                <p:custData r:id="rId6"/>
              </p:custDataLst>
            </p:nvPr>
          </p:nvGrpSpPr>
          <p:grpSpPr>
            <a:xfrm>
              <a:off x="4840835" y="1836086"/>
              <a:ext cx="1827347" cy="228600"/>
              <a:chOff x="4016824" y="3329200"/>
              <a:chExt cx="1097652" cy="228600"/>
            </a:xfrm>
          </p:grpSpPr>
          <p:sp>
            <p:nvSpPr>
              <p:cNvPr id="59" name="TextBox"/>
              <p:cNvSpPr>
                <a:spLocks/>
              </p:cNvSpPr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This Site: site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DownArrow"/>
              <p:cNvSpPr>
                <a:spLocks noChangeAspect="1"/>
              </p:cNvSpPr>
              <p:nvPr/>
            </p:nvSpPr>
            <p:spPr>
              <a:xfrm rot="10800000">
                <a:off x="5040733" y="3430199"/>
                <a:ext cx="48840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pic>
          <p:nvPicPr>
            <p:cNvPr id="46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1250861" y="882386"/>
              <a:ext cx="228600" cy="175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>
              <p:custDataLst>
                <p:custData r:id="rId8"/>
              </p:custDataLst>
            </p:nvPr>
          </p:nvGrpSpPr>
          <p:grpSpPr>
            <a:xfrm>
              <a:off x="6761085" y="1836086"/>
              <a:ext cx="1916946" cy="228600"/>
              <a:chOff x="4572000" y="3320809"/>
              <a:chExt cx="920151" cy="228600"/>
            </a:xfrm>
          </p:grpSpPr>
          <p:sp>
            <p:nvSpPr>
              <p:cNvPr id="55" name="TextBox"/>
              <p:cNvSpPr>
                <a:spLocks/>
              </p:cNvSpPr>
              <p:nvPr/>
            </p:nvSpPr>
            <p:spPr>
              <a:xfrm>
                <a:off x="4572000" y="3320809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smtClean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6" name="Group 22"/>
              <p:cNvGrpSpPr/>
              <p:nvPr/>
            </p:nvGrpSpPr>
            <p:grpSpPr>
              <a:xfrm>
                <a:off x="5405113" y="3383343"/>
                <a:ext cx="61045" cy="117314"/>
                <a:chOff x="6205872" y="696768"/>
                <a:chExt cx="65152" cy="125250"/>
              </a:xfrm>
            </p:grpSpPr>
            <p:cxnSp>
              <p:nvCxnSpPr>
                <p:cNvPr id="57" name="IconLine"/>
                <p:cNvCxnSpPr>
                  <a:cxnSpLocks/>
                </p:cNvCxnSpPr>
                <p:nvPr/>
              </p:nvCxnSpPr>
              <p:spPr>
                <a:xfrm rot="5400000" flipH="1" flipV="1">
                  <a:off x="6189060" y="774168"/>
                  <a:ext cx="64662" cy="31038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8" name="IconCircle"/>
                <p:cNvSpPr>
                  <a:spLocks/>
                </p:cNvSpPr>
                <p:nvPr/>
              </p:nvSpPr>
              <p:spPr>
                <a:xfrm>
                  <a:off x="6226191" y="696768"/>
                  <a:ext cx="44833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8" name="Picture 2" descr="C:\Users\t-dantay\Documents\First24\question1.png"/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054" y="1855924"/>
              <a:ext cx="188925" cy="1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Group 48"/>
            <p:cNvGrpSpPr/>
            <p:nvPr/>
          </p:nvGrpSpPr>
          <p:grpSpPr>
            <a:xfrm>
              <a:off x="81598" y="2088689"/>
              <a:ext cx="1397863" cy="3501908"/>
              <a:chOff x="81598" y="2088689"/>
              <a:chExt cx="1397863" cy="350190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0750" y="2098737"/>
                <a:ext cx="1388710" cy="349186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Libraries</a:t>
                </a: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baseline="0" dirty="0" smtClean="0">
                    <a:latin typeface="Segoe UI"/>
                  </a:rPr>
                  <a:t>What is ETFS?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baseline="0" dirty="0" smtClean="0">
                    <a:latin typeface="Segoe UI"/>
                  </a:rPr>
                  <a:t>System</a:t>
                </a:r>
                <a:r>
                  <a:rPr lang="en-US" sz="1000" kern="0" dirty="0" smtClean="0">
                    <a:latin typeface="Segoe UI"/>
                  </a:rPr>
                  <a:t> Status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dirty="0">
                    <a:latin typeface="Segoe UI"/>
                  </a:rPr>
                  <a:t> </a:t>
                </a:r>
                <a:r>
                  <a:rPr lang="en-US" sz="1000" kern="0" dirty="0" smtClean="0">
                    <a:latin typeface="Segoe UI"/>
                  </a:rPr>
                  <a:t>  System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dirty="0">
                    <a:latin typeface="Segoe UI"/>
                  </a:rPr>
                  <a:t> </a:t>
                </a:r>
                <a:r>
                  <a:rPr lang="en-US" sz="1000" kern="0" dirty="0" smtClean="0">
                    <a:latin typeface="Segoe UI"/>
                  </a:rPr>
                  <a:t>  Warehouse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dirty="0">
                    <a:latin typeface="Segoe UI"/>
                  </a:rPr>
                  <a:t> </a:t>
                </a:r>
                <a:r>
                  <a:rPr lang="en-US" sz="1000" kern="0" dirty="0" smtClean="0">
                    <a:latin typeface="Segoe UI"/>
                  </a:rPr>
                  <a:t>  Build/Proxy Machines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dirty="0" smtClean="0">
                    <a:latin typeface="Segoe UI"/>
                  </a:rPr>
                  <a:t>Proxy URLs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dirty="0" smtClean="0">
                    <a:latin typeface="Segoe UI"/>
                  </a:rPr>
                  <a:t>Request New Team Project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dirty="0" smtClean="0">
                    <a:latin typeface="Segoe UI"/>
                  </a:rPr>
                  <a:t>How Do I? – Wiki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dirty="0" smtClean="0">
                    <a:latin typeface="Segoe UI"/>
                  </a:rPr>
                  <a:t>Maintenance Windows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dirty="0" smtClean="0">
                    <a:latin typeface="Segoe UI"/>
                  </a:rPr>
                  <a:t>Training Materials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kern="0" dirty="0" smtClean="0">
                    <a:latin typeface="Segoe UI"/>
                  </a:rPr>
                  <a:t>Team Projects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endParaRPr lang="en-US" sz="1000" kern="0" dirty="0" smtClean="0">
                  <a:latin typeface="Segoe UI"/>
                </a:endParaRP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endParaRPr lang="en-US" sz="1000" kern="0" dirty="0" smtClean="0">
                  <a:latin typeface="Segoe UI"/>
                </a:endParaRP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endParaRPr lang="en-US" sz="1100" kern="0" dirty="0" smtClean="0">
                  <a:latin typeface="Segoe UI"/>
                  <a:ea typeface="+mn-ea"/>
                  <a:cs typeface="+mn-cs"/>
                </a:endParaRP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endParaRPr lang="en-US" sz="1100" kern="0" dirty="0" smtClean="0">
                  <a:latin typeface="Segoe UI"/>
                  <a:ea typeface="+mn-ea"/>
                  <a:cs typeface="+mn-cs"/>
                </a:endParaRP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endParaRPr lang="en-US" sz="1100" kern="0" dirty="0" smtClean="0">
                  <a:latin typeface="Segoe UI"/>
                  <a:ea typeface="+mn-ea"/>
                  <a:cs typeface="+mn-cs"/>
                </a:endParaRP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1479461" y="2088689"/>
                <a:ext cx="0" cy="2656129"/>
              </a:xfrm>
              <a:prstGeom prst="line">
                <a:avLst/>
              </a:prstGeom>
              <a:ln w="3175">
                <a:solidFill>
                  <a:srgbClr val="FFFFFF">
                    <a:lumMod val="75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1598" y="4744818"/>
                <a:ext cx="1397863" cy="0"/>
              </a:xfrm>
              <a:prstGeom prst="line">
                <a:avLst/>
              </a:prstGeom>
              <a:ln w="3175">
                <a:solidFill>
                  <a:srgbClr val="FFFFFF">
                    <a:lumMod val="75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50" name="Label"/>
            <p:cNvSpPr txBox="1"/>
            <p:nvPr>
              <p:custDataLst>
                <p:custData r:id="rId10"/>
              </p:custDataLst>
            </p:nvPr>
          </p:nvSpPr>
          <p:spPr>
            <a:xfrm>
              <a:off x="76200" y="1812083"/>
              <a:ext cx="1062535" cy="276606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91440" tIns="18288" rIns="91440" bIns="27432" rtlCol="0" anchor="ctr" anchorCtr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 Page</a:t>
              </a:r>
            </a:p>
          </p:txBody>
        </p:sp>
        <p:sp>
          <p:nvSpPr>
            <p:cNvPr id="51" name="Label"/>
            <p:cNvSpPr txBox="1"/>
            <p:nvPr>
              <p:custDataLst>
                <p:custData r:id="rId11"/>
              </p:custDataLst>
            </p:nvPr>
          </p:nvSpPr>
          <p:spPr>
            <a:xfrm>
              <a:off x="1142898" y="1834970"/>
              <a:ext cx="1651862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 One    Page Two</a:t>
              </a:r>
            </a:p>
          </p:txBody>
        </p:sp>
      </p:grpSp>
      <p:sp>
        <p:nvSpPr>
          <p:cNvPr id="92" name="Rectangle 91"/>
          <p:cNvSpPr/>
          <p:nvPr/>
        </p:nvSpPr>
        <p:spPr>
          <a:xfrm>
            <a:off x="7588262" y="2073167"/>
            <a:ext cx="1372284" cy="25967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Links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sz="1000" kern="0" dirty="0" smtClean="0">
                <a:latin typeface="Segoe UI"/>
              </a:rPr>
              <a:t>TFS Web Access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sz="1000" kern="0" dirty="0" smtClean="0">
                <a:latin typeface="Segoe UI"/>
              </a:rPr>
              <a:t>Reports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lang="en-US" sz="1000" kern="0" dirty="0" smtClean="0">
              <a:latin typeface="Segoe UI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lang="en-US" sz="1000" kern="0" dirty="0" smtClean="0">
              <a:latin typeface="Segoe UI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lang="en-US" sz="1100" kern="0" dirty="0" smtClean="0"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lang="en-US" sz="1100" kern="0" dirty="0" smtClean="0"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lang="en-US" sz="1100" kern="0" dirty="0" smtClean="0">
              <a:latin typeface="Segoe UI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588262" y="4693336"/>
            <a:ext cx="1381329" cy="1932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61961" y="2059620"/>
            <a:ext cx="6117257" cy="45664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Enterprise Team Foundation Server?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5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8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F5CA746A-8E74-493C-A802-B446834BA310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5319C3FD-AE6E-4CB6-A9CB-B7F955D83A04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A73E311B-D281-4106-A960-227EB819A8A8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28713A48-006B-47D7-97A9-8E9691677EC2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AC55FFE3-3D95-48A6-8685-7FC14EC99D0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781338A-36BA-4AA1-B2E1-31459A9DFEE5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1005474F-8763-4915-AD4E-3E025DBF5D99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657879A4-E43E-4B09-8C1D-70AEE77F0E47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204E62C4-5D47-4FCB-B7A1-7995CC858AB0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11E462F1-2751-4666-963E-0EA561AE4363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FACB92B9-6008-48F9-8AC1-E7FB3A894932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A404C47C-07A8-472B-8A05-2C640EAEF6CB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74D7E41B-BC0E-4141-A922-87EC5CD445DF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O'Brien</dc:creator>
  <cp:lastModifiedBy>Mike O'Brien</cp:lastModifiedBy>
  <cp:revision>5</cp:revision>
  <dcterms:created xsi:type="dcterms:W3CDTF">2014-10-02T19:51:44Z</dcterms:created>
  <dcterms:modified xsi:type="dcterms:W3CDTF">2014-10-02T20:35:11Z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