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emf" ContentType="image/x-emf"/>
  <Default Extension="jpeg" ContentType="image/jpeg"/>
  <Override PartName="/ppt/diagrams/quickStyle1.xml" ContentType="application/vnd.openxmlformats-officedocument.drawingml.diagramStyle+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diagrams/layout1.xml" ContentType="application/vnd.openxmlformats-officedocument.drawingml.diagramLayout+xml"/>
  <Default Extension="xlsx" ContentType="application/vnd.openxmlformats-officedocument.spreadsheetml.sheet"/>
  <Override PartName="/ppt/slides/slide7.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8" r:id="rId1"/>
  </p:sldMasterIdLst>
  <p:notesMasterIdLst>
    <p:notesMasterId r:id="rId9"/>
  </p:notesMasterIdLst>
  <p:handoutMasterIdLst>
    <p:handoutMasterId r:id="rId10"/>
  </p:handoutMasterIdLst>
  <p:sldIdLst>
    <p:sldId id="275" r:id="rId2"/>
    <p:sldId id="301" r:id="rId3"/>
    <p:sldId id="303" r:id="rId4"/>
    <p:sldId id="298" r:id="rId5"/>
    <p:sldId id="296" r:id="rId6"/>
    <p:sldId id="297" r:id="rId7"/>
    <p:sldId id="299" r:id="rId8"/>
  </p:sldIdLst>
  <p:sldSz cx="12188825" cy="6858000"/>
  <p:notesSz cx="6400800" cy="11728450"/>
  <p:custDataLst>
    <p:tags r:id="rId11"/>
  </p:custDataLst>
  <p:defaultTextStyle>
    <a:defPPr>
      <a:defRPr lang="en-US"/>
    </a:defPPr>
    <a:lvl1pPr algn="l" rtl="0" fontAlgn="base">
      <a:spcBef>
        <a:spcPct val="0"/>
      </a:spcBef>
      <a:spcAft>
        <a:spcPct val="0"/>
      </a:spcAft>
      <a:defRPr kern="1200">
        <a:solidFill>
          <a:schemeClr val="tx1"/>
        </a:solidFill>
        <a:latin typeface="Arial" charset="0"/>
        <a:ea typeface="Arial" charset="0"/>
        <a:cs typeface="Arial" charset="0"/>
      </a:defRPr>
    </a:lvl1pPr>
    <a:lvl2pPr marL="457200" algn="l" rtl="0" fontAlgn="base">
      <a:spcBef>
        <a:spcPct val="0"/>
      </a:spcBef>
      <a:spcAft>
        <a:spcPct val="0"/>
      </a:spcAft>
      <a:defRPr kern="1200">
        <a:solidFill>
          <a:schemeClr val="tx1"/>
        </a:solidFill>
        <a:latin typeface="Arial" charset="0"/>
        <a:ea typeface="Arial" charset="0"/>
        <a:cs typeface="Arial" charset="0"/>
      </a:defRPr>
    </a:lvl2pPr>
    <a:lvl3pPr marL="914400" algn="l" rtl="0" fontAlgn="base">
      <a:spcBef>
        <a:spcPct val="0"/>
      </a:spcBef>
      <a:spcAft>
        <a:spcPct val="0"/>
      </a:spcAft>
      <a:defRPr kern="1200">
        <a:solidFill>
          <a:schemeClr val="tx1"/>
        </a:solidFill>
        <a:latin typeface="Arial" charset="0"/>
        <a:ea typeface="Arial" charset="0"/>
        <a:cs typeface="Arial" charset="0"/>
      </a:defRPr>
    </a:lvl3pPr>
    <a:lvl4pPr marL="1371600" algn="l" rtl="0" fontAlgn="base">
      <a:spcBef>
        <a:spcPct val="0"/>
      </a:spcBef>
      <a:spcAft>
        <a:spcPct val="0"/>
      </a:spcAft>
      <a:defRPr kern="1200">
        <a:solidFill>
          <a:schemeClr val="tx1"/>
        </a:solidFill>
        <a:latin typeface="Arial" charset="0"/>
        <a:ea typeface="Arial" charset="0"/>
        <a:cs typeface="Arial" charset="0"/>
      </a:defRPr>
    </a:lvl4pPr>
    <a:lvl5pPr marL="1828800" algn="l" rtl="0" fontAlgn="base">
      <a:spcBef>
        <a:spcPct val="0"/>
      </a:spcBef>
      <a:spcAft>
        <a:spcPct val="0"/>
      </a:spcAft>
      <a:defRPr kern="1200">
        <a:solidFill>
          <a:schemeClr val="tx1"/>
        </a:solidFill>
        <a:latin typeface="Arial" charset="0"/>
        <a:ea typeface="Arial" charset="0"/>
        <a:cs typeface="Arial" charset="0"/>
      </a:defRPr>
    </a:lvl5pPr>
    <a:lvl6pPr marL="2286000" algn="l" defTabSz="457200" rtl="0" eaLnBrk="1" latinLnBrk="0" hangingPunct="1">
      <a:defRPr kern="1200">
        <a:solidFill>
          <a:schemeClr val="tx1"/>
        </a:solidFill>
        <a:latin typeface="Arial" charset="0"/>
        <a:ea typeface="Arial" charset="0"/>
        <a:cs typeface="Arial" charset="0"/>
      </a:defRPr>
    </a:lvl6pPr>
    <a:lvl7pPr marL="2743200" algn="l" defTabSz="457200" rtl="0" eaLnBrk="1" latinLnBrk="0" hangingPunct="1">
      <a:defRPr kern="1200">
        <a:solidFill>
          <a:schemeClr val="tx1"/>
        </a:solidFill>
        <a:latin typeface="Arial" charset="0"/>
        <a:ea typeface="Arial" charset="0"/>
        <a:cs typeface="Arial" charset="0"/>
      </a:defRPr>
    </a:lvl7pPr>
    <a:lvl8pPr marL="3200400" algn="l" defTabSz="457200" rtl="0" eaLnBrk="1" latinLnBrk="0" hangingPunct="1">
      <a:defRPr kern="1200">
        <a:solidFill>
          <a:schemeClr val="tx1"/>
        </a:solidFill>
        <a:latin typeface="Arial" charset="0"/>
        <a:ea typeface="Arial" charset="0"/>
        <a:cs typeface="Arial" charset="0"/>
      </a:defRPr>
    </a:lvl8pPr>
    <a:lvl9pPr marL="3657600" algn="l" defTabSz="457200" rtl="0" eaLnBrk="1" latinLnBrk="0" hangingPunct="1">
      <a:defRPr kern="1200">
        <a:solidFill>
          <a:schemeClr val="tx1"/>
        </a:solidFill>
        <a:latin typeface="Arial" charset="0"/>
        <a:ea typeface="Arial" charset="0"/>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E8E8"/>
    <a:srgbClr val="E4E4E4"/>
    <a:srgbClr val="ABABAB"/>
    <a:srgbClr val="717171"/>
    <a:srgbClr val="4F4F4F"/>
    <a:srgbClr val="008986"/>
    <a:srgbClr val="008080"/>
    <a:srgbClr val="00AB7F"/>
    <a:srgbClr val="00A67F"/>
    <a:srgbClr val="00BAE6"/>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324" autoAdjust="0"/>
    <p:restoredTop sz="94660"/>
  </p:normalViewPr>
  <p:slideViewPr>
    <p:cSldViewPr snapToGrid="0">
      <p:cViewPr varScale="1">
        <p:scale>
          <a:sx n="69" d="100"/>
          <a:sy n="69" d="100"/>
        </p:scale>
        <p:origin x="-834" y="-108"/>
      </p:cViewPr>
      <p:guideLst>
        <p:guide orient="horz" pos="293"/>
        <p:guide orient="horz" pos="3843"/>
        <p:guide pos="7237"/>
        <p:guide pos="3839"/>
        <p:guide pos="436"/>
      </p:guideLst>
    </p:cSldViewPr>
  </p:slideViewPr>
  <p:notesTextViewPr>
    <p:cViewPr>
      <p:scale>
        <a:sx n="100" d="100"/>
        <a:sy n="100" d="100"/>
      </p:scale>
      <p:origin x="0" y="0"/>
    </p:cViewPr>
  </p:notesTextViewPr>
  <p:sorterViewPr>
    <p:cViewPr>
      <p:scale>
        <a:sx n="70" d="100"/>
        <a:sy n="70" d="100"/>
      </p:scale>
      <p:origin x="0" y="0"/>
    </p:cViewPr>
  </p:sorterViewPr>
  <p:notesViewPr>
    <p:cSldViewPr snapToGrid="0">
      <p:cViewPr varScale="1">
        <p:scale>
          <a:sx n="66" d="100"/>
          <a:sy n="66" d="100"/>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CE4FBD-5418-4844-879A-939B49ED1750}" type="doc">
      <dgm:prSet loTypeId="urn:microsoft.com/office/officeart/2005/8/layout/pyramid1" loCatId="pyramid" qsTypeId="urn:microsoft.com/office/officeart/2005/8/quickstyle/3d4" qsCatId="3D" csTypeId="urn:microsoft.com/office/officeart/2005/8/colors/accent1_2" csCatId="accent1" phldr="1"/>
      <dgm:spPr/>
    </dgm:pt>
    <dgm:pt modelId="{A0780E01-DE1F-496F-AFA7-AAA7D0E0D340}">
      <dgm:prSet phldrT="[Text]" custT="1"/>
      <dgm:spPr/>
      <dgm:t>
        <a:bodyPr/>
        <a:lstStyle/>
        <a:p>
          <a:r>
            <a:rPr lang="en-US" sz="1800" dirty="0" smtClean="0"/>
            <a:t>Laws &amp; Regulations</a:t>
          </a:r>
          <a:endParaRPr lang="en-US" sz="1800" dirty="0"/>
        </a:p>
      </dgm:t>
    </dgm:pt>
    <dgm:pt modelId="{47BC5A7D-49FF-437A-9153-59311AC803B5}" type="parTrans" cxnId="{368BE19A-1209-4CCF-B961-E71FCC1E2E01}">
      <dgm:prSet/>
      <dgm:spPr/>
      <dgm:t>
        <a:bodyPr/>
        <a:lstStyle/>
        <a:p>
          <a:endParaRPr lang="en-US"/>
        </a:p>
      </dgm:t>
    </dgm:pt>
    <dgm:pt modelId="{EAA2217C-1D4E-4462-9C11-12355B178B20}" type="sibTrans" cxnId="{368BE19A-1209-4CCF-B961-E71FCC1E2E01}">
      <dgm:prSet/>
      <dgm:spPr/>
      <dgm:t>
        <a:bodyPr/>
        <a:lstStyle/>
        <a:p>
          <a:endParaRPr lang="en-US"/>
        </a:p>
      </dgm:t>
    </dgm:pt>
    <dgm:pt modelId="{B93134E8-CA98-4510-B4E5-FFF48CFACCAD}">
      <dgm:prSet phldrT="[Text]" custT="1"/>
      <dgm:spPr/>
      <dgm:t>
        <a:bodyPr/>
        <a:lstStyle/>
        <a:p>
          <a:r>
            <a:rPr lang="en-US" sz="2000" dirty="0" smtClean="0"/>
            <a:t>Corporate</a:t>
          </a:r>
          <a:r>
            <a:rPr lang="en-US" sz="1600" dirty="0" smtClean="0"/>
            <a:t> </a:t>
          </a:r>
          <a:r>
            <a:rPr lang="en-US" sz="2000" dirty="0" smtClean="0"/>
            <a:t>Policies &amp; Standards</a:t>
          </a:r>
          <a:endParaRPr lang="en-US" sz="1600" dirty="0"/>
        </a:p>
      </dgm:t>
    </dgm:pt>
    <dgm:pt modelId="{67E1B076-4E0D-400F-8CD5-961ABA9D9E5D}" type="parTrans" cxnId="{BE8574FE-D373-4D17-BE64-CE375341BAE8}">
      <dgm:prSet/>
      <dgm:spPr/>
      <dgm:t>
        <a:bodyPr/>
        <a:lstStyle/>
        <a:p>
          <a:endParaRPr lang="en-US"/>
        </a:p>
      </dgm:t>
    </dgm:pt>
    <dgm:pt modelId="{81F4B9E2-5A06-4630-B93E-8D217D645CF2}" type="sibTrans" cxnId="{BE8574FE-D373-4D17-BE64-CE375341BAE8}">
      <dgm:prSet/>
      <dgm:spPr/>
      <dgm:t>
        <a:bodyPr/>
        <a:lstStyle/>
        <a:p>
          <a:endParaRPr lang="en-US"/>
        </a:p>
      </dgm:t>
    </dgm:pt>
    <dgm:pt modelId="{F500CD84-4F97-4F51-95D6-F02368DF85EA}">
      <dgm:prSet phldrT="[Text]" custT="1"/>
      <dgm:spPr/>
      <dgm:t>
        <a:bodyPr/>
        <a:lstStyle/>
        <a:p>
          <a:r>
            <a:rPr lang="en-US" sz="2000" dirty="0" smtClean="0"/>
            <a:t>IT Quality Manual </a:t>
          </a:r>
        </a:p>
      </dgm:t>
    </dgm:pt>
    <dgm:pt modelId="{FCA85650-9897-4388-A3FA-C819A79B2FEC}" type="parTrans" cxnId="{735261D0-334D-45C0-9E31-C904579A8B4B}">
      <dgm:prSet/>
      <dgm:spPr/>
      <dgm:t>
        <a:bodyPr/>
        <a:lstStyle/>
        <a:p>
          <a:endParaRPr lang="en-US"/>
        </a:p>
      </dgm:t>
    </dgm:pt>
    <dgm:pt modelId="{62302FD4-A809-4BF9-AD6E-9D76C5EB2AE1}" type="sibTrans" cxnId="{735261D0-334D-45C0-9E31-C904579A8B4B}">
      <dgm:prSet/>
      <dgm:spPr/>
      <dgm:t>
        <a:bodyPr/>
        <a:lstStyle/>
        <a:p>
          <a:endParaRPr lang="en-US"/>
        </a:p>
      </dgm:t>
    </dgm:pt>
    <dgm:pt modelId="{F637071A-2093-490F-80DC-7782C21B2945}">
      <dgm:prSet phldrT="[Text]" custT="1"/>
      <dgm:spPr/>
      <dgm:t>
        <a:bodyPr/>
        <a:lstStyle/>
        <a:p>
          <a:r>
            <a:rPr lang="en-US" sz="2000" dirty="0" smtClean="0"/>
            <a:t>IT Global Standard Operating Procedures (GSOPs)</a:t>
          </a:r>
          <a:endParaRPr lang="en-US" sz="2000" dirty="0"/>
        </a:p>
      </dgm:t>
    </dgm:pt>
    <dgm:pt modelId="{2A97DACA-0C7A-4227-B96B-1890D77D35F6}" type="parTrans" cxnId="{BB81749C-8469-42F5-8B17-2F2F489E163D}">
      <dgm:prSet/>
      <dgm:spPr/>
      <dgm:t>
        <a:bodyPr/>
        <a:lstStyle/>
        <a:p>
          <a:endParaRPr lang="en-US"/>
        </a:p>
      </dgm:t>
    </dgm:pt>
    <dgm:pt modelId="{93D66E4D-0A45-455D-8BC5-8F079B4D6E14}" type="sibTrans" cxnId="{BB81749C-8469-42F5-8B17-2F2F489E163D}">
      <dgm:prSet/>
      <dgm:spPr/>
      <dgm:t>
        <a:bodyPr/>
        <a:lstStyle/>
        <a:p>
          <a:endParaRPr lang="en-US"/>
        </a:p>
      </dgm:t>
    </dgm:pt>
    <dgm:pt modelId="{BA21504B-5E30-4FAB-B2A6-06CB6BDA8345}">
      <dgm:prSet phldrT="[Text]" custT="1"/>
      <dgm:spPr/>
      <dgm:t>
        <a:bodyPr/>
        <a:lstStyle/>
        <a:p>
          <a:r>
            <a:rPr lang="en-US" sz="2000" dirty="0" smtClean="0"/>
            <a:t>Local SOPs and Work Instructions</a:t>
          </a:r>
          <a:endParaRPr lang="en-US" sz="2000" dirty="0"/>
        </a:p>
      </dgm:t>
    </dgm:pt>
    <dgm:pt modelId="{87B31062-027C-4DD6-8B57-DC8B092E2200}" type="parTrans" cxnId="{CBACD37D-0718-426C-8365-F5BDE27B167B}">
      <dgm:prSet/>
      <dgm:spPr/>
      <dgm:t>
        <a:bodyPr/>
        <a:lstStyle/>
        <a:p>
          <a:endParaRPr lang="en-US"/>
        </a:p>
      </dgm:t>
    </dgm:pt>
    <dgm:pt modelId="{46EA6D3C-0D60-4471-8ED1-26B42BFF9AF6}" type="sibTrans" cxnId="{CBACD37D-0718-426C-8365-F5BDE27B167B}">
      <dgm:prSet/>
      <dgm:spPr/>
      <dgm:t>
        <a:bodyPr/>
        <a:lstStyle/>
        <a:p>
          <a:endParaRPr lang="en-US"/>
        </a:p>
      </dgm:t>
    </dgm:pt>
    <dgm:pt modelId="{A22B9DFC-4A50-43F6-8F53-E272D442B3D4}">
      <dgm:prSet custT="1"/>
      <dgm:spPr/>
      <dgm:t>
        <a:bodyPr/>
        <a:lstStyle/>
        <a:p>
          <a:r>
            <a:rPr lang="en-US" sz="2000" dirty="0" smtClean="0"/>
            <a:t>Governance, Records</a:t>
          </a:r>
        </a:p>
      </dgm:t>
    </dgm:pt>
    <dgm:pt modelId="{2A2A8972-6FEB-43A1-B020-5328411CDE7E}" type="parTrans" cxnId="{5DDACD1C-9370-48A9-A66E-F060036A8EA3}">
      <dgm:prSet/>
      <dgm:spPr/>
      <dgm:t>
        <a:bodyPr/>
        <a:lstStyle/>
        <a:p>
          <a:endParaRPr lang="en-US"/>
        </a:p>
      </dgm:t>
    </dgm:pt>
    <dgm:pt modelId="{E267D2D1-4CFE-493F-8D00-577C6A34E603}" type="sibTrans" cxnId="{5DDACD1C-9370-48A9-A66E-F060036A8EA3}">
      <dgm:prSet/>
      <dgm:spPr/>
      <dgm:t>
        <a:bodyPr/>
        <a:lstStyle/>
        <a:p>
          <a:endParaRPr lang="en-US"/>
        </a:p>
      </dgm:t>
    </dgm:pt>
    <dgm:pt modelId="{CA50C6F7-C33F-4515-9B69-C5F54C2927CB}" type="pres">
      <dgm:prSet presAssocID="{CACE4FBD-5418-4844-879A-939B49ED1750}" presName="Name0" presStyleCnt="0">
        <dgm:presLayoutVars>
          <dgm:dir/>
          <dgm:animLvl val="lvl"/>
          <dgm:resizeHandles val="exact"/>
        </dgm:presLayoutVars>
      </dgm:prSet>
      <dgm:spPr/>
    </dgm:pt>
    <dgm:pt modelId="{DB66C296-0ACA-4D91-9452-FF3373EBB0AC}" type="pres">
      <dgm:prSet presAssocID="{A0780E01-DE1F-496F-AFA7-AAA7D0E0D340}" presName="Name8" presStyleCnt="0"/>
      <dgm:spPr/>
    </dgm:pt>
    <dgm:pt modelId="{245A65C4-6B98-44DE-980D-CC4DBC9694FC}" type="pres">
      <dgm:prSet presAssocID="{A0780E01-DE1F-496F-AFA7-AAA7D0E0D340}" presName="level" presStyleLbl="node1" presStyleIdx="0" presStyleCnt="6">
        <dgm:presLayoutVars>
          <dgm:chMax val="1"/>
          <dgm:bulletEnabled val="1"/>
        </dgm:presLayoutVars>
      </dgm:prSet>
      <dgm:spPr/>
      <dgm:t>
        <a:bodyPr/>
        <a:lstStyle/>
        <a:p>
          <a:endParaRPr lang="en-US"/>
        </a:p>
      </dgm:t>
    </dgm:pt>
    <dgm:pt modelId="{1EDFF566-3516-4CA7-A7AB-2C95CFB9CF25}" type="pres">
      <dgm:prSet presAssocID="{A0780E01-DE1F-496F-AFA7-AAA7D0E0D340}" presName="levelTx" presStyleLbl="revTx" presStyleIdx="0" presStyleCnt="0">
        <dgm:presLayoutVars>
          <dgm:chMax val="1"/>
          <dgm:bulletEnabled val="1"/>
        </dgm:presLayoutVars>
      </dgm:prSet>
      <dgm:spPr/>
      <dgm:t>
        <a:bodyPr/>
        <a:lstStyle/>
        <a:p>
          <a:endParaRPr lang="en-US"/>
        </a:p>
      </dgm:t>
    </dgm:pt>
    <dgm:pt modelId="{81505BED-4BA8-4DC9-892D-4567F1EDFF82}" type="pres">
      <dgm:prSet presAssocID="{B93134E8-CA98-4510-B4E5-FFF48CFACCAD}" presName="Name8" presStyleCnt="0"/>
      <dgm:spPr/>
    </dgm:pt>
    <dgm:pt modelId="{D4DBB8C8-4264-4E6E-AAD9-39A1CF471EF9}" type="pres">
      <dgm:prSet presAssocID="{B93134E8-CA98-4510-B4E5-FFF48CFACCAD}" presName="level" presStyleLbl="node1" presStyleIdx="1" presStyleCnt="6">
        <dgm:presLayoutVars>
          <dgm:chMax val="1"/>
          <dgm:bulletEnabled val="1"/>
        </dgm:presLayoutVars>
      </dgm:prSet>
      <dgm:spPr/>
      <dgm:t>
        <a:bodyPr/>
        <a:lstStyle/>
        <a:p>
          <a:endParaRPr lang="en-US"/>
        </a:p>
      </dgm:t>
    </dgm:pt>
    <dgm:pt modelId="{CF833AD9-9168-4E18-8677-1613ED5D2A39}" type="pres">
      <dgm:prSet presAssocID="{B93134E8-CA98-4510-B4E5-FFF48CFACCAD}" presName="levelTx" presStyleLbl="revTx" presStyleIdx="0" presStyleCnt="0">
        <dgm:presLayoutVars>
          <dgm:chMax val="1"/>
          <dgm:bulletEnabled val="1"/>
        </dgm:presLayoutVars>
      </dgm:prSet>
      <dgm:spPr/>
      <dgm:t>
        <a:bodyPr/>
        <a:lstStyle/>
        <a:p>
          <a:endParaRPr lang="en-US"/>
        </a:p>
      </dgm:t>
    </dgm:pt>
    <dgm:pt modelId="{F1288642-0722-4B94-BF3C-57B0D4D4736B}" type="pres">
      <dgm:prSet presAssocID="{F500CD84-4F97-4F51-95D6-F02368DF85EA}" presName="Name8" presStyleCnt="0"/>
      <dgm:spPr/>
    </dgm:pt>
    <dgm:pt modelId="{388B8CF5-F939-420D-804B-7C1CD9DF7C4F}" type="pres">
      <dgm:prSet presAssocID="{F500CD84-4F97-4F51-95D6-F02368DF85EA}" presName="level" presStyleLbl="node1" presStyleIdx="2" presStyleCnt="6" custLinFactNeighborX="-181" custLinFactNeighborY="-10">
        <dgm:presLayoutVars>
          <dgm:chMax val="1"/>
          <dgm:bulletEnabled val="1"/>
        </dgm:presLayoutVars>
      </dgm:prSet>
      <dgm:spPr/>
      <dgm:t>
        <a:bodyPr/>
        <a:lstStyle/>
        <a:p>
          <a:endParaRPr lang="en-US"/>
        </a:p>
      </dgm:t>
    </dgm:pt>
    <dgm:pt modelId="{5457899C-DB83-43DD-928A-5A44BADDAB25}" type="pres">
      <dgm:prSet presAssocID="{F500CD84-4F97-4F51-95D6-F02368DF85EA}" presName="levelTx" presStyleLbl="revTx" presStyleIdx="0" presStyleCnt="0">
        <dgm:presLayoutVars>
          <dgm:chMax val="1"/>
          <dgm:bulletEnabled val="1"/>
        </dgm:presLayoutVars>
      </dgm:prSet>
      <dgm:spPr/>
      <dgm:t>
        <a:bodyPr/>
        <a:lstStyle/>
        <a:p>
          <a:endParaRPr lang="en-US"/>
        </a:p>
      </dgm:t>
    </dgm:pt>
    <dgm:pt modelId="{5F3CDA98-BBCA-4392-AABC-B99336EBA631}" type="pres">
      <dgm:prSet presAssocID="{F637071A-2093-490F-80DC-7782C21B2945}" presName="Name8" presStyleCnt="0"/>
      <dgm:spPr/>
    </dgm:pt>
    <dgm:pt modelId="{5DCD40C7-0B16-4EBE-8BAF-230D2816FB09}" type="pres">
      <dgm:prSet presAssocID="{F637071A-2093-490F-80DC-7782C21B2945}" presName="level" presStyleLbl="node1" presStyleIdx="3" presStyleCnt="6">
        <dgm:presLayoutVars>
          <dgm:chMax val="1"/>
          <dgm:bulletEnabled val="1"/>
        </dgm:presLayoutVars>
      </dgm:prSet>
      <dgm:spPr/>
      <dgm:t>
        <a:bodyPr/>
        <a:lstStyle/>
        <a:p>
          <a:endParaRPr lang="en-US"/>
        </a:p>
      </dgm:t>
    </dgm:pt>
    <dgm:pt modelId="{63CA6A94-BDF8-4E3F-B3E7-58D9188A21C5}" type="pres">
      <dgm:prSet presAssocID="{F637071A-2093-490F-80DC-7782C21B2945}" presName="levelTx" presStyleLbl="revTx" presStyleIdx="0" presStyleCnt="0">
        <dgm:presLayoutVars>
          <dgm:chMax val="1"/>
          <dgm:bulletEnabled val="1"/>
        </dgm:presLayoutVars>
      </dgm:prSet>
      <dgm:spPr/>
      <dgm:t>
        <a:bodyPr/>
        <a:lstStyle/>
        <a:p>
          <a:endParaRPr lang="en-US"/>
        </a:p>
      </dgm:t>
    </dgm:pt>
    <dgm:pt modelId="{9D1CED62-8F15-475E-9CA6-0601AD0FED29}" type="pres">
      <dgm:prSet presAssocID="{BA21504B-5E30-4FAB-B2A6-06CB6BDA8345}" presName="Name8" presStyleCnt="0"/>
      <dgm:spPr/>
    </dgm:pt>
    <dgm:pt modelId="{B5D9C6A5-009C-4246-A6AA-65DAE715838D}" type="pres">
      <dgm:prSet presAssocID="{BA21504B-5E30-4FAB-B2A6-06CB6BDA8345}" presName="level" presStyleLbl="node1" presStyleIdx="4" presStyleCnt="6">
        <dgm:presLayoutVars>
          <dgm:chMax val="1"/>
          <dgm:bulletEnabled val="1"/>
        </dgm:presLayoutVars>
      </dgm:prSet>
      <dgm:spPr/>
      <dgm:t>
        <a:bodyPr/>
        <a:lstStyle/>
        <a:p>
          <a:endParaRPr lang="en-US"/>
        </a:p>
      </dgm:t>
    </dgm:pt>
    <dgm:pt modelId="{126E030B-EA76-4AD8-9105-738661AE47DE}" type="pres">
      <dgm:prSet presAssocID="{BA21504B-5E30-4FAB-B2A6-06CB6BDA8345}" presName="levelTx" presStyleLbl="revTx" presStyleIdx="0" presStyleCnt="0">
        <dgm:presLayoutVars>
          <dgm:chMax val="1"/>
          <dgm:bulletEnabled val="1"/>
        </dgm:presLayoutVars>
      </dgm:prSet>
      <dgm:spPr/>
      <dgm:t>
        <a:bodyPr/>
        <a:lstStyle/>
        <a:p>
          <a:endParaRPr lang="en-US"/>
        </a:p>
      </dgm:t>
    </dgm:pt>
    <dgm:pt modelId="{2701BAF1-6A89-4C26-82F5-680C53C84BBC}" type="pres">
      <dgm:prSet presAssocID="{A22B9DFC-4A50-43F6-8F53-E272D442B3D4}" presName="Name8" presStyleCnt="0"/>
      <dgm:spPr/>
    </dgm:pt>
    <dgm:pt modelId="{058432F4-5A75-4429-9617-CB9402AB1757}" type="pres">
      <dgm:prSet presAssocID="{A22B9DFC-4A50-43F6-8F53-E272D442B3D4}" presName="level" presStyleLbl="node1" presStyleIdx="5" presStyleCnt="6">
        <dgm:presLayoutVars>
          <dgm:chMax val="1"/>
          <dgm:bulletEnabled val="1"/>
        </dgm:presLayoutVars>
      </dgm:prSet>
      <dgm:spPr/>
      <dgm:t>
        <a:bodyPr/>
        <a:lstStyle/>
        <a:p>
          <a:endParaRPr lang="en-US"/>
        </a:p>
      </dgm:t>
    </dgm:pt>
    <dgm:pt modelId="{509B6446-BD46-4C68-AC13-712655E4F350}" type="pres">
      <dgm:prSet presAssocID="{A22B9DFC-4A50-43F6-8F53-E272D442B3D4}" presName="levelTx" presStyleLbl="revTx" presStyleIdx="0" presStyleCnt="0">
        <dgm:presLayoutVars>
          <dgm:chMax val="1"/>
          <dgm:bulletEnabled val="1"/>
        </dgm:presLayoutVars>
      </dgm:prSet>
      <dgm:spPr/>
      <dgm:t>
        <a:bodyPr/>
        <a:lstStyle/>
        <a:p>
          <a:endParaRPr lang="en-US"/>
        </a:p>
      </dgm:t>
    </dgm:pt>
  </dgm:ptLst>
  <dgm:cxnLst>
    <dgm:cxn modelId="{BE8574FE-D373-4D17-BE64-CE375341BAE8}" srcId="{CACE4FBD-5418-4844-879A-939B49ED1750}" destId="{B93134E8-CA98-4510-B4E5-FFF48CFACCAD}" srcOrd="1" destOrd="0" parTransId="{67E1B076-4E0D-400F-8CD5-961ABA9D9E5D}" sibTransId="{81F4B9E2-5A06-4630-B93E-8D217D645CF2}"/>
    <dgm:cxn modelId="{35AD26AA-E8A3-4B03-9C86-D3CC80CD8136}" type="presOf" srcId="{A0780E01-DE1F-496F-AFA7-AAA7D0E0D340}" destId="{245A65C4-6B98-44DE-980D-CC4DBC9694FC}" srcOrd="0" destOrd="0" presId="urn:microsoft.com/office/officeart/2005/8/layout/pyramid1"/>
    <dgm:cxn modelId="{5AE60ABA-8985-4A15-A181-0C2410CF9205}" type="presOf" srcId="{F637071A-2093-490F-80DC-7782C21B2945}" destId="{63CA6A94-BDF8-4E3F-B3E7-58D9188A21C5}" srcOrd="1" destOrd="0" presId="urn:microsoft.com/office/officeart/2005/8/layout/pyramid1"/>
    <dgm:cxn modelId="{DCCDA36A-AD92-4311-B9D4-C9630462B4F0}" type="presOf" srcId="{A0780E01-DE1F-496F-AFA7-AAA7D0E0D340}" destId="{1EDFF566-3516-4CA7-A7AB-2C95CFB9CF25}" srcOrd="1" destOrd="0" presId="urn:microsoft.com/office/officeart/2005/8/layout/pyramid1"/>
    <dgm:cxn modelId="{CBACD37D-0718-426C-8365-F5BDE27B167B}" srcId="{CACE4FBD-5418-4844-879A-939B49ED1750}" destId="{BA21504B-5E30-4FAB-B2A6-06CB6BDA8345}" srcOrd="4" destOrd="0" parTransId="{87B31062-027C-4DD6-8B57-DC8B092E2200}" sibTransId="{46EA6D3C-0D60-4471-8ED1-26B42BFF9AF6}"/>
    <dgm:cxn modelId="{4D84842D-408C-4CA2-8B5F-C41F4AF1DEFD}" type="presOf" srcId="{A22B9DFC-4A50-43F6-8F53-E272D442B3D4}" destId="{058432F4-5A75-4429-9617-CB9402AB1757}" srcOrd="0" destOrd="0" presId="urn:microsoft.com/office/officeart/2005/8/layout/pyramid1"/>
    <dgm:cxn modelId="{04044ECC-AECA-4F43-9EBD-D8610830BDB7}" type="presOf" srcId="{F500CD84-4F97-4F51-95D6-F02368DF85EA}" destId="{388B8CF5-F939-420D-804B-7C1CD9DF7C4F}" srcOrd="0" destOrd="0" presId="urn:microsoft.com/office/officeart/2005/8/layout/pyramid1"/>
    <dgm:cxn modelId="{C98FF9B9-378A-45B3-845E-5EC5E9D83186}" type="presOf" srcId="{B93134E8-CA98-4510-B4E5-FFF48CFACCAD}" destId="{D4DBB8C8-4264-4E6E-AAD9-39A1CF471EF9}" srcOrd="0" destOrd="0" presId="urn:microsoft.com/office/officeart/2005/8/layout/pyramid1"/>
    <dgm:cxn modelId="{13CCF63D-1AA1-436A-9162-08AA70557BAC}" type="presOf" srcId="{F500CD84-4F97-4F51-95D6-F02368DF85EA}" destId="{5457899C-DB83-43DD-928A-5A44BADDAB25}" srcOrd="1" destOrd="0" presId="urn:microsoft.com/office/officeart/2005/8/layout/pyramid1"/>
    <dgm:cxn modelId="{081EC3E8-7183-4CBE-9539-96AE4E96495E}" type="presOf" srcId="{BA21504B-5E30-4FAB-B2A6-06CB6BDA8345}" destId="{126E030B-EA76-4AD8-9105-738661AE47DE}" srcOrd="1" destOrd="0" presId="urn:microsoft.com/office/officeart/2005/8/layout/pyramid1"/>
    <dgm:cxn modelId="{735261D0-334D-45C0-9E31-C904579A8B4B}" srcId="{CACE4FBD-5418-4844-879A-939B49ED1750}" destId="{F500CD84-4F97-4F51-95D6-F02368DF85EA}" srcOrd="2" destOrd="0" parTransId="{FCA85650-9897-4388-A3FA-C819A79B2FEC}" sibTransId="{62302FD4-A809-4BF9-AD6E-9D76C5EB2AE1}"/>
    <dgm:cxn modelId="{EEAA902A-C157-4761-A4E1-E5E9D2A79E5C}" type="presOf" srcId="{B93134E8-CA98-4510-B4E5-FFF48CFACCAD}" destId="{CF833AD9-9168-4E18-8677-1613ED5D2A39}" srcOrd="1" destOrd="0" presId="urn:microsoft.com/office/officeart/2005/8/layout/pyramid1"/>
    <dgm:cxn modelId="{5DDACD1C-9370-48A9-A66E-F060036A8EA3}" srcId="{CACE4FBD-5418-4844-879A-939B49ED1750}" destId="{A22B9DFC-4A50-43F6-8F53-E272D442B3D4}" srcOrd="5" destOrd="0" parTransId="{2A2A8972-6FEB-43A1-B020-5328411CDE7E}" sibTransId="{E267D2D1-4CFE-493F-8D00-577C6A34E603}"/>
    <dgm:cxn modelId="{BB81749C-8469-42F5-8B17-2F2F489E163D}" srcId="{CACE4FBD-5418-4844-879A-939B49ED1750}" destId="{F637071A-2093-490F-80DC-7782C21B2945}" srcOrd="3" destOrd="0" parTransId="{2A97DACA-0C7A-4227-B96B-1890D77D35F6}" sibTransId="{93D66E4D-0A45-455D-8BC5-8F079B4D6E14}"/>
    <dgm:cxn modelId="{368BE19A-1209-4CCF-B961-E71FCC1E2E01}" srcId="{CACE4FBD-5418-4844-879A-939B49ED1750}" destId="{A0780E01-DE1F-496F-AFA7-AAA7D0E0D340}" srcOrd="0" destOrd="0" parTransId="{47BC5A7D-49FF-437A-9153-59311AC803B5}" sibTransId="{EAA2217C-1D4E-4462-9C11-12355B178B20}"/>
    <dgm:cxn modelId="{F1A4D520-AC59-4D7D-A4D8-E2CAE753B0AC}" type="presOf" srcId="{CACE4FBD-5418-4844-879A-939B49ED1750}" destId="{CA50C6F7-C33F-4515-9B69-C5F54C2927CB}" srcOrd="0" destOrd="0" presId="urn:microsoft.com/office/officeart/2005/8/layout/pyramid1"/>
    <dgm:cxn modelId="{628C054E-13BF-4A10-8347-6959F9C83217}" type="presOf" srcId="{F637071A-2093-490F-80DC-7782C21B2945}" destId="{5DCD40C7-0B16-4EBE-8BAF-230D2816FB09}" srcOrd="0" destOrd="0" presId="urn:microsoft.com/office/officeart/2005/8/layout/pyramid1"/>
    <dgm:cxn modelId="{79427ACB-520C-4760-91F1-755D6AA515CE}" type="presOf" srcId="{A22B9DFC-4A50-43F6-8F53-E272D442B3D4}" destId="{509B6446-BD46-4C68-AC13-712655E4F350}" srcOrd="1" destOrd="0" presId="urn:microsoft.com/office/officeart/2005/8/layout/pyramid1"/>
    <dgm:cxn modelId="{9BB4EEDE-9B95-4A94-A087-4FFE41CC9111}" type="presOf" srcId="{BA21504B-5E30-4FAB-B2A6-06CB6BDA8345}" destId="{B5D9C6A5-009C-4246-A6AA-65DAE715838D}" srcOrd="0" destOrd="0" presId="urn:microsoft.com/office/officeart/2005/8/layout/pyramid1"/>
    <dgm:cxn modelId="{E2A1FA26-BBE5-4E82-AEC7-0D79C95F2F0E}" type="presParOf" srcId="{CA50C6F7-C33F-4515-9B69-C5F54C2927CB}" destId="{DB66C296-0ACA-4D91-9452-FF3373EBB0AC}" srcOrd="0" destOrd="0" presId="urn:microsoft.com/office/officeart/2005/8/layout/pyramid1"/>
    <dgm:cxn modelId="{EF37095F-B4AC-4473-A32A-1C4EF4D8F92D}" type="presParOf" srcId="{DB66C296-0ACA-4D91-9452-FF3373EBB0AC}" destId="{245A65C4-6B98-44DE-980D-CC4DBC9694FC}" srcOrd="0" destOrd="0" presId="urn:microsoft.com/office/officeart/2005/8/layout/pyramid1"/>
    <dgm:cxn modelId="{2D59EB8A-4E99-41BB-9321-FC70BDF5B91B}" type="presParOf" srcId="{DB66C296-0ACA-4D91-9452-FF3373EBB0AC}" destId="{1EDFF566-3516-4CA7-A7AB-2C95CFB9CF25}" srcOrd="1" destOrd="0" presId="urn:microsoft.com/office/officeart/2005/8/layout/pyramid1"/>
    <dgm:cxn modelId="{602B0E13-551E-49D8-BFF8-2FB1847D8E77}" type="presParOf" srcId="{CA50C6F7-C33F-4515-9B69-C5F54C2927CB}" destId="{81505BED-4BA8-4DC9-892D-4567F1EDFF82}" srcOrd="1" destOrd="0" presId="urn:microsoft.com/office/officeart/2005/8/layout/pyramid1"/>
    <dgm:cxn modelId="{BFBB0966-E9F9-438D-B371-4EE9640E6801}" type="presParOf" srcId="{81505BED-4BA8-4DC9-892D-4567F1EDFF82}" destId="{D4DBB8C8-4264-4E6E-AAD9-39A1CF471EF9}" srcOrd="0" destOrd="0" presId="urn:microsoft.com/office/officeart/2005/8/layout/pyramid1"/>
    <dgm:cxn modelId="{05F1A9C2-22BE-44FF-993D-69F8E995D57D}" type="presParOf" srcId="{81505BED-4BA8-4DC9-892D-4567F1EDFF82}" destId="{CF833AD9-9168-4E18-8677-1613ED5D2A39}" srcOrd="1" destOrd="0" presId="urn:microsoft.com/office/officeart/2005/8/layout/pyramid1"/>
    <dgm:cxn modelId="{82118EAF-5006-464E-9317-B1A5F0FCB0AB}" type="presParOf" srcId="{CA50C6F7-C33F-4515-9B69-C5F54C2927CB}" destId="{F1288642-0722-4B94-BF3C-57B0D4D4736B}" srcOrd="2" destOrd="0" presId="urn:microsoft.com/office/officeart/2005/8/layout/pyramid1"/>
    <dgm:cxn modelId="{B05268C8-5599-4B1E-8619-45F9157EB1C6}" type="presParOf" srcId="{F1288642-0722-4B94-BF3C-57B0D4D4736B}" destId="{388B8CF5-F939-420D-804B-7C1CD9DF7C4F}" srcOrd="0" destOrd="0" presId="urn:microsoft.com/office/officeart/2005/8/layout/pyramid1"/>
    <dgm:cxn modelId="{A7136950-D400-4EE9-8003-6C6FE9E05AB5}" type="presParOf" srcId="{F1288642-0722-4B94-BF3C-57B0D4D4736B}" destId="{5457899C-DB83-43DD-928A-5A44BADDAB25}" srcOrd="1" destOrd="0" presId="urn:microsoft.com/office/officeart/2005/8/layout/pyramid1"/>
    <dgm:cxn modelId="{08A2657A-5548-4418-947C-6DEDFCA9C33C}" type="presParOf" srcId="{CA50C6F7-C33F-4515-9B69-C5F54C2927CB}" destId="{5F3CDA98-BBCA-4392-AABC-B99336EBA631}" srcOrd="3" destOrd="0" presId="urn:microsoft.com/office/officeart/2005/8/layout/pyramid1"/>
    <dgm:cxn modelId="{A39316C0-188E-4452-BEE8-FEB98B66A78B}" type="presParOf" srcId="{5F3CDA98-BBCA-4392-AABC-B99336EBA631}" destId="{5DCD40C7-0B16-4EBE-8BAF-230D2816FB09}" srcOrd="0" destOrd="0" presId="urn:microsoft.com/office/officeart/2005/8/layout/pyramid1"/>
    <dgm:cxn modelId="{D2A1ED70-5698-46BA-9E34-DD345E7CC096}" type="presParOf" srcId="{5F3CDA98-BBCA-4392-AABC-B99336EBA631}" destId="{63CA6A94-BDF8-4E3F-B3E7-58D9188A21C5}" srcOrd="1" destOrd="0" presId="urn:microsoft.com/office/officeart/2005/8/layout/pyramid1"/>
    <dgm:cxn modelId="{8AAC5C9E-5812-46BC-B091-151F941B683D}" type="presParOf" srcId="{CA50C6F7-C33F-4515-9B69-C5F54C2927CB}" destId="{9D1CED62-8F15-475E-9CA6-0601AD0FED29}" srcOrd="4" destOrd="0" presId="urn:microsoft.com/office/officeart/2005/8/layout/pyramid1"/>
    <dgm:cxn modelId="{63A13F2C-F3D5-491D-A7F0-6763CA56010E}" type="presParOf" srcId="{9D1CED62-8F15-475E-9CA6-0601AD0FED29}" destId="{B5D9C6A5-009C-4246-A6AA-65DAE715838D}" srcOrd="0" destOrd="0" presId="urn:microsoft.com/office/officeart/2005/8/layout/pyramid1"/>
    <dgm:cxn modelId="{D11A67DC-A869-4852-AB79-B66BD623888F}" type="presParOf" srcId="{9D1CED62-8F15-475E-9CA6-0601AD0FED29}" destId="{126E030B-EA76-4AD8-9105-738661AE47DE}" srcOrd="1" destOrd="0" presId="urn:microsoft.com/office/officeart/2005/8/layout/pyramid1"/>
    <dgm:cxn modelId="{DDE1B657-4CAD-4D8C-8FDF-180C35749070}" type="presParOf" srcId="{CA50C6F7-C33F-4515-9B69-C5F54C2927CB}" destId="{2701BAF1-6A89-4C26-82F5-680C53C84BBC}" srcOrd="5" destOrd="0" presId="urn:microsoft.com/office/officeart/2005/8/layout/pyramid1"/>
    <dgm:cxn modelId="{D4323E2B-707C-4C65-9CE8-8BC57C238AD1}" type="presParOf" srcId="{2701BAF1-6A89-4C26-82F5-680C53C84BBC}" destId="{058432F4-5A75-4429-9617-CB9402AB1757}" srcOrd="0" destOrd="0" presId="urn:microsoft.com/office/officeart/2005/8/layout/pyramid1"/>
    <dgm:cxn modelId="{91302376-7F32-4F8F-8B2D-B5567C104785}" type="presParOf" srcId="{2701BAF1-6A89-4C26-82F5-680C53C84BBC}" destId="{509B6446-BD46-4C68-AC13-712655E4F350}" srcOrd="1" destOrd="0" presId="urn:microsoft.com/office/officeart/2005/8/layout/pyramid1"/>
  </dgm:cxnLst>
  <dgm:bg>
    <a:solidFill>
      <a:schemeClr val="bg1"/>
    </a:solidFill>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45A65C4-6B98-44DE-980D-CC4DBC9694FC}">
      <dsp:nvSpPr>
        <dsp:cNvPr id="0" name=""/>
        <dsp:cNvSpPr/>
      </dsp:nvSpPr>
      <dsp:spPr>
        <a:xfrm>
          <a:off x="2811449" y="0"/>
          <a:ext cx="1124579" cy="830527"/>
        </a:xfrm>
        <a:prstGeom prst="trapezoid">
          <a:avLst>
            <a:gd name="adj" fmla="val 67703"/>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Laws &amp; Regulations</a:t>
          </a:r>
          <a:endParaRPr lang="en-US" sz="1800" kern="1200" dirty="0"/>
        </a:p>
      </dsp:txBody>
      <dsp:txXfrm>
        <a:off x="2811449" y="0"/>
        <a:ext cx="1124579" cy="830527"/>
      </dsp:txXfrm>
    </dsp:sp>
    <dsp:sp modelId="{D4DBB8C8-4264-4E6E-AAD9-39A1CF471EF9}">
      <dsp:nvSpPr>
        <dsp:cNvPr id="0" name=""/>
        <dsp:cNvSpPr/>
      </dsp:nvSpPr>
      <dsp:spPr>
        <a:xfrm>
          <a:off x="2249159" y="830527"/>
          <a:ext cx="2249159" cy="830527"/>
        </a:xfrm>
        <a:prstGeom prst="trapezoid">
          <a:avLst>
            <a:gd name="adj" fmla="val 67703"/>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Corporate</a:t>
          </a:r>
          <a:r>
            <a:rPr lang="en-US" sz="1600" kern="1200" dirty="0" smtClean="0"/>
            <a:t> </a:t>
          </a:r>
          <a:r>
            <a:rPr lang="en-US" sz="2000" kern="1200" dirty="0" smtClean="0"/>
            <a:t>Policies &amp; Standards</a:t>
          </a:r>
          <a:endParaRPr lang="en-US" sz="1600" kern="1200" dirty="0"/>
        </a:p>
      </dsp:txBody>
      <dsp:txXfrm>
        <a:off x="2642762" y="830527"/>
        <a:ext cx="1461953" cy="830527"/>
      </dsp:txXfrm>
    </dsp:sp>
    <dsp:sp modelId="{388B8CF5-F939-420D-804B-7C1CD9DF7C4F}">
      <dsp:nvSpPr>
        <dsp:cNvPr id="0" name=""/>
        <dsp:cNvSpPr/>
      </dsp:nvSpPr>
      <dsp:spPr>
        <a:xfrm>
          <a:off x="1680763" y="1660971"/>
          <a:ext cx="3373739" cy="830527"/>
        </a:xfrm>
        <a:prstGeom prst="trapezoid">
          <a:avLst>
            <a:gd name="adj" fmla="val 67703"/>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IT Quality Manual </a:t>
          </a:r>
        </a:p>
      </dsp:txBody>
      <dsp:txXfrm>
        <a:off x="2271167" y="1660971"/>
        <a:ext cx="2192930" cy="830527"/>
      </dsp:txXfrm>
    </dsp:sp>
    <dsp:sp modelId="{5DCD40C7-0B16-4EBE-8BAF-230D2816FB09}">
      <dsp:nvSpPr>
        <dsp:cNvPr id="0" name=""/>
        <dsp:cNvSpPr/>
      </dsp:nvSpPr>
      <dsp:spPr>
        <a:xfrm>
          <a:off x="1124579" y="2491581"/>
          <a:ext cx="4498318" cy="830527"/>
        </a:xfrm>
        <a:prstGeom prst="trapezoid">
          <a:avLst>
            <a:gd name="adj" fmla="val 67703"/>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IT Global Standard Operating Procedures (GSOPs)</a:t>
          </a:r>
          <a:endParaRPr lang="en-US" sz="2000" kern="1200" dirty="0"/>
        </a:p>
      </dsp:txBody>
      <dsp:txXfrm>
        <a:off x="1911785" y="2491581"/>
        <a:ext cx="2923907" cy="830527"/>
      </dsp:txXfrm>
    </dsp:sp>
    <dsp:sp modelId="{B5D9C6A5-009C-4246-A6AA-65DAE715838D}">
      <dsp:nvSpPr>
        <dsp:cNvPr id="0" name=""/>
        <dsp:cNvSpPr/>
      </dsp:nvSpPr>
      <dsp:spPr>
        <a:xfrm>
          <a:off x="562289" y="3322108"/>
          <a:ext cx="5622898" cy="830527"/>
        </a:xfrm>
        <a:prstGeom prst="trapezoid">
          <a:avLst>
            <a:gd name="adj" fmla="val 67703"/>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Local SOPs and Work Instructions</a:t>
          </a:r>
          <a:endParaRPr lang="en-US" sz="2000" kern="1200" dirty="0"/>
        </a:p>
      </dsp:txBody>
      <dsp:txXfrm>
        <a:off x="1546297" y="3322108"/>
        <a:ext cx="3654883" cy="830527"/>
      </dsp:txXfrm>
    </dsp:sp>
    <dsp:sp modelId="{058432F4-5A75-4429-9617-CB9402AB1757}">
      <dsp:nvSpPr>
        <dsp:cNvPr id="0" name=""/>
        <dsp:cNvSpPr/>
      </dsp:nvSpPr>
      <dsp:spPr>
        <a:xfrm>
          <a:off x="0" y="4152635"/>
          <a:ext cx="6747478" cy="830527"/>
        </a:xfrm>
        <a:prstGeom prst="trapezoid">
          <a:avLst>
            <a:gd name="adj" fmla="val 67703"/>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Governance, Records</a:t>
          </a:r>
        </a:p>
      </dsp:txBody>
      <dsp:txXfrm>
        <a:off x="1180808" y="4152635"/>
        <a:ext cx="4385860" cy="830527"/>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0" y="3"/>
            <a:ext cx="2742373" cy="588825"/>
          </a:xfrm>
          <a:prstGeom prst="rect">
            <a:avLst/>
          </a:prstGeom>
          <a:noFill/>
          <a:ln w="9525">
            <a:noFill/>
            <a:miter lim="800000"/>
            <a:headEnd/>
            <a:tailEnd/>
          </a:ln>
          <a:effectLst/>
        </p:spPr>
        <p:txBody>
          <a:bodyPr vert="horz" wrap="square" lIns="96577" tIns="48287" rIns="96577" bIns="48287" numCol="1" anchor="t" anchorCtr="0" compatLnSpc="1">
            <a:prstTxWarp prst="textNoShape">
              <a:avLst/>
            </a:prstTxWarp>
          </a:bodyPr>
          <a:lstStyle>
            <a:lvl1pPr defTabSz="964978" eaLnBrk="0" hangingPunct="0">
              <a:defRPr sz="1200">
                <a:latin typeface="Times New Roman" charset="0"/>
              </a:defRPr>
            </a:lvl1pPr>
          </a:lstStyle>
          <a:p>
            <a:endParaRPr lang="en-US"/>
          </a:p>
        </p:txBody>
      </p:sp>
      <p:sp>
        <p:nvSpPr>
          <p:cNvPr id="38915" name="Rectangle 3"/>
          <p:cNvSpPr>
            <a:spLocks noGrp="1" noChangeArrowheads="1"/>
          </p:cNvSpPr>
          <p:nvPr>
            <p:ph type="dt" sz="quarter" idx="1"/>
          </p:nvPr>
        </p:nvSpPr>
        <p:spPr bwMode="auto">
          <a:xfrm>
            <a:off x="3658427" y="3"/>
            <a:ext cx="2742373" cy="588825"/>
          </a:xfrm>
          <a:prstGeom prst="rect">
            <a:avLst/>
          </a:prstGeom>
          <a:noFill/>
          <a:ln w="9525">
            <a:noFill/>
            <a:miter lim="800000"/>
            <a:headEnd/>
            <a:tailEnd/>
          </a:ln>
          <a:effectLst/>
        </p:spPr>
        <p:txBody>
          <a:bodyPr vert="horz" wrap="square" lIns="96577" tIns="48287" rIns="96577" bIns="48287" numCol="1" anchor="t" anchorCtr="0" compatLnSpc="1">
            <a:prstTxWarp prst="textNoShape">
              <a:avLst/>
            </a:prstTxWarp>
          </a:bodyPr>
          <a:lstStyle>
            <a:lvl1pPr algn="r" defTabSz="964978" eaLnBrk="0" hangingPunct="0">
              <a:defRPr sz="1200">
                <a:latin typeface="Times New Roman" charset="0"/>
              </a:defRPr>
            </a:lvl1pPr>
          </a:lstStyle>
          <a:p>
            <a:endParaRPr lang="en-US"/>
          </a:p>
        </p:txBody>
      </p:sp>
      <p:sp>
        <p:nvSpPr>
          <p:cNvPr id="38916" name="Rectangle 4"/>
          <p:cNvSpPr>
            <a:spLocks noGrp="1" noChangeArrowheads="1"/>
          </p:cNvSpPr>
          <p:nvPr>
            <p:ph type="ftr" sz="quarter" idx="2"/>
          </p:nvPr>
        </p:nvSpPr>
        <p:spPr bwMode="auto">
          <a:xfrm>
            <a:off x="0" y="11121600"/>
            <a:ext cx="2742373" cy="590827"/>
          </a:xfrm>
          <a:prstGeom prst="rect">
            <a:avLst/>
          </a:prstGeom>
          <a:noFill/>
          <a:ln w="9525">
            <a:noFill/>
            <a:miter lim="800000"/>
            <a:headEnd/>
            <a:tailEnd/>
          </a:ln>
          <a:effectLst/>
        </p:spPr>
        <p:txBody>
          <a:bodyPr vert="horz" wrap="square" lIns="96577" tIns="48287" rIns="96577" bIns="48287" numCol="1" anchor="b" anchorCtr="0" compatLnSpc="1">
            <a:prstTxWarp prst="textNoShape">
              <a:avLst/>
            </a:prstTxWarp>
          </a:bodyPr>
          <a:lstStyle>
            <a:lvl1pPr defTabSz="964978" eaLnBrk="0" hangingPunct="0">
              <a:defRPr sz="1200">
                <a:latin typeface="Times New Roman" charset="0"/>
              </a:defRPr>
            </a:lvl1pPr>
          </a:lstStyle>
          <a:p>
            <a:endParaRPr lang="en-US"/>
          </a:p>
        </p:txBody>
      </p:sp>
      <p:sp>
        <p:nvSpPr>
          <p:cNvPr id="38917" name="Rectangle 5"/>
          <p:cNvSpPr>
            <a:spLocks noGrp="1" noChangeArrowheads="1"/>
          </p:cNvSpPr>
          <p:nvPr>
            <p:ph type="sldNum" sz="quarter" idx="3"/>
          </p:nvPr>
        </p:nvSpPr>
        <p:spPr bwMode="auto">
          <a:xfrm>
            <a:off x="3658427" y="11121600"/>
            <a:ext cx="2742373" cy="590827"/>
          </a:xfrm>
          <a:prstGeom prst="rect">
            <a:avLst/>
          </a:prstGeom>
          <a:noFill/>
          <a:ln w="9525">
            <a:noFill/>
            <a:miter lim="800000"/>
            <a:headEnd/>
            <a:tailEnd/>
          </a:ln>
          <a:effectLst/>
        </p:spPr>
        <p:txBody>
          <a:bodyPr vert="horz" wrap="square" lIns="96577" tIns="48287" rIns="96577" bIns="48287" numCol="1" anchor="b" anchorCtr="0" compatLnSpc="1">
            <a:prstTxWarp prst="textNoShape">
              <a:avLst/>
            </a:prstTxWarp>
          </a:bodyPr>
          <a:lstStyle>
            <a:lvl1pPr algn="r" defTabSz="964978" eaLnBrk="0" hangingPunct="0">
              <a:defRPr sz="1200">
                <a:latin typeface="Times New Roman" charset="0"/>
              </a:defRPr>
            </a:lvl1pPr>
          </a:lstStyle>
          <a:p>
            <a:fld id="{9F21B6E8-3AD4-1240-87AA-AF8F10ED3A50}"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bwMode="auto">
          <a:xfrm>
            <a:off x="0" y="3"/>
            <a:ext cx="2742373" cy="588825"/>
          </a:xfrm>
          <a:prstGeom prst="rect">
            <a:avLst/>
          </a:prstGeom>
          <a:noFill/>
          <a:ln w="9525">
            <a:noFill/>
            <a:miter lim="800000"/>
            <a:headEnd/>
            <a:tailEnd/>
          </a:ln>
          <a:effectLst/>
        </p:spPr>
        <p:txBody>
          <a:bodyPr vert="horz" wrap="square" lIns="96577" tIns="48287" rIns="96577" bIns="48287" numCol="1" anchor="t" anchorCtr="0" compatLnSpc="1">
            <a:prstTxWarp prst="textNoShape">
              <a:avLst/>
            </a:prstTxWarp>
          </a:bodyPr>
          <a:lstStyle>
            <a:lvl1pPr defTabSz="964978" eaLnBrk="0" hangingPunct="0">
              <a:defRPr sz="1200">
                <a:latin typeface="Times New Roman" charset="0"/>
              </a:defRPr>
            </a:lvl1pPr>
          </a:lstStyle>
          <a:p>
            <a:endParaRPr lang="en-US"/>
          </a:p>
        </p:txBody>
      </p:sp>
      <p:sp>
        <p:nvSpPr>
          <p:cNvPr id="41987" name="Rectangle 3"/>
          <p:cNvSpPr>
            <a:spLocks noGrp="1" noChangeArrowheads="1"/>
          </p:cNvSpPr>
          <p:nvPr>
            <p:ph type="dt" idx="1"/>
          </p:nvPr>
        </p:nvSpPr>
        <p:spPr bwMode="auto">
          <a:xfrm>
            <a:off x="3658427" y="3"/>
            <a:ext cx="2742373" cy="588825"/>
          </a:xfrm>
          <a:prstGeom prst="rect">
            <a:avLst/>
          </a:prstGeom>
          <a:noFill/>
          <a:ln w="9525">
            <a:noFill/>
            <a:miter lim="800000"/>
            <a:headEnd/>
            <a:tailEnd/>
          </a:ln>
          <a:effectLst/>
        </p:spPr>
        <p:txBody>
          <a:bodyPr vert="horz" wrap="square" lIns="96577" tIns="48287" rIns="96577" bIns="48287" numCol="1" anchor="t" anchorCtr="0" compatLnSpc="1">
            <a:prstTxWarp prst="textNoShape">
              <a:avLst/>
            </a:prstTxWarp>
          </a:bodyPr>
          <a:lstStyle>
            <a:lvl1pPr algn="r" defTabSz="964978" eaLnBrk="0" hangingPunct="0">
              <a:defRPr sz="1200">
                <a:latin typeface="Times New Roman" charset="0"/>
              </a:defRPr>
            </a:lvl1pPr>
          </a:lstStyle>
          <a:p>
            <a:endParaRPr lang="en-US"/>
          </a:p>
        </p:txBody>
      </p:sp>
      <p:sp>
        <p:nvSpPr>
          <p:cNvPr id="14340" name="Rectangle 4"/>
          <p:cNvSpPr>
            <a:spLocks noGrp="1" noRot="1" noChangeAspect="1" noChangeArrowheads="1" noTextEdit="1"/>
          </p:cNvSpPr>
          <p:nvPr>
            <p:ph type="sldImg" idx="2"/>
          </p:nvPr>
        </p:nvSpPr>
        <p:spPr bwMode="auto">
          <a:xfrm>
            <a:off x="-735013" y="885825"/>
            <a:ext cx="7870826" cy="4429125"/>
          </a:xfrm>
          <a:prstGeom prst="rect">
            <a:avLst/>
          </a:prstGeom>
          <a:noFill/>
          <a:ln w="9525">
            <a:solidFill>
              <a:srgbClr val="000000"/>
            </a:solidFill>
            <a:miter lim="800000"/>
            <a:headEnd/>
            <a:tailEnd/>
          </a:ln>
        </p:spPr>
      </p:sp>
      <p:sp>
        <p:nvSpPr>
          <p:cNvPr id="41989" name="Rectangle 5"/>
          <p:cNvSpPr>
            <a:spLocks noGrp="1" noChangeArrowheads="1"/>
          </p:cNvSpPr>
          <p:nvPr>
            <p:ph type="body" sz="quarter" idx="3"/>
          </p:nvPr>
        </p:nvSpPr>
        <p:spPr bwMode="auto">
          <a:xfrm>
            <a:off x="843585" y="5609869"/>
            <a:ext cx="4713633" cy="5215315"/>
          </a:xfrm>
          <a:prstGeom prst="rect">
            <a:avLst/>
          </a:prstGeom>
          <a:noFill/>
          <a:ln w="9525">
            <a:noFill/>
            <a:miter lim="800000"/>
            <a:headEnd/>
            <a:tailEnd/>
          </a:ln>
          <a:effectLst/>
        </p:spPr>
        <p:txBody>
          <a:bodyPr vert="horz" wrap="square" lIns="96577" tIns="48287" rIns="96577" bIns="4828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990" name="Rectangle 6"/>
          <p:cNvSpPr>
            <a:spLocks noGrp="1" noChangeArrowheads="1"/>
          </p:cNvSpPr>
          <p:nvPr>
            <p:ph type="ftr" sz="quarter" idx="4"/>
          </p:nvPr>
        </p:nvSpPr>
        <p:spPr bwMode="auto">
          <a:xfrm>
            <a:off x="0" y="11121600"/>
            <a:ext cx="2742373" cy="590827"/>
          </a:xfrm>
          <a:prstGeom prst="rect">
            <a:avLst/>
          </a:prstGeom>
          <a:noFill/>
          <a:ln w="9525">
            <a:noFill/>
            <a:miter lim="800000"/>
            <a:headEnd/>
            <a:tailEnd/>
          </a:ln>
          <a:effectLst/>
        </p:spPr>
        <p:txBody>
          <a:bodyPr vert="horz" wrap="square" lIns="96577" tIns="48287" rIns="96577" bIns="48287" numCol="1" anchor="b" anchorCtr="0" compatLnSpc="1">
            <a:prstTxWarp prst="textNoShape">
              <a:avLst/>
            </a:prstTxWarp>
          </a:bodyPr>
          <a:lstStyle>
            <a:lvl1pPr defTabSz="964978" eaLnBrk="0" hangingPunct="0">
              <a:defRPr sz="1200">
                <a:latin typeface="Times New Roman" charset="0"/>
              </a:defRPr>
            </a:lvl1pPr>
          </a:lstStyle>
          <a:p>
            <a:endParaRPr lang="en-US"/>
          </a:p>
        </p:txBody>
      </p:sp>
      <p:sp>
        <p:nvSpPr>
          <p:cNvPr id="41991" name="Rectangle 7"/>
          <p:cNvSpPr>
            <a:spLocks noGrp="1" noChangeArrowheads="1"/>
          </p:cNvSpPr>
          <p:nvPr>
            <p:ph type="sldNum" sz="quarter" idx="5"/>
          </p:nvPr>
        </p:nvSpPr>
        <p:spPr bwMode="auto">
          <a:xfrm>
            <a:off x="3658427" y="11121600"/>
            <a:ext cx="2742373" cy="590827"/>
          </a:xfrm>
          <a:prstGeom prst="rect">
            <a:avLst/>
          </a:prstGeom>
          <a:noFill/>
          <a:ln w="9525">
            <a:noFill/>
            <a:miter lim="800000"/>
            <a:headEnd/>
            <a:tailEnd/>
          </a:ln>
          <a:effectLst/>
        </p:spPr>
        <p:txBody>
          <a:bodyPr vert="horz" wrap="square" lIns="96577" tIns="48287" rIns="96577" bIns="48287" numCol="1" anchor="b" anchorCtr="0" compatLnSpc="1">
            <a:prstTxWarp prst="textNoShape">
              <a:avLst/>
            </a:prstTxWarp>
          </a:bodyPr>
          <a:lstStyle>
            <a:lvl1pPr algn="r" defTabSz="964978" eaLnBrk="0" hangingPunct="0">
              <a:defRPr sz="1200">
                <a:latin typeface="Times New Roman" charset="0"/>
              </a:defRPr>
            </a:lvl1pPr>
          </a:lstStyle>
          <a:p>
            <a:fld id="{6D17FD0C-5575-0A47-BA80-48A09A88182E}"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charset="0"/>
        <a:ea typeface="Arial" charset="0"/>
        <a:cs typeface="Arial" charset="0"/>
      </a:defRPr>
    </a:lvl1pPr>
    <a:lvl2pPr marL="457200" algn="l" rtl="0" fontAlgn="base">
      <a:spcBef>
        <a:spcPct val="30000"/>
      </a:spcBef>
      <a:spcAft>
        <a:spcPct val="0"/>
      </a:spcAft>
      <a:defRPr sz="1200" kern="1200">
        <a:solidFill>
          <a:schemeClr val="tx1"/>
        </a:solidFill>
        <a:latin typeface="Times New Roman" charset="0"/>
        <a:ea typeface="Arial" charset="0"/>
        <a:cs typeface="Arial" charset="0"/>
      </a:defRPr>
    </a:lvl2pPr>
    <a:lvl3pPr marL="914400" algn="l" rtl="0" fontAlgn="base">
      <a:spcBef>
        <a:spcPct val="30000"/>
      </a:spcBef>
      <a:spcAft>
        <a:spcPct val="0"/>
      </a:spcAft>
      <a:defRPr sz="1200" kern="1200">
        <a:solidFill>
          <a:schemeClr val="tx1"/>
        </a:solidFill>
        <a:latin typeface="Times New Roman" charset="0"/>
        <a:ea typeface="Arial" charset="0"/>
        <a:cs typeface="Arial" charset="0"/>
      </a:defRPr>
    </a:lvl3pPr>
    <a:lvl4pPr marL="1371600" algn="l" rtl="0" fontAlgn="base">
      <a:spcBef>
        <a:spcPct val="30000"/>
      </a:spcBef>
      <a:spcAft>
        <a:spcPct val="0"/>
      </a:spcAft>
      <a:defRPr sz="1200" kern="1200">
        <a:solidFill>
          <a:schemeClr val="tx1"/>
        </a:solidFill>
        <a:latin typeface="Times New Roman" charset="0"/>
        <a:ea typeface="Arial" charset="0"/>
        <a:cs typeface="Arial" charset="0"/>
      </a:defRPr>
    </a:lvl4pPr>
    <a:lvl5pPr marL="1828800" algn="l" rtl="0" fontAlgn="base">
      <a:spcBef>
        <a:spcPct val="30000"/>
      </a:spcBef>
      <a:spcAft>
        <a:spcPct val="0"/>
      </a:spcAft>
      <a:defRPr sz="1200" kern="1200">
        <a:solidFill>
          <a:schemeClr val="tx1"/>
        </a:solidFill>
        <a:latin typeface="Times New Roman" charset="0"/>
        <a:ea typeface="Arial" charset="0"/>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pPr eaLnBrk="1" hangingPunct="1"/>
            <a:r>
              <a:rPr lang="en-US" b="1" dirty="0" smtClean="0"/>
              <a:t>SPEAKER TEXT</a:t>
            </a:r>
          </a:p>
          <a:p>
            <a:pPr eaLnBrk="1" hangingPunct="1"/>
            <a:r>
              <a:rPr lang="en-US" dirty="0" smtClean="0"/>
              <a:t>Another</a:t>
            </a:r>
            <a:r>
              <a:rPr lang="en-US" baseline="0" dirty="0" smtClean="0"/>
              <a:t> way to view the hierarchy of the Quality Management System is the common pyramid diagram.  The hierarchy starts with Laws and Regulations and ends with the quality records we create as a part of our work.  The new element in the diagram is the Quality Manual.</a:t>
            </a:r>
            <a:endParaRPr lang="en-US" dirty="0" smtClean="0"/>
          </a:p>
          <a:p>
            <a:pPr eaLnBrk="1" hangingPunct="1"/>
            <a:r>
              <a:rPr lang="en-US" i="1" dirty="0" smtClean="0"/>
              <a:t>[click]</a:t>
            </a:r>
            <a:r>
              <a:rPr lang="en-US" dirty="0" smtClean="0"/>
              <a:t>   The IT GSOPs and IT NSI Methodology make up the base of the hierarchy and have been in place for some time.  </a:t>
            </a:r>
          </a:p>
          <a:p>
            <a:endParaRPr lang="en-US" dirty="0" smtClean="0"/>
          </a:p>
        </p:txBody>
      </p:sp>
      <p:sp>
        <p:nvSpPr>
          <p:cNvPr id="33796" name="Slide Number Placeholder 3"/>
          <p:cNvSpPr>
            <a:spLocks noGrp="1"/>
          </p:cNvSpPr>
          <p:nvPr>
            <p:ph type="sldNum" sz="quarter" idx="5"/>
          </p:nvPr>
        </p:nvSpPr>
        <p:spPr>
          <a:noFill/>
        </p:spPr>
        <p:txBody>
          <a:bodyPr/>
          <a:lstStyle/>
          <a:p>
            <a:fld id="{08D58AD8-ACA0-43F4-BF7E-9B316CBBE678}" type="slidenum">
              <a:rPr lang="en-US" smtClean="0"/>
              <a:pPr/>
              <a:t>3</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
    <p:spTree>
      <p:nvGrpSpPr>
        <p:cNvPr id="1" name=""/>
        <p:cNvGrpSpPr/>
        <p:nvPr/>
      </p:nvGrpSpPr>
      <p:grpSpPr>
        <a:xfrm>
          <a:off x="0" y="0"/>
          <a:ext cx="0" cy="0"/>
          <a:chOff x="0" y="0"/>
          <a:chExt cx="0" cy="0"/>
        </a:xfrm>
      </p:grpSpPr>
      <p:sp>
        <p:nvSpPr>
          <p:cNvPr id="6" name="Rectangle 5"/>
          <p:cNvSpPr/>
          <p:nvPr userDrawn="1"/>
        </p:nvSpPr>
        <p:spPr bwMode="auto">
          <a:xfrm>
            <a:off x="0" y="0"/>
            <a:ext cx="12188825" cy="174691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mn-lt"/>
              <a:ea typeface="Arial" charset="0"/>
              <a:cs typeface="Arial" charset="0"/>
            </a:endParaRPr>
          </a:p>
        </p:txBody>
      </p:sp>
      <p:sp>
        <p:nvSpPr>
          <p:cNvPr id="5" name="Rectangle 4"/>
          <p:cNvSpPr/>
          <p:nvPr userDrawn="1"/>
        </p:nvSpPr>
        <p:spPr bwMode="auto">
          <a:xfrm>
            <a:off x="220133" y="6502400"/>
            <a:ext cx="406400" cy="23706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Arial" charset="0"/>
              <a:cs typeface="Arial" charset="0"/>
            </a:endParaRPr>
          </a:p>
        </p:txBody>
      </p:sp>
      <p:sp>
        <p:nvSpPr>
          <p:cNvPr id="9" name="Title 1"/>
          <p:cNvSpPr>
            <a:spLocks noGrp="1"/>
          </p:cNvSpPr>
          <p:nvPr>
            <p:ph type="ctrTitle"/>
          </p:nvPr>
        </p:nvSpPr>
        <p:spPr>
          <a:xfrm>
            <a:off x="687611" y="457200"/>
            <a:ext cx="10789920" cy="457200"/>
          </a:xfrm>
          <a:prstGeom prst="rect">
            <a:avLst/>
          </a:prstGeom>
        </p:spPr>
        <p:txBody>
          <a:bodyPr lIns="0" tIns="0" rIns="0" bIns="0">
            <a:noAutofit/>
          </a:bodyPr>
          <a:lstStyle>
            <a:lvl1pPr marL="0" indent="0" algn="l">
              <a:lnSpc>
                <a:spcPct val="85000"/>
              </a:lnSpc>
              <a:spcAft>
                <a:spcPts val="300"/>
              </a:spcAft>
              <a:defRPr sz="3200"/>
            </a:lvl1pPr>
          </a:lstStyle>
          <a:p>
            <a:r>
              <a:rPr lang="en-US" smtClean="0"/>
              <a:t>Click to edit Master title style</a:t>
            </a:r>
            <a:endParaRPr lang="en-US" dirty="0"/>
          </a:p>
        </p:txBody>
      </p:sp>
      <p:sp>
        <p:nvSpPr>
          <p:cNvPr id="10" name="Subtitle 2"/>
          <p:cNvSpPr>
            <a:spLocks noGrp="1"/>
          </p:cNvSpPr>
          <p:nvPr>
            <p:ph type="subTitle" idx="1"/>
          </p:nvPr>
        </p:nvSpPr>
        <p:spPr>
          <a:xfrm>
            <a:off x="687611" y="914400"/>
            <a:ext cx="10789920" cy="274320"/>
          </a:xfrm>
          <a:prstGeom prst="rect">
            <a:avLst/>
          </a:prstGeom>
        </p:spPr>
        <p:txBody>
          <a:bodyPr lIns="0" tIns="0" rIns="0" bIns="0"/>
          <a:lstStyle>
            <a:lvl1pPr marL="0" indent="0" algn="l">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3 Content">
    <p:spTree>
      <p:nvGrpSpPr>
        <p:cNvPr id="1" name=""/>
        <p:cNvGrpSpPr/>
        <p:nvPr/>
      </p:nvGrpSpPr>
      <p:grpSpPr>
        <a:xfrm>
          <a:off x="0" y="0"/>
          <a:ext cx="0" cy="0"/>
          <a:chOff x="0" y="0"/>
          <a:chExt cx="0" cy="0"/>
        </a:xfrm>
      </p:grpSpPr>
      <p:sp>
        <p:nvSpPr>
          <p:cNvPr id="8" name="Title 1"/>
          <p:cNvSpPr>
            <a:spLocks noGrp="1"/>
          </p:cNvSpPr>
          <p:nvPr>
            <p:ph type="ctrTitle"/>
          </p:nvPr>
        </p:nvSpPr>
        <p:spPr>
          <a:xfrm>
            <a:off x="685800" y="457200"/>
            <a:ext cx="10789920" cy="457200"/>
          </a:xfrm>
          <a:prstGeom prst="rect">
            <a:avLst/>
          </a:prstGeom>
        </p:spPr>
        <p:txBody>
          <a:bodyPr lIns="0" tIns="0" rIns="0" bIns="0">
            <a:noAutofit/>
          </a:bodyPr>
          <a:lstStyle>
            <a:lvl1pPr marL="0" indent="0" algn="l">
              <a:lnSpc>
                <a:spcPct val="85000"/>
              </a:lnSpc>
              <a:spcAft>
                <a:spcPts val="300"/>
              </a:spcAft>
              <a:defRPr sz="3200"/>
            </a:lvl1pPr>
          </a:lstStyle>
          <a:p>
            <a:r>
              <a:rPr lang="en-US" smtClean="0"/>
              <a:t>Click to edit Master title style</a:t>
            </a:r>
            <a:endParaRPr lang="en-US" dirty="0"/>
          </a:p>
        </p:txBody>
      </p:sp>
      <p:sp>
        <p:nvSpPr>
          <p:cNvPr id="9" name="Subtitle 2"/>
          <p:cNvSpPr>
            <a:spLocks noGrp="1"/>
          </p:cNvSpPr>
          <p:nvPr>
            <p:ph type="subTitle" idx="1"/>
          </p:nvPr>
        </p:nvSpPr>
        <p:spPr>
          <a:xfrm>
            <a:off x="687611" y="914400"/>
            <a:ext cx="10789920" cy="274320"/>
          </a:xfrm>
          <a:prstGeom prst="rect">
            <a:avLst/>
          </a:prstGeom>
        </p:spPr>
        <p:txBody>
          <a:bodyPr lIns="0" tIns="0" rIns="0" bIns="0"/>
          <a:lstStyle>
            <a:lvl1pPr marL="0" indent="0" algn="l">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Content Placeholder 22"/>
          <p:cNvSpPr>
            <a:spLocks noGrp="1"/>
          </p:cNvSpPr>
          <p:nvPr>
            <p:ph sz="quarter" idx="10"/>
          </p:nvPr>
        </p:nvSpPr>
        <p:spPr>
          <a:xfrm>
            <a:off x="685800" y="1280160"/>
            <a:ext cx="3474720" cy="4572000"/>
          </a:xfrm>
          <a:prstGeom prst="rect">
            <a:avLst/>
          </a:prstGeom>
        </p:spPr>
        <p:txBody>
          <a:bodyPr lIns="0" tIns="0" rIns="0" bIns="0"/>
          <a:lstStyle>
            <a:lvl1pPr>
              <a:spcBef>
                <a:spcPts val="0"/>
              </a:spcBef>
              <a:spcAft>
                <a:spcPts val="600"/>
              </a:spcAft>
              <a:buClr>
                <a:schemeClr val="accent1"/>
              </a:buClr>
              <a:defRPr lang="en-US" sz="2800" smtClean="0">
                <a:solidFill>
                  <a:schemeClr val="tx1"/>
                </a:solidFill>
                <a:latin typeface="+mn-lt"/>
                <a:ea typeface="+mn-ea"/>
                <a:cs typeface="+mn-cs"/>
              </a:defRPr>
            </a:lvl1pPr>
            <a:lvl2pPr>
              <a:spcBef>
                <a:spcPts val="0"/>
              </a:spcBef>
              <a:spcAft>
                <a:spcPts val="600"/>
              </a:spcAft>
              <a:buClr>
                <a:schemeClr val="tx1">
                  <a:lumMod val="50000"/>
                  <a:lumOff val="50000"/>
                </a:schemeClr>
              </a:buClr>
              <a:defRPr>
                <a:solidFill>
                  <a:schemeClr val="tx1"/>
                </a:solidFill>
              </a:defRPr>
            </a:lvl2pPr>
            <a:lvl3pPr>
              <a:spcBef>
                <a:spcPts val="0"/>
              </a:spcBef>
              <a:spcAft>
                <a:spcPts val="600"/>
              </a:spcAft>
              <a:buClr>
                <a:schemeClr val="tx1">
                  <a:lumMod val="50000"/>
                  <a:lumOff val="50000"/>
                </a:schemeClr>
              </a:buClr>
              <a:buSzPct val="100000"/>
              <a:defRPr>
                <a:solidFill>
                  <a:schemeClr val="tx1"/>
                </a:solidFill>
              </a:defRPr>
            </a:lvl3pPr>
            <a:lvl4pPr marL="973138" indent="-234950">
              <a:spcBef>
                <a:spcPts val="0"/>
              </a:spcBef>
              <a:spcAft>
                <a:spcPts val="600"/>
              </a:spcAft>
              <a:buClr>
                <a:schemeClr val="tx1">
                  <a:lumMod val="50000"/>
                  <a:lumOff val="50000"/>
                </a:schemeClr>
              </a:buClr>
              <a:defRPr>
                <a:solidFill>
                  <a:schemeClr val="tx1"/>
                </a:solidFill>
              </a:defRPr>
            </a:lvl4pPr>
            <a:lvl5pPr marL="1150938" indent="-177800">
              <a:spcBef>
                <a:spcPts val="0"/>
              </a:spcBef>
              <a:spcAft>
                <a:spcPts val="600"/>
              </a:spcAft>
              <a:buClr>
                <a:schemeClr val="tx1">
                  <a:lumMod val="50000"/>
                  <a:lumOff val="50000"/>
                </a:schemeClr>
              </a:buCl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22"/>
          <p:cNvSpPr>
            <a:spLocks noGrp="1"/>
          </p:cNvSpPr>
          <p:nvPr>
            <p:ph sz="quarter" idx="11"/>
          </p:nvPr>
        </p:nvSpPr>
        <p:spPr>
          <a:xfrm>
            <a:off x="4335677" y="1280160"/>
            <a:ext cx="3474720" cy="4572000"/>
          </a:xfrm>
          <a:prstGeom prst="rect">
            <a:avLst/>
          </a:prstGeom>
        </p:spPr>
        <p:txBody>
          <a:bodyPr lIns="0" tIns="0" rIns="0" bIns="0"/>
          <a:lstStyle>
            <a:lvl1pPr>
              <a:spcBef>
                <a:spcPts val="0"/>
              </a:spcBef>
              <a:spcAft>
                <a:spcPts val="600"/>
              </a:spcAft>
              <a:buClr>
                <a:schemeClr val="accent1"/>
              </a:buClr>
              <a:defRPr lang="en-US" sz="2800" smtClean="0">
                <a:solidFill>
                  <a:schemeClr val="tx1"/>
                </a:solidFill>
                <a:latin typeface="+mn-lt"/>
                <a:ea typeface="+mn-ea"/>
                <a:cs typeface="+mn-cs"/>
              </a:defRPr>
            </a:lvl1pPr>
            <a:lvl2pPr>
              <a:spcBef>
                <a:spcPts val="0"/>
              </a:spcBef>
              <a:spcAft>
                <a:spcPts val="600"/>
              </a:spcAft>
              <a:buClr>
                <a:schemeClr val="tx1">
                  <a:lumMod val="50000"/>
                  <a:lumOff val="50000"/>
                </a:schemeClr>
              </a:buClr>
              <a:defRPr>
                <a:solidFill>
                  <a:schemeClr val="tx1"/>
                </a:solidFill>
              </a:defRPr>
            </a:lvl2pPr>
            <a:lvl3pPr>
              <a:spcBef>
                <a:spcPts val="0"/>
              </a:spcBef>
              <a:spcAft>
                <a:spcPts val="600"/>
              </a:spcAft>
              <a:buClr>
                <a:schemeClr val="tx1">
                  <a:lumMod val="50000"/>
                  <a:lumOff val="50000"/>
                </a:schemeClr>
              </a:buClr>
              <a:buSzPct val="100000"/>
              <a:defRPr>
                <a:solidFill>
                  <a:schemeClr val="tx1"/>
                </a:solidFill>
              </a:defRPr>
            </a:lvl3pPr>
            <a:lvl4pPr marL="973138" indent="-234950">
              <a:spcBef>
                <a:spcPts val="0"/>
              </a:spcBef>
              <a:spcAft>
                <a:spcPts val="600"/>
              </a:spcAft>
              <a:buClr>
                <a:schemeClr val="tx1">
                  <a:lumMod val="50000"/>
                  <a:lumOff val="50000"/>
                </a:schemeClr>
              </a:buClr>
              <a:defRPr>
                <a:solidFill>
                  <a:schemeClr val="tx1"/>
                </a:solidFill>
              </a:defRPr>
            </a:lvl4pPr>
            <a:lvl5pPr marL="1150938" indent="-177800">
              <a:spcBef>
                <a:spcPts val="0"/>
              </a:spcBef>
              <a:spcAft>
                <a:spcPts val="600"/>
              </a:spcAft>
              <a:buClr>
                <a:schemeClr val="tx1">
                  <a:lumMod val="50000"/>
                  <a:lumOff val="50000"/>
                </a:schemeClr>
              </a:buCl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2"/>
          <p:cNvSpPr>
            <a:spLocks noGrp="1"/>
          </p:cNvSpPr>
          <p:nvPr>
            <p:ph sz="quarter" idx="12"/>
          </p:nvPr>
        </p:nvSpPr>
        <p:spPr>
          <a:xfrm>
            <a:off x="7994021" y="1280160"/>
            <a:ext cx="3474720" cy="4572000"/>
          </a:xfrm>
          <a:prstGeom prst="rect">
            <a:avLst/>
          </a:prstGeom>
        </p:spPr>
        <p:txBody>
          <a:bodyPr lIns="0" tIns="0" rIns="0" bIns="0"/>
          <a:lstStyle>
            <a:lvl1pPr>
              <a:spcBef>
                <a:spcPts val="0"/>
              </a:spcBef>
              <a:spcAft>
                <a:spcPts val="600"/>
              </a:spcAft>
              <a:buClr>
                <a:schemeClr val="accent1"/>
              </a:buClr>
              <a:defRPr lang="en-US" sz="2800" smtClean="0">
                <a:solidFill>
                  <a:schemeClr val="tx1"/>
                </a:solidFill>
                <a:latin typeface="+mn-lt"/>
                <a:ea typeface="+mn-ea"/>
                <a:cs typeface="+mn-cs"/>
              </a:defRPr>
            </a:lvl1pPr>
            <a:lvl2pPr>
              <a:spcBef>
                <a:spcPts val="0"/>
              </a:spcBef>
              <a:spcAft>
                <a:spcPts val="600"/>
              </a:spcAft>
              <a:buClr>
                <a:schemeClr val="tx1">
                  <a:lumMod val="50000"/>
                  <a:lumOff val="50000"/>
                </a:schemeClr>
              </a:buClr>
              <a:defRPr>
                <a:solidFill>
                  <a:schemeClr val="tx1"/>
                </a:solidFill>
              </a:defRPr>
            </a:lvl2pPr>
            <a:lvl3pPr>
              <a:spcBef>
                <a:spcPts val="0"/>
              </a:spcBef>
              <a:spcAft>
                <a:spcPts val="600"/>
              </a:spcAft>
              <a:buClr>
                <a:schemeClr val="tx1">
                  <a:lumMod val="50000"/>
                  <a:lumOff val="50000"/>
                </a:schemeClr>
              </a:buClr>
              <a:buSzPct val="100000"/>
              <a:defRPr>
                <a:solidFill>
                  <a:schemeClr val="tx1"/>
                </a:solidFill>
              </a:defRPr>
            </a:lvl3pPr>
            <a:lvl4pPr marL="973138" indent="-234950">
              <a:spcBef>
                <a:spcPts val="0"/>
              </a:spcBef>
              <a:spcAft>
                <a:spcPts val="600"/>
              </a:spcAft>
              <a:buClr>
                <a:schemeClr val="tx1">
                  <a:lumMod val="50000"/>
                  <a:lumOff val="50000"/>
                </a:schemeClr>
              </a:buClr>
              <a:defRPr>
                <a:solidFill>
                  <a:schemeClr val="tx1"/>
                </a:solidFill>
              </a:defRPr>
            </a:lvl4pPr>
            <a:lvl5pPr marL="1150938" indent="-177800">
              <a:spcBef>
                <a:spcPts val="0"/>
              </a:spcBef>
              <a:spcAft>
                <a:spcPts val="600"/>
              </a:spcAft>
              <a:buClr>
                <a:schemeClr val="tx1">
                  <a:lumMod val="50000"/>
                  <a:lumOff val="50000"/>
                </a:schemeClr>
              </a:buCl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4 Content">
    <p:spTree>
      <p:nvGrpSpPr>
        <p:cNvPr id="1" name=""/>
        <p:cNvGrpSpPr/>
        <p:nvPr/>
      </p:nvGrpSpPr>
      <p:grpSpPr>
        <a:xfrm>
          <a:off x="0" y="0"/>
          <a:ext cx="0" cy="0"/>
          <a:chOff x="0" y="0"/>
          <a:chExt cx="0" cy="0"/>
        </a:xfrm>
      </p:grpSpPr>
      <p:sp>
        <p:nvSpPr>
          <p:cNvPr id="10" name="Title 1"/>
          <p:cNvSpPr>
            <a:spLocks noGrp="1"/>
          </p:cNvSpPr>
          <p:nvPr>
            <p:ph type="ctrTitle"/>
          </p:nvPr>
        </p:nvSpPr>
        <p:spPr>
          <a:xfrm>
            <a:off x="685800" y="457200"/>
            <a:ext cx="10789920" cy="457200"/>
          </a:xfrm>
          <a:prstGeom prst="rect">
            <a:avLst/>
          </a:prstGeom>
        </p:spPr>
        <p:txBody>
          <a:bodyPr lIns="0" tIns="0" rIns="0" bIns="0">
            <a:noAutofit/>
          </a:bodyPr>
          <a:lstStyle>
            <a:lvl1pPr marL="0" indent="0" algn="l">
              <a:lnSpc>
                <a:spcPct val="85000"/>
              </a:lnSpc>
              <a:spcAft>
                <a:spcPts val="300"/>
              </a:spcAft>
              <a:defRPr sz="3200"/>
            </a:lvl1pPr>
          </a:lstStyle>
          <a:p>
            <a:r>
              <a:rPr lang="en-US" smtClean="0"/>
              <a:t>Click to edit Master title style</a:t>
            </a:r>
            <a:endParaRPr lang="en-US" dirty="0"/>
          </a:p>
        </p:txBody>
      </p:sp>
      <p:sp>
        <p:nvSpPr>
          <p:cNvPr id="11" name="Content Placeholder 22"/>
          <p:cNvSpPr>
            <a:spLocks noGrp="1"/>
          </p:cNvSpPr>
          <p:nvPr>
            <p:ph sz="quarter" idx="10"/>
          </p:nvPr>
        </p:nvSpPr>
        <p:spPr>
          <a:xfrm>
            <a:off x="685800" y="1280160"/>
            <a:ext cx="5257800" cy="2240280"/>
          </a:xfrm>
          <a:prstGeom prst="rect">
            <a:avLst/>
          </a:prstGeom>
        </p:spPr>
        <p:txBody>
          <a:bodyPr lIns="0" tIns="0" rIns="0" bIns="0"/>
          <a:lstStyle>
            <a:lvl1pPr>
              <a:spcBef>
                <a:spcPts val="0"/>
              </a:spcBef>
              <a:spcAft>
                <a:spcPts val="600"/>
              </a:spcAft>
              <a:buClr>
                <a:schemeClr val="accent1"/>
              </a:buClr>
              <a:defRPr lang="en-US" sz="2800" smtClean="0">
                <a:solidFill>
                  <a:schemeClr val="tx1"/>
                </a:solidFill>
                <a:latin typeface="+mn-lt"/>
                <a:ea typeface="+mn-ea"/>
                <a:cs typeface="+mn-cs"/>
              </a:defRPr>
            </a:lvl1pPr>
            <a:lvl2pPr>
              <a:spcBef>
                <a:spcPts val="0"/>
              </a:spcBef>
              <a:buClr>
                <a:schemeClr val="tx1">
                  <a:lumMod val="50000"/>
                  <a:lumOff val="50000"/>
                </a:schemeClr>
              </a:buClr>
              <a:defRPr>
                <a:solidFill>
                  <a:schemeClr val="tx1"/>
                </a:solidFill>
              </a:defRPr>
            </a:lvl2pPr>
            <a:lvl3pPr>
              <a:spcBef>
                <a:spcPts val="0"/>
              </a:spcBef>
              <a:buClr>
                <a:schemeClr val="tx1">
                  <a:lumMod val="50000"/>
                  <a:lumOff val="50000"/>
                </a:schemeClr>
              </a:buClr>
              <a:buSzPct val="100000"/>
              <a:defRPr>
                <a:solidFill>
                  <a:schemeClr val="tx1"/>
                </a:solidFill>
              </a:defRPr>
            </a:lvl3pPr>
            <a:lvl4pPr marL="973138" indent="-234950">
              <a:spcBef>
                <a:spcPts val="0"/>
              </a:spcBef>
              <a:buClr>
                <a:schemeClr val="tx1">
                  <a:lumMod val="50000"/>
                  <a:lumOff val="50000"/>
                </a:schemeClr>
              </a:buClr>
              <a:defRPr>
                <a:solidFill>
                  <a:schemeClr val="tx1"/>
                </a:solidFill>
              </a:defRPr>
            </a:lvl4pPr>
            <a:lvl5pPr marL="1150938" indent="-177800">
              <a:spcBef>
                <a:spcPts val="0"/>
              </a:spcBef>
              <a:buClr>
                <a:schemeClr val="tx1">
                  <a:lumMod val="50000"/>
                  <a:lumOff val="50000"/>
                </a:schemeClr>
              </a:buCl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22"/>
          <p:cNvSpPr>
            <a:spLocks noGrp="1"/>
          </p:cNvSpPr>
          <p:nvPr>
            <p:ph sz="quarter" idx="12"/>
          </p:nvPr>
        </p:nvSpPr>
        <p:spPr>
          <a:xfrm>
            <a:off x="6217920" y="1280160"/>
            <a:ext cx="5257800" cy="2240280"/>
          </a:xfrm>
          <a:prstGeom prst="rect">
            <a:avLst/>
          </a:prstGeom>
        </p:spPr>
        <p:txBody>
          <a:bodyPr lIns="0" tIns="0" rIns="0" bIns="0"/>
          <a:lstStyle>
            <a:lvl1pPr>
              <a:spcBef>
                <a:spcPts val="0"/>
              </a:spcBef>
              <a:spcAft>
                <a:spcPts val="600"/>
              </a:spcAft>
              <a:buClr>
                <a:schemeClr val="accent1"/>
              </a:buClr>
              <a:defRPr lang="en-US" sz="2800" smtClean="0">
                <a:solidFill>
                  <a:schemeClr val="tx1"/>
                </a:solidFill>
                <a:latin typeface="+mn-lt"/>
                <a:ea typeface="+mn-ea"/>
                <a:cs typeface="+mn-cs"/>
              </a:defRPr>
            </a:lvl1pPr>
            <a:lvl2pPr>
              <a:spcBef>
                <a:spcPts val="0"/>
              </a:spcBef>
              <a:buClr>
                <a:schemeClr val="tx1">
                  <a:lumMod val="50000"/>
                  <a:lumOff val="50000"/>
                </a:schemeClr>
              </a:buClr>
              <a:defRPr>
                <a:solidFill>
                  <a:schemeClr val="tx1"/>
                </a:solidFill>
              </a:defRPr>
            </a:lvl2pPr>
            <a:lvl3pPr>
              <a:spcBef>
                <a:spcPts val="0"/>
              </a:spcBef>
              <a:buClr>
                <a:schemeClr val="tx1">
                  <a:lumMod val="50000"/>
                  <a:lumOff val="50000"/>
                </a:schemeClr>
              </a:buClr>
              <a:buSzPct val="100000"/>
              <a:defRPr>
                <a:solidFill>
                  <a:schemeClr val="tx1"/>
                </a:solidFill>
              </a:defRPr>
            </a:lvl3pPr>
            <a:lvl4pPr marL="973138" indent="-234950">
              <a:spcBef>
                <a:spcPts val="0"/>
              </a:spcBef>
              <a:buClr>
                <a:schemeClr val="tx1">
                  <a:lumMod val="50000"/>
                  <a:lumOff val="50000"/>
                </a:schemeClr>
              </a:buClr>
              <a:defRPr>
                <a:solidFill>
                  <a:schemeClr val="tx1"/>
                </a:solidFill>
              </a:defRPr>
            </a:lvl4pPr>
            <a:lvl5pPr marL="1150938" indent="-177800">
              <a:spcBef>
                <a:spcPts val="0"/>
              </a:spcBef>
              <a:buClr>
                <a:schemeClr val="tx1">
                  <a:lumMod val="50000"/>
                  <a:lumOff val="50000"/>
                </a:schemeClr>
              </a:buCl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22"/>
          <p:cNvSpPr>
            <a:spLocks noGrp="1"/>
          </p:cNvSpPr>
          <p:nvPr>
            <p:ph sz="quarter" idx="13"/>
          </p:nvPr>
        </p:nvSpPr>
        <p:spPr>
          <a:xfrm>
            <a:off x="685800" y="3611880"/>
            <a:ext cx="5257800" cy="2240280"/>
          </a:xfrm>
          <a:prstGeom prst="rect">
            <a:avLst/>
          </a:prstGeom>
        </p:spPr>
        <p:txBody>
          <a:bodyPr lIns="0" tIns="0" rIns="0" bIns="0"/>
          <a:lstStyle>
            <a:lvl1pPr>
              <a:spcBef>
                <a:spcPts val="0"/>
              </a:spcBef>
              <a:spcAft>
                <a:spcPts val="600"/>
              </a:spcAft>
              <a:buClr>
                <a:schemeClr val="accent1"/>
              </a:buClr>
              <a:defRPr lang="en-US" sz="2800" smtClean="0">
                <a:solidFill>
                  <a:schemeClr val="tx1"/>
                </a:solidFill>
                <a:latin typeface="+mn-lt"/>
                <a:ea typeface="+mn-ea"/>
                <a:cs typeface="+mn-cs"/>
              </a:defRPr>
            </a:lvl1pPr>
            <a:lvl2pPr>
              <a:spcBef>
                <a:spcPts val="0"/>
              </a:spcBef>
              <a:buClr>
                <a:schemeClr val="tx1">
                  <a:lumMod val="50000"/>
                  <a:lumOff val="50000"/>
                </a:schemeClr>
              </a:buClr>
              <a:defRPr>
                <a:solidFill>
                  <a:schemeClr val="tx1"/>
                </a:solidFill>
              </a:defRPr>
            </a:lvl2pPr>
            <a:lvl3pPr>
              <a:spcBef>
                <a:spcPts val="0"/>
              </a:spcBef>
              <a:buClr>
                <a:schemeClr val="tx1">
                  <a:lumMod val="50000"/>
                  <a:lumOff val="50000"/>
                </a:schemeClr>
              </a:buClr>
              <a:buSzPct val="100000"/>
              <a:defRPr>
                <a:solidFill>
                  <a:schemeClr val="tx1"/>
                </a:solidFill>
              </a:defRPr>
            </a:lvl3pPr>
            <a:lvl4pPr marL="973138" indent="-234950">
              <a:spcBef>
                <a:spcPts val="0"/>
              </a:spcBef>
              <a:buClr>
                <a:schemeClr val="tx1">
                  <a:lumMod val="50000"/>
                  <a:lumOff val="50000"/>
                </a:schemeClr>
              </a:buClr>
              <a:defRPr>
                <a:solidFill>
                  <a:schemeClr val="tx1"/>
                </a:solidFill>
              </a:defRPr>
            </a:lvl4pPr>
            <a:lvl5pPr marL="1150938" indent="-177800">
              <a:spcBef>
                <a:spcPts val="0"/>
              </a:spcBef>
              <a:buClr>
                <a:schemeClr val="tx1">
                  <a:lumMod val="50000"/>
                  <a:lumOff val="50000"/>
                </a:schemeClr>
              </a:buCl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22"/>
          <p:cNvSpPr>
            <a:spLocks noGrp="1"/>
          </p:cNvSpPr>
          <p:nvPr>
            <p:ph sz="quarter" idx="14"/>
          </p:nvPr>
        </p:nvSpPr>
        <p:spPr>
          <a:xfrm>
            <a:off x="6217920" y="3611880"/>
            <a:ext cx="5257800" cy="2240280"/>
          </a:xfrm>
          <a:prstGeom prst="rect">
            <a:avLst/>
          </a:prstGeom>
        </p:spPr>
        <p:txBody>
          <a:bodyPr lIns="0" tIns="0" rIns="0" bIns="0"/>
          <a:lstStyle>
            <a:lvl1pPr>
              <a:spcBef>
                <a:spcPts val="0"/>
              </a:spcBef>
              <a:spcAft>
                <a:spcPts val="600"/>
              </a:spcAft>
              <a:buClr>
                <a:schemeClr val="accent1"/>
              </a:buClr>
              <a:defRPr lang="en-US" sz="2800" smtClean="0">
                <a:solidFill>
                  <a:schemeClr val="tx1"/>
                </a:solidFill>
                <a:latin typeface="+mn-lt"/>
                <a:ea typeface="+mn-ea"/>
                <a:cs typeface="+mn-cs"/>
              </a:defRPr>
            </a:lvl1pPr>
            <a:lvl2pPr>
              <a:spcBef>
                <a:spcPts val="0"/>
              </a:spcBef>
              <a:buClr>
                <a:schemeClr val="tx1">
                  <a:lumMod val="50000"/>
                  <a:lumOff val="50000"/>
                </a:schemeClr>
              </a:buClr>
              <a:defRPr>
                <a:solidFill>
                  <a:schemeClr val="tx1"/>
                </a:solidFill>
              </a:defRPr>
            </a:lvl2pPr>
            <a:lvl3pPr>
              <a:spcBef>
                <a:spcPts val="0"/>
              </a:spcBef>
              <a:buClr>
                <a:schemeClr val="tx1">
                  <a:lumMod val="50000"/>
                  <a:lumOff val="50000"/>
                </a:schemeClr>
              </a:buClr>
              <a:buSzPct val="100000"/>
              <a:defRPr>
                <a:solidFill>
                  <a:schemeClr val="tx1"/>
                </a:solidFill>
              </a:defRPr>
            </a:lvl3pPr>
            <a:lvl4pPr marL="973138" indent="-234950">
              <a:spcBef>
                <a:spcPts val="0"/>
              </a:spcBef>
              <a:buClr>
                <a:schemeClr val="tx1">
                  <a:lumMod val="50000"/>
                  <a:lumOff val="50000"/>
                </a:schemeClr>
              </a:buClr>
              <a:defRPr>
                <a:solidFill>
                  <a:schemeClr val="tx1"/>
                </a:solidFill>
              </a:defRPr>
            </a:lvl4pPr>
            <a:lvl5pPr marL="1150938" indent="-177800">
              <a:spcBef>
                <a:spcPts val="0"/>
              </a:spcBef>
              <a:buClr>
                <a:schemeClr val="tx1">
                  <a:lumMod val="50000"/>
                  <a:lumOff val="50000"/>
                </a:schemeClr>
              </a:buCl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4  Content">
    <p:spTree>
      <p:nvGrpSpPr>
        <p:cNvPr id="1" name=""/>
        <p:cNvGrpSpPr/>
        <p:nvPr/>
      </p:nvGrpSpPr>
      <p:grpSpPr>
        <a:xfrm>
          <a:off x="0" y="0"/>
          <a:ext cx="0" cy="0"/>
          <a:chOff x="0" y="0"/>
          <a:chExt cx="0" cy="0"/>
        </a:xfrm>
      </p:grpSpPr>
      <p:sp>
        <p:nvSpPr>
          <p:cNvPr id="13" name="Title 1"/>
          <p:cNvSpPr>
            <a:spLocks noGrp="1"/>
          </p:cNvSpPr>
          <p:nvPr>
            <p:ph type="ctrTitle"/>
          </p:nvPr>
        </p:nvSpPr>
        <p:spPr>
          <a:xfrm>
            <a:off x="685800" y="457200"/>
            <a:ext cx="10789920" cy="457200"/>
          </a:xfrm>
          <a:prstGeom prst="rect">
            <a:avLst/>
          </a:prstGeom>
        </p:spPr>
        <p:txBody>
          <a:bodyPr lIns="0" tIns="0" rIns="0" bIns="0">
            <a:noAutofit/>
          </a:bodyPr>
          <a:lstStyle>
            <a:lvl1pPr marL="0" indent="0" algn="l">
              <a:lnSpc>
                <a:spcPct val="85000"/>
              </a:lnSpc>
              <a:spcAft>
                <a:spcPts val="300"/>
              </a:spcAft>
              <a:defRPr sz="3200"/>
            </a:lvl1pPr>
          </a:lstStyle>
          <a:p>
            <a:r>
              <a:rPr lang="en-US" smtClean="0"/>
              <a:t>Click to edit Master title style</a:t>
            </a:r>
            <a:endParaRPr lang="en-US" dirty="0"/>
          </a:p>
        </p:txBody>
      </p:sp>
      <p:sp>
        <p:nvSpPr>
          <p:cNvPr id="14" name="Subtitle 2"/>
          <p:cNvSpPr>
            <a:spLocks noGrp="1"/>
          </p:cNvSpPr>
          <p:nvPr>
            <p:ph type="subTitle" idx="1"/>
          </p:nvPr>
        </p:nvSpPr>
        <p:spPr>
          <a:xfrm>
            <a:off x="687611" y="914400"/>
            <a:ext cx="10789920" cy="274320"/>
          </a:xfrm>
          <a:prstGeom prst="rect">
            <a:avLst/>
          </a:prstGeom>
        </p:spPr>
        <p:txBody>
          <a:bodyPr lIns="0" tIns="0" rIns="0" bIns="0"/>
          <a:lstStyle>
            <a:lvl1pPr marL="0" indent="0" algn="l">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9" name="Content Placeholder 22"/>
          <p:cNvSpPr>
            <a:spLocks noGrp="1"/>
          </p:cNvSpPr>
          <p:nvPr>
            <p:ph sz="quarter" idx="10"/>
          </p:nvPr>
        </p:nvSpPr>
        <p:spPr>
          <a:xfrm>
            <a:off x="685800" y="1280160"/>
            <a:ext cx="5257800" cy="2240280"/>
          </a:xfrm>
          <a:prstGeom prst="rect">
            <a:avLst/>
          </a:prstGeom>
        </p:spPr>
        <p:txBody>
          <a:bodyPr lIns="0" tIns="0" rIns="0" bIns="0"/>
          <a:lstStyle>
            <a:lvl1pPr>
              <a:spcBef>
                <a:spcPts val="0"/>
              </a:spcBef>
              <a:spcAft>
                <a:spcPts val="600"/>
              </a:spcAft>
              <a:buClr>
                <a:schemeClr val="accent1"/>
              </a:buClr>
              <a:defRPr lang="en-US" sz="2800" smtClean="0">
                <a:solidFill>
                  <a:schemeClr val="tx1"/>
                </a:solidFill>
                <a:latin typeface="+mn-lt"/>
                <a:ea typeface="+mn-ea"/>
                <a:cs typeface="+mn-cs"/>
              </a:defRPr>
            </a:lvl1pPr>
            <a:lvl2pPr>
              <a:spcBef>
                <a:spcPts val="0"/>
              </a:spcBef>
              <a:buClr>
                <a:schemeClr val="tx1">
                  <a:lumMod val="50000"/>
                  <a:lumOff val="50000"/>
                </a:schemeClr>
              </a:buClr>
              <a:defRPr>
                <a:solidFill>
                  <a:schemeClr val="tx1"/>
                </a:solidFill>
              </a:defRPr>
            </a:lvl2pPr>
            <a:lvl3pPr>
              <a:spcBef>
                <a:spcPts val="0"/>
              </a:spcBef>
              <a:buClr>
                <a:schemeClr val="tx1">
                  <a:lumMod val="50000"/>
                  <a:lumOff val="50000"/>
                </a:schemeClr>
              </a:buClr>
              <a:buSzPct val="100000"/>
              <a:defRPr>
                <a:solidFill>
                  <a:schemeClr val="tx1"/>
                </a:solidFill>
              </a:defRPr>
            </a:lvl3pPr>
            <a:lvl4pPr marL="973138" indent="-234950">
              <a:spcBef>
                <a:spcPts val="0"/>
              </a:spcBef>
              <a:buClr>
                <a:schemeClr val="tx1">
                  <a:lumMod val="50000"/>
                  <a:lumOff val="50000"/>
                </a:schemeClr>
              </a:buClr>
              <a:defRPr>
                <a:solidFill>
                  <a:schemeClr val="tx1"/>
                </a:solidFill>
              </a:defRPr>
            </a:lvl4pPr>
            <a:lvl5pPr marL="1150938" indent="-177800">
              <a:spcBef>
                <a:spcPts val="0"/>
              </a:spcBef>
              <a:buClr>
                <a:schemeClr val="tx1">
                  <a:lumMod val="50000"/>
                  <a:lumOff val="50000"/>
                </a:schemeClr>
              </a:buCl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Content Placeholder 22"/>
          <p:cNvSpPr>
            <a:spLocks noGrp="1"/>
          </p:cNvSpPr>
          <p:nvPr>
            <p:ph sz="quarter" idx="12"/>
          </p:nvPr>
        </p:nvSpPr>
        <p:spPr>
          <a:xfrm>
            <a:off x="6217920" y="1280160"/>
            <a:ext cx="5257800" cy="2240280"/>
          </a:xfrm>
          <a:prstGeom prst="rect">
            <a:avLst/>
          </a:prstGeom>
        </p:spPr>
        <p:txBody>
          <a:bodyPr lIns="0" tIns="0" rIns="0" bIns="0"/>
          <a:lstStyle>
            <a:lvl1pPr>
              <a:spcBef>
                <a:spcPts val="0"/>
              </a:spcBef>
              <a:spcAft>
                <a:spcPts val="600"/>
              </a:spcAft>
              <a:buClr>
                <a:schemeClr val="accent1"/>
              </a:buClr>
              <a:defRPr lang="en-US" sz="2800" smtClean="0">
                <a:solidFill>
                  <a:schemeClr val="tx1"/>
                </a:solidFill>
                <a:latin typeface="+mn-lt"/>
                <a:ea typeface="+mn-ea"/>
                <a:cs typeface="+mn-cs"/>
              </a:defRPr>
            </a:lvl1pPr>
            <a:lvl2pPr>
              <a:spcBef>
                <a:spcPts val="0"/>
              </a:spcBef>
              <a:buClr>
                <a:schemeClr val="tx1">
                  <a:lumMod val="50000"/>
                  <a:lumOff val="50000"/>
                </a:schemeClr>
              </a:buClr>
              <a:defRPr>
                <a:solidFill>
                  <a:schemeClr val="tx1"/>
                </a:solidFill>
              </a:defRPr>
            </a:lvl2pPr>
            <a:lvl3pPr>
              <a:spcBef>
                <a:spcPts val="0"/>
              </a:spcBef>
              <a:buClr>
                <a:schemeClr val="tx1">
                  <a:lumMod val="50000"/>
                  <a:lumOff val="50000"/>
                </a:schemeClr>
              </a:buClr>
              <a:buSzPct val="100000"/>
              <a:defRPr>
                <a:solidFill>
                  <a:schemeClr val="tx1"/>
                </a:solidFill>
              </a:defRPr>
            </a:lvl3pPr>
            <a:lvl4pPr marL="973138" indent="-234950">
              <a:spcBef>
                <a:spcPts val="0"/>
              </a:spcBef>
              <a:buClr>
                <a:schemeClr val="tx1">
                  <a:lumMod val="50000"/>
                  <a:lumOff val="50000"/>
                </a:schemeClr>
              </a:buClr>
              <a:defRPr>
                <a:solidFill>
                  <a:schemeClr val="tx1"/>
                </a:solidFill>
              </a:defRPr>
            </a:lvl4pPr>
            <a:lvl5pPr marL="1150938" indent="-177800">
              <a:spcBef>
                <a:spcPts val="0"/>
              </a:spcBef>
              <a:buClr>
                <a:schemeClr val="tx1">
                  <a:lumMod val="50000"/>
                  <a:lumOff val="50000"/>
                </a:schemeClr>
              </a:buCl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Content Placeholder 22"/>
          <p:cNvSpPr>
            <a:spLocks noGrp="1"/>
          </p:cNvSpPr>
          <p:nvPr>
            <p:ph sz="quarter" idx="13"/>
          </p:nvPr>
        </p:nvSpPr>
        <p:spPr>
          <a:xfrm>
            <a:off x="685800" y="3611880"/>
            <a:ext cx="5257800" cy="2240280"/>
          </a:xfrm>
          <a:prstGeom prst="rect">
            <a:avLst/>
          </a:prstGeom>
        </p:spPr>
        <p:txBody>
          <a:bodyPr lIns="0" tIns="0" rIns="0" bIns="0"/>
          <a:lstStyle>
            <a:lvl1pPr>
              <a:spcBef>
                <a:spcPts val="0"/>
              </a:spcBef>
              <a:spcAft>
                <a:spcPts val="600"/>
              </a:spcAft>
              <a:buClr>
                <a:schemeClr val="accent1"/>
              </a:buClr>
              <a:defRPr lang="en-US" sz="2800" smtClean="0">
                <a:solidFill>
                  <a:schemeClr val="tx1"/>
                </a:solidFill>
                <a:latin typeface="+mn-lt"/>
                <a:ea typeface="+mn-ea"/>
                <a:cs typeface="+mn-cs"/>
              </a:defRPr>
            </a:lvl1pPr>
            <a:lvl2pPr>
              <a:spcBef>
                <a:spcPts val="0"/>
              </a:spcBef>
              <a:buClr>
                <a:schemeClr val="tx1">
                  <a:lumMod val="50000"/>
                  <a:lumOff val="50000"/>
                </a:schemeClr>
              </a:buClr>
              <a:defRPr>
                <a:solidFill>
                  <a:schemeClr val="tx1"/>
                </a:solidFill>
              </a:defRPr>
            </a:lvl2pPr>
            <a:lvl3pPr>
              <a:spcBef>
                <a:spcPts val="0"/>
              </a:spcBef>
              <a:buClr>
                <a:schemeClr val="tx1">
                  <a:lumMod val="50000"/>
                  <a:lumOff val="50000"/>
                </a:schemeClr>
              </a:buClr>
              <a:buSzPct val="100000"/>
              <a:defRPr>
                <a:solidFill>
                  <a:schemeClr val="tx1"/>
                </a:solidFill>
              </a:defRPr>
            </a:lvl3pPr>
            <a:lvl4pPr marL="973138" indent="-234950">
              <a:spcBef>
                <a:spcPts val="0"/>
              </a:spcBef>
              <a:buClr>
                <a:schemeClr val="tx1">
                  <a:lumMod val="50000"/>
                  <a:lumOff val="50000"/>
                </a:schemeClr>
              </a:buClr>
              <a:defRPr>
                <a:solidFill>
                  <a:schemeClr val="tx1"/>
                </a:solidFill>
              </a:defRPr>
            </a:lvl4pPr>
            <a:lvl5pPr marL="1150938" indent="-177800">
              <a:spcBef>
                <a:spcPts val="0"/>
              </a:spcBef>
              <a:buClr>
                <a:schemeClr val="tx1">
                  <a:lumMod val="50000"/>
                  <a:lumOff val="50000"/>
                </a:schemeClr>
              </a:buCl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2" name="Content Placeholder 22"/>
          <p:cNvSpPr>
            <a:spLocks noGrp="1"/>
          </p:cNvSpPr>
          <p:nvPr>
            <p:ph sz="quarter" idx="14"/>
          </p:nvPr>
        </p:nvSpPr>
        <p:spPr>
          <a:xfrm>
            <a:off x="6217920" y="3611880"/>
            <a:ext cx="5257800" cy="2240280"/>
          </a:xfrm>
          <a:prstGeom prst="rect">
            <a:avLst/>
          </a:prstGeom>
        </p:spPr>
        <p:txBody>
          <a:bodyPr lIns="0" tIns="0" rIns="0" bIns="0"/>
          <a:lstStyle>
            <a:lvl1pPr>
              <a:spcBef>
                <a:spcPts val="0"/>
              </a:spcBef>
              <a:spcAft>
                <a:spcPts val="600"/>
              </a:spcAft>
              <a:buClr>
                <a:schemeClr val="accent1"/>
              </a:buClr>
              <a:defRPr lang="en-US" sz="2800" smtClean="0">
                <a:solidFill>
                  <a:schemeClr val="tx1"/>
                </a:solidFill>
                <a:latin typeface="+mn-lt"/>
                <a:ea typeface="+mn-ea"/>
                <a:cs typeface="+mn-cs"/>
              </a:defRPr>
            </a:lvl1pPr>
            <a:lvl2pPr>
              <a:spcBef>
                <a:spcPts val="0"/>
              </a:spcBef>
              <a:buClr>
                <a:schemeClr val="tx1">
                  <a:lumMod val="50000"/>
                  <a:lumOff val="50000"/>
                </a:schemeClr>
              </a:buClr>
              <a:defRPr>
                <a:solidFill>
                  <a:schemeClr val="tx1"/>
                </a:solidFill>
              </a:defRPr>
            </a:lvl2pPr>
            <a:lvl3pPr>
              <a:spcBef>
                <a:spcPts val="0"/>
              </a:spcBef>
              <a:buClr>
                <a:schemeClr val="tx1">
                  <a:lumMod val="50000"/>
                  <a:lumOff val="50000"/>
                </a:schemeClr>
              </a:buClr>
              <a:buSzPct val="100000"/>
              <a:defRPr>
                <a:solidFill>
                  <a:schemeClr val="tx1"/>
                </a:solidFill>
              </a:defRPr>
            </a:lvl3pPr>
            <a:lvl4pPr marL="973138" indent="-234950">
              <a:spcBef>
                <a:spcPts val="0"/>
              </a:spcBef>
              <a:buClr>
                <a:schemeClr val="tx1">
                  <a:lumMod val="50000"/>
                  <a:lumOff val="50000"/>
                </a:schemeClr>
              </a:buClr>
              <a:defRPr>
                <a:solidFill>
                  <a:schemeClr val="tx1"/>
                </a:solidFill>
              </a:defRPr>
            </a:lvl4pPr>
            <a:lvl5pPr marL="1150938" indent="-177800">
              <a:spcBef>
                <a:spcPts val="0"/>
              </a:spcBef>
              <a:buClr>
                <a:schemeClr val="tx1">
                  <a:lumMod val="50000"/>
                  <a:lumOff val="50000"/>
                </a:schemeClr>
              </a:buCl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4" name="Rectangle 3"/>
          <p:cNvSpPr/>
          <p:nvPr userDrawn="1"/>
        </p:nvSpPr>
        <p:spPr bwMode="auto">
          <a:xfrm>
            <a:off x="0" y="5943600"/>
            <a:ext cx="12188825" cy="914400"/>
          </a:xfrm>
          <a:prstGeom prst="rect">
            <a:avLst/>
          </a:prstGeom>
          <a:solidFill>
            <a:sysClr val="window" lastClr="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a typeface="Arial" charset="0"/>
              <a:cs typeface="Arial" charset="0"/>
            </a:endParaRPr>
          </a:p>
        </p:txBody>
      </p:sp>
      <p:sp>
        <p:nvSpPr>
          <p:cNvPr id="19" name="Title 18"/>
          <p:cNvSpPr>
            <a:spLocks noGrp="1"/>
          </p:cNvSpPr>
          <p:nvPr>
            <p:ph type="title"/>
          </p:nvPr>
        </p:nvSpPr>
        <p:spPr>
          <a:xfrm>
            <a:off x="1280160" y="2551897"/>
            <a:ext cx="9601200" cy="640080"/>
          </a:xfrm>
          <a:prstGeom prst="rect">
            <a:avLst/>
          </a:prstGeom>
        </p:spPr>
        <p:txBody>
          <a:bodyPr lIns="0" tIns="0" rIns="0" bIns="0"/>
          <a:lstStyle>
            <a:lvl1pPr>
              <a:defRPr sz="6000" b="1">
                <a:solidFill>
                  <a:schemeClr val="tx1">
                    <a:lumMod val="50000"/>
                    <a:lumOff val="50000"/>
                  </a:schemeClr>
                </a:solidFill>
                <a:latin typeface="+mn-lt"/>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1280160" y="3331480"/>
            <a:ext cx="9601200" cy="914400"/>
          </a:xfrm>
          <a:prstGeom prst="rect">
            <a:avLst/>
          </a:prstGeom>
        </p:spPr>
        <p:txBody>
          <a:bodyPr lIns="0" tIns="0" rIns="0" bIns="0"/>
          <a:lstStyle>
            <a:lvl1pPr marL="0" indent="0">
              <a:buFontTx/>
              <a:buNone/>
              <a:defRPr sz="3600" b="1">
                <a:solidFill>
                  <a:schemeClr val="tx1">
                    <a:lumMod val="50000"/>
                    <a:lumOff val="50000"/>
                  </a:schemeClr>
                </a:solidFill>
                <a:latin typeface="+mn-lt"/>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4" name="Text Box 13"/>
          <p:cNvSpPr txBox="1">
            <a:spLocks noChangeArrowheads="1"/>
          </p:cNvSpPr>
          <p:nvPr/>
        </p:nvSpPr>
        <p:spPr bwMode="auto">
          <a:xfrm>
            <a:off x="914163" y="195263"/>
            <a:ext cx="3307489" cy="246062"/>
          </a:xfrm>
          <a:prstGeom prst="rect">
            <a:avLst/>
          </a:prstGeom>
          <a:noFill/>
          <a:ln w="9525">
            <a:noFill/>
            <a:miter lim="800000"/>
            <a:headEnd/>
            <a:tailEnd/>
          </a:ln>
          <a:effectLst/>
        </p:spPr>
        <p:txBody>
          <a:bodyPr lIns="0" tIns="0" rIns="0" bIns="0">
            <a:spAutoFit/>
          </a:bodyPr>
          <a:lstStyle/>
          <a:p>
            <a:pPr eaLnBrk="1" hangingPunct="1">
              <a:spcBef>
                <a:spcPct val="0"/>
              </a:spcBef>
              <a:buFontTx/>
              <a:buNone/>
              <a:defRPr/>
            </a:pPr>
            <a:r>
              <a:rPr lang="en-US" sz="1600" b="0" dirty="0">
                <a:solidFill>
                  <a:srgbClr val="B2B2B2"/>
                </a:solidFill>
                <a:latin typeface="Arial Narrow"/>
                <a:cs typeface="+mn-cs"/>
              </a:rPr>
              <a:t>3M Business Transformation</a:t>
            </a:r>
          </a:p>
        </p:txBody>
      </p:sp>
      <p:pic>
        <p:nvPicPr>
          <p:cNvPr id="5" name="Picture 61" descr="48 pt logo"/>
          <p:cNvPicPr>
            <a:picLocks noChangeAspect="1" noChangeArrowheads="1"/>
          </p:cNvPicPr>
          <p:nvPr userDrawn="1"/>
        </p:nvPicPr>
        <p:blipFill>
          <a:blip r:embed="rId2" cstate="print"/>
          <a:srcRect/>
          <a:stretch>
            <a:fillRect/>
          </a:stretch>
        </p:blipFill>
        <p:spPr bwMode="auto">
          <a:xfrm>
            <a:off x="10546720" y="5988050"/>
            <a:ext cx="1165980" cy="490538"/>
          </a:xfrm>
          <a:prstGeom prst="rect">
            <a:avLst/>
          </a:prstGeom>
          <a:noFill/>
          <a:ln w="9525">
            <a:noFill/>
            <a:miter lim="800000"/>
            <a:headEnd/>
            <a:tailEnd/>
          </a:ln>
        </p:spPr>
      </p:pic>
      <p:pic>
        <p:nvPicPr>
          <p:cNvPr id="6" name="Picture 5" descr="Light.jpg"/>
          <p:cNvPicPr>
            <a:picLocks noChangeAspect="1"/>
          </p:cNvPicPr>
          <p:nvPr userDrawn="1"/>
        </p:nvPicPr>
        <p:blipFill>
          <a:blip r:embed="rId3" cstate="print"/>
          <a:srcRect/>
          <a:stretch>
            <a:fillRect/>
          </a:stretch>
        </p:blipFill>
        <p:spPr bwMode="auto">
          <a:xfrm>
            <a:off x="0" y="1330326"/>
            <a:ext cx="12188825" cy="4202113"/>
          </a:xfrm>
          <a:prstGeom prst="rect">
            <a:avLst/>
          </a:prstGeom>
          <a:noFill/>
          <a:ln w="9525">
            <a:noFill/>
            <a:miter lim="800000"/>
            <a:headEnd/>
            <a:tailEnd/>
          </a:ln>
        </p:spPr>
      </p:pic>
      <p:pic>
        <p:nvPicPr>
          <p:cNvPr id="7" name="Picture 6" descr="Dark.jpg"/>
          <p:cNvPicPr>
            <a:picLocks noChangeAspect="1"/>
          </p:cNvPicPr>
          <p:nvPr userDrawn="1"/>
        </p:nvPicPr>
        <p:blipFill>
          <a:blip r:embed="rId4" cstate="print"/>
          <a:srcRect/>
          <a:stretch>
            <a:fillRect/>
          </a:stretch>
        </p:blipFill>
        <p:spPr bwMode="auto">
          <a:xfrm>
            <a:off x="0" y="1384300"/>
            <a:ext cx="12188825" cy="4148138"/>
          </a:xfrm>
          <a:prstGeom prst="rect">
            <a:avLst/>
          </a:prstGeom>
          <a:noFill/>
          <a:ln w="9525">
            <a:noFill/>
            <a:miter lim="800000"/>
            <a:headEnd/>
            <a:tailEnd/>
          </a:ln>
        </p:spPr>
      </p:pic>
      <p:pic>
        <p:nvPicPr>
          <p:cNvPr id="8" name="Picture 7" descr="Main.jpg"/>
          <p:cNvPicPr>
            <a:picLocks noChangeAspect="1"/>
          </p:cNvPicPr>
          <p:nvPr userDrawn="1"/>
        </p:nvPicPr>
        <p:blipFill>
          <a:blip r:embed="rId5" cstate="print"/>
          <a:srcRect t="-531"/>
          <a:stretch>
            <a:fillRect/>
          </a:stretch>
        </p:blipFill>
        <p:spPr bwMode="auto">
          <a:xfrm>
            <a:off x="0" y="1344614"/>
            <a:ext cx="12188825" cy="4175125"/>
          </a:xfrm>
          <a:prstGeom prst="rect">
            <a:avLst/>
          </a:prstGeom>
          <a:noFill/>
          <a:ln w="9525">
            <a:noFill/>
            <a:miter lim="800000"/>
            <a:headEnd/>
            <a:tailEnd/>
          </a:ln>
        </p:spPr>
      </p:pic>
      <p:pic>
        <p:nvPicPr>
          <p:cNvPr id="9" name="Picture 8" descr="White_Text.png"/>
          <p:cNvPicPr>
            <a:picLocks noChangeAspect="1"/>
          </p:cNvPicPr>
          <p:nvPr userDrawn="1"/>
        </p:nvPicPr>
        <p:blipFill>
          <a:blip r:embed="rId6" cstate="print"/>
          <a:srcRect/>
          <a:stretch>
            <a:fillRect/>
          </a:stretch>
        </p:blipFill>
        <p:spPr bwMode="auto">
          <a:xfrm>
            <a:off x="1919318" y="4133850"/>
            <a:ext cx="7222301" cy="1193800"/>
          </a:xfrm>
          <a:prstGeom prst="rect">
            <a:avLst/>
          </a:prstGeom>
          <a:noFill/>
          <a:ln w="9525">
            <a:noFill/>
            <a:miter lim="800000"/>
            <a:headEnd/>
            <a:tailEnd/>
          </a:ln>
        </p:spPr>
      </p:pic>
      <p:pic>
        <p:nvPicPr>
          <p:cNvPr id="10" name="Picture 9" descr="Black_Text.png"/>
          <p:cNvPicPr>
            <a:picLocks noChangeAspect="1"/>
          </p:cNvPicPr>
          <p:nvPr userDrawn="1"/>
        </p:nvPicPr>
        <p:blipFill>
          <a:blip r:embed="rId7" cstate="print"/>
          <a:srcRect/>
          <a:stretch>
            <a:fillRect/>
          </a:stretch>
        </p:blipFill>
        <p:spPr bwMode="auto">
          <a:xfrm>
            <a:off x="5410908" y="5011738"/>
            <a:ext cx="5548455" cy="906462"/>
          </a:xfrm>
          <a:prstGeom prst="rect">
            <a:avLst/>
          </a:prstGeom>
          <a:noFill/>
          <a:ln w="9525">
            <a:noFill/>
            <a:miter lim="800000"/>
            <a:headEnd/>
            <a:tailEnd/>
          </a:ln>
        </p:spPr>
      </p:pic>
      <p:sp>
        <p:nvSpPr>
          <p:cNvPr id="11" name="TextBox 10"/>
          <p:cNvSpPr txBox="1"/>
          <p:nvPr userDrawn="1"/>
        </p:nvSpPr>
        <p:spPr>
          <a:xfrm>
            <a:off x="761801" y="6565901"/>
            <a:ext cx="1760418" cy="246221"/>
          </a:xfrm>
          <a:prstGeom prst="rect">
            <a:avLst/>
          </a:prstGeom>
          <a:noFill/>
        </p:spPr>
        <p:txBody>
          <a:bodyPr wrap="none">
            <a:spAutoFit/>
          </a:bodyPr>
          <a:lstStyle/>
          <a:p>
            <a:pPr eaLnBrk="1" hangingPunct="1">
              <a:spcBef>
                <a:spcPct val="0"/>
              </a:spcBef>
              <a:buFontTx/>
              <a:buNone/>
              <a:defRPr/>
            </a:pPr>
            <a:r>
              <a:rPr lang="en-US" sz="1000" b="0" dirty="0">
                <a:solidFill>
                  <a:srgbClr val="808080"/>
                </a:solidFill>
                <a:latin typeface="Arial Narrow"/>
                <a:cs typeface="+mn-cs"/>
              </a:rPr>
              <a:t>© 3M  2011.  All Rights Reserved.</a:t>
            </a:r>
          </a:p>
        </p:txBody>
      </p:sp>
      <p:sp>
        <p:nvSpPr>
          <p:cNvPr id="495623" name="Rectangle 7"/>
          <p:cNvSpPr>
            <a:spLocks noGrp="1" noChangeArrowheads="1"/>
          </p:cNvSpPr>
          <p:nvPr>
            <p:ph type="ctrTitle" sz="quarter"/>
          </p:nvPr>
        </p:nvSpPr>
        <p:spPr>
          <a:xfrm>
            <a:off x="914162" y="620713"/>
            <a:ext cx="10563648" cy="493712"/>
          </a:xfrm>
          <a:prstGeom prst="rect">
            <a:avLst/>
          </a:prstGeom>
        </p:spPr>
        <p:txBody>
          <a:bodyPr/>
          <a:lstStyle>
            <a:lvl1pPr>
              <a:defRPr/>
            </a:lvl1pPr>
          </a:lstStyle>
          <a:p>
            <a:r>
              <a:rPr lang="en-US" dirty="0"/>
              <a:t>Click to edit Master title style</a:t>
            </a:r>
          </a:p>
        </p:txBody>
      </p:sp>
      <p:sp>
        <p:nvSpPr>
          <p:cNvPr id="495628" name="Rectangle 12"/>
          <p:cNvSpPr>
            <a:spLocks noGrp="1" noChangeArrowheads="1"/>
          </p:cNvSpPr>
          <p:nvPr>
            <p:ph type="subTitle" sz="quarter" idx="1"/>
          </p:nvPr>
        </p:nvSpPr>
        <p:spPr>
          <a:xfrm>
            <a:off x="914162" y="1028700"/>
            <a:ext cx="8532178" cy="381000"/>
          </a:xfrm>
          <a:prstGeom prst="rect">
            <a:avLst/>
          </a:prstGeom>
        </p:spPr>
        <p:txBody>
          <a:bodyPr/>
          <a:lstStyle>
            <a:lvl1pPr marL="0" indent="0">
              <a:buFont typeface="Wingdings" charset="2"/>
              <a:buNone/>
              <a:defRPr sz="1800">
                <a:solidFill>
                  <a:schemeClr val="bg2"/>
                </a:solidFill>
              </a:defRPr>
            </a:lvl1pPr>
          </a:lstStyle>
          <a:p>
            <a:r>
              <a:rPr lang="en-US" dirty="0"/>
              <a:t>Click to edit Master subtitle style</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right)">
                                      <p:cBhvr>
                                        <p:cTn id="11" dur="500"/>
                                        <p:tgtEl>
                                          <p:spTgt spid="7"/>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par>
                                <p:cTn id="24" presetID="9" presetClass="entr" presetSubtype="0" fill="hold" nodeType="withEffect">
                                  <p:stCondLst>
                                    <p:cond delay="500"/>
                                  </p:stCondLst>
                                  <p:childTnLst>
                                    <p:set>
                                      <p:cBhvr>
                                        <p:cTn id="25" dur="1" fill="hold">
                                          <p:stCondLst>
                                            <p:cond delay="0"/>
                                          </p:stCondLst>
                                        </p:cTn>
                                        <p:tgtEl>
                                          <p:spTgt spid="5"/>
                                        </p:tgtEl>
                                        <p:attrNameLst>
                                          <p:attrName>style.visibility</p:attrName>
                                        </p:attrNameLst>
                                      </p:cBhvr>
                                      <p:to>
                                        <p:strVal val="visible"/>
                                      </p:to>
                                    </p:set>
                                    <p:animEffect transition="in" filter="dissolve">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162" y="581026"/>
            <a:ext cx="10563648" cy="49371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914163" y="1524000"/>
            <a:ext cx="9611396" cy="42164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xfrm>
            <a:off x="876072" y="6572251"/>
            <a:ext cx="2844059" cy="200025"/>
          </a:xfrm>
          <a:prstGeom prst="rect">
            <a:avLst/>
          </a:prstGeom>
          <a:ln/>
        </p:spPr>
        <p:txBody>
          <a:bodyPr/>
          <a:lstStyle>
            <a:lvl1pPr>
              <a:defRPr/>
            </a:lvl1pPr>
          </a:lstStyle>
          <a:p>
            <a:pPr>
              <a:defRPr/>
            </a:pPr>
            <a:r>
              <a:rPr lang="en-US"/>
              <a:t>© 3M. All Rights Reserved.</a:t>
            </a:r>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Content">
    <p:spTree>
      <p:nvGrpSpPr>
        <p:cNvPr id="1" name=""/>
        <p:cNvGrpSpPr/>
        <p:nvPr/>
      </p:nvGrpSpPr>
      <p:grpSpPr>
        <a:xfrm>
          <a:off x="0" y="0"/>
          <a:ext cx="0" cy="0"/>
          <a:chOff x="0" y="0"/>
          <a:chExt cx="0" cy="0"/>
        </a:xfrm>
      </p:grpSpPr>
      <p:sp>
        <p:nvSpPr>
          <p:cNvPr id="7" name="Content Placeholder 22"/>
          <p:cNvSpPr>
            <a:spLocks noGrp="1"/>
          </p:cNvSpPr>
          <p:nvPr>
            <p:ph sz="quarter" idx="10"/>
          </p:nvPr>
        </p:nvSpPr>
        <p:spPr>
          <a:xfrm>
            <a:off x="685800" y="1280160"/>
            <a:ext cx="8229600" cy="4572000"/>
          </a:xfrm>
          <a:prstGeom prst="rect">
            <a:avLst/>
          </a:prstGeom>
        </p:spPr>
        <p:txBody>
          <a:bodyPr lIns="0" tIns="0" rIns="0" bIns="0"/>
          <a:lstStyle>
            <a:lvl1pPr>
              <a:spcBef>
                <a:spcPts val="0"/>
              </a:spcBef>
              <a:spcAft>
                <a:spcPts val="600"/>
              </a:spcAft>
              <a:buClr>
                <a:schemeClr val="accent1"/>
              </a:buClr>
              <a:defRPr>
                <a:solidFill>
                  <a:schemeClr val="tx1"/>
                </a:solidFill>
              </a:defRPr>
            </a:lvl1pPr>
            <a:lvl2pPr>
              <a:spcBef>
                <a:spcPts val="0"/>
              </a:spcBef>
              <a:buClr>
                <a:schemeClr val="tx1">
                  <a:lumMod val="50000"/>
                  <a:lumOff val="50000"/>
                </a:schemeClr>
              </a:buClr>
              <a:defRPr>
                <a:solidFill>
                  <a:schemeClr val="tx1"/>
                </a:solidFill>
              </a:defRPr>
            </a:lvl2pPr>
            <a:lvl3pPr>
              <a:spcBef>
                <a:spcPts val="0"/>
              </a:spcBef>
              <a:buClr>
                <a:schemeClr val="tx1">
                  <a:lumMod val="50000"/>
                  <a:lumOff val="50000"/>
                </a:schemeClr>
              </a:buClr>
              <a:buSzPct val="100000"/>
              <a:defRPr>
                <a:solidFill>
                  <a:schemeClr val="tx1"/>
                </a:solidFill>
              </a:defRPr>
            </a:lvl3pPr>
            <a:lvl4pPr marL="973138" indent="-234950">
              <a:spcBef>
                <a:spcPts val="0"/>
              </a:spcBef>
              <a:buClr>
                <a:schemeClr val="tx1">
                  <a:lumMod val="50000"/>
                  <a:lumOff val="50000"/>
                </a:schemeClr>
              </a:buClr>
              <a:defRPr>
                <a:solidFill>
                  <a:schemeClr val="tx1"/>
                </a:solidFill>
              </a:defRPr>
            </a:lvl4pPr>
            <a:lvl5pPr marL="1150938" indent="-177800">
              <a:spcBef>
                <a:spcPts val="0"/>
              </a:spcBef>
              <a:buClr>
                <a:schemeClr val="tx1">
                  <a:lumMod val="50000"/>
                  <a:lumOff val="50000"/>
                </a:schemeClr>
              </a:buCl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a:spLocks noGrp="1"/>
          </p:cNvSpPr>
          <p:nvPr>
            <p:ph type="ctrTitle"/>
          </p:nvPr>
        </p:nvSpPr>
        <p:spPr>
          <a:xfrm>
            <a:off x="685800" y="457200"/>
            <a:ext cx="10789920" cy="457200"/>
          </a:xfrm>
          <a:prstGeom prst="rect">
            <a:avLst/>
          </a:prstGeom>
        </p:spPr>
        <p:txBody>
          <a:bodyPr lIns="0" tIns="0" rIns="0" bIns="0">
            <a:noAutofit/>
          </a:bodyPr>
          <a:lstStyle>
            <a:lvl1pPr marL="0" indent="0" algn="l">
              <a:lnSpc>
                <a:spcPct val="85000"/>
              </a:lnSpc>
              <a:spcAft>
                <a:spcPts val="300"/>
              </a:spcAft>
              <a:defRPr sz="3200"/>
            </a:lvl1pPr>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Content">
    <p:spTree>
      <p:nvGrpSpPr>
        <p:cNvPr id="1" name=""/>
        <p:cNvGrpSpPr/>
        <p:nvPr/>
      </p:nvGrpSpPr>
      <p:grpSpPr>
        <a:xfrm>
          <a:off x="0" y="0"/>
          <a:ext cx="0" cy="0"/>
          <a:chOff x="0" y="0"/>
          <a:chExt cx="0" cy="0"/>
        </a:xfrm>
      </p:grpSpPr>
      <p:sp>
        <p:nvSpPr>
          <p:cNvPr id="7" name="Title 1"/>
          <p:cNvSpPr>
            <a:spLocks noGrp="1"/>
          </p:cNvSpPr>
          <p:nvPr>
            <p:ph type="ctrTitle"/>
          </p:nvPr>
        </p:nvSpPr>
        <p:spPr>
          <a:xfrm>
            <a:off x="685800" y="457200"/>
            <a:ext cx="10789920" cy="457200"/>
          </a:xfrm>
          <a:prstGeom prst="rect">
            <a:avLst/>
          </a:prstGeom>
        </p:spPr>
        <p:txBody>
          <a:bodyPr lIns="0" tIns="0" rIns="0" bIns="0">
            <a:noAutofit/>
          </a:bodyPr>
          <a:lstStyle>
            <a:lvl1pPr marL="0" indent="0" algn="l">
              <a:lnSpc>
                <a:spcPct val="85000"/>
              </a:lnSpc>
              <a:spcAft>
                <a:spcPts val="300"/>
              </a:spcAft>
              <a:defRPr sz="3200"/>
            </a:lvl1pPr>
          </a:lstStyle>
          <a:p>
            <a:r>
              <a:rPr lang="en-US" smtClean="0"/>
              <a:t>Click to edit Master title style</a:t>
            </a:r>
            <a:endParaRPr lang="en-US" dirty="0"/>
          </a:p>
        </p:txBody>
      </p:sp>
      <p:sp>
        <p:nvSpPr>
          <p:cNvPr id="8" name="Subtitle 2"/>
          <p:cNvSpPr>
            <a:spLocks noGrp="1"/>
          </p:cNvSpPr>
          <p:nvPr>
            <p:ph type="subTitle" idx="1"/>
          </p:nvPr>
        </p:nvSpPr>
        <p:spPr>
          <a:xfrm>
            <a:off x="687611" y="914400"/>
            <a:ext cx="10789920" cy="274320"/>
          </a:xfrm>
          <a:prstGeom prst="rect">
            <a:avLst/>
          </a:prstGeom>
        </p:spPr>
        <p:txBody>
          <a:bodyPr lIns="0" tIns="0" rIns="0" bIns="0"/>
          <a:lstStyle>
            <a:lvl1pPr marL="0" indent="0" algn="l">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Content Placeholder 22"/>
          <p:cNvSpPr>
            <a:spLocks noGrp="1"/>
          </p:cNvSpPr>
          <p:nvPr>
            <p:ph sz="quarter" idx="10"/>
          </p:nvPr>
        </p:nvSpPr>
        <p:spPr>
          <a:xfrm>
            <a:off x="685800" y="1280160"/>
            <a:ext cx="8229600" cy="4572000"/>
          </a:xfrm>
          <a:prstGeom prst="rect">
            <a:avLst/>
          </a:prstGeom>
        </p:spPr>
        <p:txBody>
          <a:bodyPr lIns="0" tIns="0" rIns="0" bIns="0"/>
          <a:lstStyle>
            <a:lvl1pPr>
              <a:spcBef>
                <a:spcPts val="0"/>
              </a:spcBef>
              <a:spcAft>
                <a:spcPts val="600"/>
              </a:spcAft>
              <a:buClr>
                <a:schemeClr val="accent1"/>
              </a:buClr>
              <a:defRPr>
                <a:solidFill>
                  <a:schemeClr val="tx1"/>
                </a:solidFill>
              </a:defRPr>
            </a:lvl1pPr>
            <a:lvl2pPr>
              <a:spcBef>
                <a:spcPts val="0"/>
              </a:spcBef>
              <a:buClr>
                <a:schemeClr val="tx1">
                  <a:lumMod val="50000"/>
                  <a:lumOff val="50000"/>
                </a:schemeClr>
              </a:buClr>
              <a:defRPr>
                <a:solidFill>
                  <a:schemeClr val="tx1"/>
                </a:solidFill>
              </a:defRPr>
            </a:lvl2pPr>
            <a:lvl3pPr>
              <a:spcBef>
                <a:spcPts val="0"/>
              </a:spcBef>
              <a:buClr>
                <a:schemeClr val="tx1">
                  <a:lumMod val="50000"/>
                  <a:lumOff val="50000"/>
                </a:schemeClr>
              </a:buClr>
              <a:buSzPct val="100000"/>
              <a:defRPr>
                <a:solidFill>
                  <a:schemeClr val="tx1"/>
                </a:solidFill>
              </a:defRPr>
            </a:lvl3pPr>
            <a:lvl4pPr marL="973138" indent="-234950">
              <a:spcBef>
                <a:spcPts val="0"/>
              </a:spcBef>
              <a:buClr>
                <a:schemeClr val="tx1">
                  <a:lumMod val="50000"/>
                  <a:lumOff val="50000"/>
                </a:schemeClr>
              </a:buClr>
              <a:defRPr>
                <a:solidFill>
                  <a:schemeClr val="tx1"/>
                </a:solidFill>
              </a:defRPr>
            </a:lvl4pPr>
            <a:lvl5pPr marL="1150938" indent="-177800">
              <a:spcBef>
                <a:spcPts val="0"/>
              </a:spcBef>
              <a:buClr>
                <a:schemeClr val="tx1">
                  <a:lumMod val="50000"/>
                  <a:lumOff val="50000"/>
                </a:schemeClr>
              </a:buCl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1"/>
          <p:cNvSpPr>
            <a:spLocks noGrp="1"/>
          </p:cNvSpPr>
          <p:nvPr>
            <p:ph type="ctrTitle"/>
          </p:nvPr>
        </p:nvSpPr>
        <p:spPr>
          <a:xfrm>
            <a:off x="685800" y="457200"/>
            <a:ext cx="10789920" cy="457200"/>
          </a:xfrm>
          <a:prstGeom prst="rect">
            <a:avLst/>
          </a:prstGeom>
        </p:spPr>
        <p:txBody>
          <a:bodyPr lIns="0" tIns="0" rIns="0" bIns="0">
            <a:noAutofit/>
          </a:bodyPr>
          <a:lstStyle>
            <a:lvl1pPr marL="0" indent="0" algn="l">
              <a:lnSpc>
                <a:spcPct val="85000"/>
              </a:lnSpc>
              <a:spcAft>
                <a:spcPts val="300"/>
              </a:spcAft>
              <a:defRPr sz="3200"/>
            </a:lvl1pPr>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Content, Picture">
    <p:spTree>
      <p:nvGrpSpPr>
        <p:cNvPr id="1" name=""/>
        <p:cNvGrpSpPr/>
        <p:nvPr/>
      </p:nvGrpSpPr>
      <p:grpSpPr>
        <a:xfrm>
          <a:off x="0" y="0"/>
          <a:ext cx="0" cy="0"/>
          <a:chOff x="0" y="0"/>
          <a:chExt cx="0" cy="0"/>
        </a:xfrm>
      </p:grpSpPr>
      <p:sp>
        <p:nvSpPr>
          <p:cNvPr id="7" name="Content Placeholder 22"/>
          <p:cNvSpPr>
            <a:spLocks noGrp="1"/>
          </p:cNvSpPr>
          <p:nvPr>
            <p:ph sz="quarter" idx="10"/>
          </p:nvPr>
        </p:nvSpPr>
        <p:spPr>
          <a:xfrm>
            <a:off x="685799" y="1280160"/>
            <a:ext cx="7315200" cy="4572000"/>
          </a:xfrm>
          <a:prstGeom prst="rect">
            <a:avLst/>
          </a:prstGeom>
        </p:spPr>
        <p:txBody>
          <a:bodyPr lIns="0" tIns="0" rIns="0" bIns="0"/>
          <a:lstStyle>
            <a:lvl1pPr>
              <a:spcBef>
                <a:spcPts val="0"/>
              </a:spcBef>
              <a:spcAft>
                <a:spcPts val="600"/>
              </a:spcAft>
              <a:buClr>
                <a:schemeClr val="accent1"/>
              </a:buClr>
              <a:defRPr>
                <a:solidFill>
                  <a:schemeClr val="tx1"/>
                </a:solidFill>
              </a:defRPr>
            </a:lvl1pPr>
            <a:lvl2pPr>
              <a:spcBef>
                <a:spcPts val="0"/>
              </a:spcBef>
              <a:buClr>
                <a:schemeClr val="tx1">
                  <a:lumMod val="50000"/>
                  <a:lumOff val="50000"/>
                </a:schemeClr>
              </a:buClr>
              <a:defRPr>
                <a:solidFill>
                  <a:schemeClr val="tx1"/>
                </a:solidFill>
              </a:defRPr>
            </a:lvl2pPr>
            <a:lvl3pPr>
              <a:spcBef>
                <a:spcPts val="0"/>
              </a:spcBef>
              <a:buClr>
                <a:schemeClr val="tx1">
                  <a:lumMod val="50000"/>
                  <a:lumOff val="50000"/>
                </a:schemeClr>
              </a:buClr>
              <a:buSzPct val="100000"/>
              <a:defRPr>
                <a:solidFill>
                  <a:schemeClr val="tx1"/>
                </a:solidFill>
              </a:defRPr>
            </a:lvl3pPr>
            <a:lvl4pPr marL="973138" indent="-234950">
              <a:spcBef>
                <a:spcPts val="0"/>
              </a:spcBef>
              <a:buClr>
                <a:schemeClr val="tx1">
                  <a:lumMod val="50000"/>
                  <a:lumOff val="50000"/>
                </a:schemeClr>
              </a:buClr>
              <a:defRPr>
                <a:solidFill>
                  <a:schemeClr val="tx1"/>
                </a:solidFill>
              </a:defRPr>
            </a:lvl4pPr>
            <a:lvl5pPr marL="1150938" indent="-177800">
              <a:spcBef>
                <a:spcPts val="0"/>
              </a:spcBef>
              <a:buClr>
                <a:schemeClr val="tx1">
                  <a:lumMod val="50000"/>
                  <a:lumOff val="50000"/>
                </a:schemeClr>
              </a:buCl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a:spLocks noGrp="1"/>
          </p:cNvSpPr>
          <p:nvPr>
            <p:ph type="ctrTitle"/>
          </p:nvPr>
        </p:nvSpPr>
        <p:spPr>
          <a:xfrm>
            <a:off x="685800" y="457200"/>
            <a:ext cx="10789920" cy="457200"/>
          </a:xfrm>
          <a:prstGeom prst="rect">
            <a:avLst/>
          </a:prstGeom>
        </p:spPr>
        <p:txBody>
          <a:bodyPr lIns="0" tIns="0" rIns="0" bIns="0">
            <a:noAutofit/>
          </a:bodyPr>
          <a:lstStyle>
            <a:lvl1pPr marL="0" indent="0" algn="l">
              <a:lnSpc>
                <a:spcPct val="85000"/>
              </a:lnSpc>
              <a:spcAft>
                <a:spcPts val="300"/>
              </a:spcAft>
              <a:defRPr sz="3200"/>
            </a:lvl1pPr>
          </a:lstStyle>
          <a:p>
            <a:r>
              <a:rPr lang="en-US" smtClean="0"/>
              <a:t>Click to edit Master title style</a:t>
            </a:r>
            <a:endParaRPr lang="en-US" dirty="0"/>
          </a:p>
        </p:txBody>
      </p:sp>
      <p:sp>
        <p:nvSpPr>
          <p:cNvPr id="5" name="Picture Placeholder 4"/>
          <p:cNvSpPr>
            <a:spLocks noGrp="1"/>
          </p:cNvSpPr>
          <p:nvPr>
            <p:ph type="pic" sz="quarter" idx="11"/>
          </p:nvPr>
        </p:nvSpPr>
        <p:spPr>
          <a:xfrm>
            <a:off x="8265366" y="1280160"/>
            <a:ext cx="3200400" cy="4572000"/>
          </a:xfrm>
          <a:prstGeom prst="rect">
            <a:avLst/>
          </a:prstGeom>
        </p:spPr>
        <p:txBody>
          <a:bodyPr/>
          <a:lstStyle/>
          <a:p>
            <a:r>
              <a:rPr lang="en-US" smtClean="0"/>
              <a:t>Click icon to add picture</a:t>
            </a:r>
            <a:endParaRPr lang="en-US" dirty="0"/>
          </a:p>
        </p:txBody>
      </p: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ubtitle, Content, Picture">
    <p:spTree>
      <p:nvGrpSpPr>
        <p:cNvPr id="1" name=""/>
        <p:cNvGrpSpPr/>
        <p:nvPr/>
      </p:nvGrpSpPr>
      <p:grpSpPr>
        <a:xfrm>
          <a:off x="0" y="0"/>
          <a:ext cx="0" cy="0"/>
          <a:chOff x="0" y="0"/>
          <a:chExt cx="0" cy="0"/>
        </a:xfrm>
      </p:grpSpPr>
      <p:sp>
        <p:nvSpPr>
          <p:cNvPr id="7" name="Title 1"/>
          <p:cNvSpPr>
            <a:spLocks noGrp="1"/>
          </p:cNvSpPr>
          <p:nvPr>
            <p:ph type="ctrTitle"/>
          </p:nvPr>
        </p:nvSpPr>
        <p:spPr>
          <a:xfrm>
            <a:off x="685800" y="457200"/>
            <a:ext cx="10789920" cy="457200"/>
          </a:xfrm>
          <a:prstGeom prst="rect">
            <a:avLst/>
          </a:prstGeom>
        </p:spPr>
        <p:txBody>
          <a:bodyPr lIns="0" tIns="0" rIns="0" bIns="0">
            <a:noAutofit/>
          </a:bodyPr>
          <a:lstStyle>
            <a:lvl1pPr marL="0" indent="0" algn="l">
              <a:lnSpc>
                <a:spcPct val="85000"/>
              </a:lnSpc>
              <a:spcAft>
                <a:spcPts val="300"/>
              </a:spcAft>
              <a:defRPr sz="3200"/>
            </a:lvl1pPr>
          </a:lstStyle>
          <a:p>
            <a:r>
              <a:rPr lang="en-US" smtClean="0"/>
              <a:t>Click to edit Master title style</a:t>
            </a:r>
            <a:endParaRPr lang="en-US" dirty="0"/>
          </a:p>
        </p:txBody>
      </p:sp>
      <p:sp>
        <p:nvSpPr>
          <p:cNvPr id="8" name="Subtitle 2"/>
          <p:cNvSpPr>
            <a:spLocks noGrp="1"/>
          </p:cNvSpPr>
          <p:nvPr>
            <p:ph type="subTitle" idx="1"/>
          </p:nvPr>
        </p:nvSpPr>
        <p:spPr>
          <a:xfrm>
            <a:off x="687611" y="914400"/>
            <a:ext cx="10789920" cy="274320"/>
          </a:xfrm>
          <a:prstGeom prst="rect">
            <a:avLst/>
          </a:prstGeom>
        </p:spPr>
        <p:txBody>
          <a:bodyPr lIns="0" tIns="0" rIns="0" bIns="0"/>
          <a:lstStyle>
            <a:lvl1pPr marL="0" indent="0" algn="l">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Content Placeholder 22"/>
          <p:cNvSpPr>
            <a:spLocks noGrp="1"/>
          </p:cNvSpPr>
          <p:nvPr>
            <p:ph sz="quarter" idx="10"/>
          </p:nvPr>
        </p:nvSpPr>
        <p:spPr>
          <a:xfrm>
            <a:off x="685800" y="1280160"/>
            <a:ext cx="7315200" cy="4572000"/>
          </a:xfrm>
          <a:prstGeom prst="rect">
            <a:avLst/>
          </a:prstGeom>
        </p:spPr>
        <p:txBody>
          <a:bodyPr lIns="0" tIns="0" rIns="0" bIns="0"/>
          <a:lstStyle>
            <a:lvl1pPr>
              <a:spcBef>
                <a:spcPts val="0"/>
              </a:spcBef>
              <a:spcAft>
                <a:spcPts val="600"/>
              </a:spcAft>
              <a:buClr>
                <a:schemeClr val="accent1"/>
              </a:buClr>
              <a:defRPr>
                <a:solidFill>
                  <a:schemeClr val="tx1"/>
                </a:solidFill>
              </a:defRPr>
            </a:lvl1pPr>
            <a:lvl2pPr>
              <a:spcBef>
                <a:spcPts val="0"/>
              </a:spcBef>
              <a:buClr>
                <a:schemeClr val="tx1">
                  <a:lumMod val="50000"/>
                  <a:lumOff val="50000"/>
                </a:schemeClr>
              </a:buClr>
              <a:defRPr>
                <a:solidFill>
                  <a:schemeClr val="tx1"/>
                </a:solidFill>
              </a:defRPr>
            </a:lvl2pPr>
            <a:lvl3pPr>
              <a:spcBef>
                <a:spcPts val="0"/>
              </a:spcBef>
              <a:buClr>
                <a:schemeClr val="tx1">
                  <a:lumMod val="50000"/>
                  <a:lumOff val="50000"/>
                </a:schemeClr>
              </a:buClr>
              <a:buSzPct val="100000"/>
              <a:defRPr>
                <a:solidFill>
                  <a:schemeClr val="tx1"/>
                </a:solidFill>
              </a:defRPr>
            </a:lvl3pPr>
            <a:lvl4pPr marL="973138" indent="-234950">
              <a:spcBef>
                <a:spcPts val="0"/>
              </a:spcBef>
              <a:buClr>
                <a:schemeClr val="tx1">
                  <a:lumMod val="50000"/>
                  <a:lumOff val="50000"/>
                </a:schemeClr>
              </a:buClr>
              <a:defRPr>
                <a:solidFill>
                  <a:schemeClr val="tx1"/>
                </a:solidFill>
              </a:defRPr>
            </a:lvl4pPr>
            <a:lvl5pPr marL="1150938" indent="-177800">
              <a:spcBef>
                <a:spcPts val="0"/>
              </a:spcBef>
              <a:buClr>
                <a:schemeClr val="tx1">
                  <a:lumMod val="50000"/>
                  <a:lumOff val="50000"/>
                </a:schemeClr>
              </a:buCl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Picture Placeholder 4"/>
          <p:cNvSpPr>
            <a:spLocks noGrp="1"/>
          </p:cNvSpPr>
          <p:nvPr>
            <p:ph type="pic" sz="quarter" idx="11"/>
          </p:nvPr>
        </p:nvSpPr>
        <p:spPr>
          <a:xfrm>
            <a:off x="8265365" y="1280160"/>
            <a:ext cx="3200400" cy="4572000"/>
          </a:xfrm>
          <a:prstGeom prst="rect">
            <a:avLst/>
          </a:prstGeom>
        </p:spPr>
        <p:txBody>
          <a:bodyPr/>
          <a:lstStyle/>
          <a:p>
            <a:r>
              <a:rPr lang="en-US" smtClean="0"/>
              <a:t>Click icon to add picture</a:t>
            </a:r>
            <a:endParaRPr lang="en-US"/>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2  Content">
    <p:spTree>
      <p:nvGrpSpPr>
        <p:cNvPr id="1" name=""/>
        <p:cNvGrpSpPr/>
        <p:nvPr/>
      </p:nvGrpSpPr>
      <p:grpSpPr>
        <a:xfrm>
          <a:off x="0" y="0"/>
          <a:ext cx="0" cy="0"/>
          <a:chOff x="0" y="0"/>
          <a:chExt cx="0" cy="0"/>
        </a:xfrm>
      </p:grpSpPr>
      <p:sp>
        <p:nvSpPr>
          <p:cNvPr id="23" name="Content Placeholder 22"/>
          <p:cNvSpPr>
            <a:spLocks noGrp="1"/>
          </p:cNvSpPr>
          <p:nvPr>
            <p:ph sz="quarter" idx="10"/>
          </p:nvPr>
        </p:nvSpPr>
        <p:spPr>
          <a:xfrm>
            <a:off x="685800" y="1280160"/>
            <a:ext cx="5257800" cy="4572000"/>
          </a:xfrm>
          <a:prstGeom prst="rect">
            <a:avLst/>
          </a:prstGeom>
        </p:spPr>
        <p:txBody>
          <a:bodyPr lIns="0" tIns="0" rIns="0" bIns="0"/>
          <a:lstStyle>
            <a:lvl1pPr>
              <a:spcBef>
                <a:spcPts val="0"/>
              </a:spcBef>
              <a:spcAft>
                <a:spcPts val="600"/>
              </a:spcAft>
              <a:buClr>
                <a:schemeClr val="accent1"/>
              </a:buClr>
              <a:defRPr lang="en-US" sz="2800" smtClean="0">
                <a:solidFill>
                  <a:schemeClr val="tx1"/>
                </a:solidFill>
                <a:latin typeface="+mn-lt"/>
                <a:ea typeface="+mn-ea"/>
                <a:cs typeface="+mn-cs"/>
              </a:defRPr>
            </a:lvl1pPr>
            <a:lvl2pPr>
              <a:spcBef>
                <a:spcPts val="0"/>
              </a:spcBef>
              <a:spcAft>
                <a:spcPts val="600"/>
              </a:spcAft>
              <a:buClr>
                <a:schemeClr val="tx1">
                  <a:lumMod val="50000"/>
                  <a:lumOff val="50000"/>
                </a:schemeClr>
              </a:buClr>
              <a:defRPr>
                <a:solidFill>
                  <a:schemeClr val="tx1"/>
                </a:solidFill>
              </a:defRPr>
            </a:lvl2pPr>
            <a:lvl3pPr>
              <a:spcBef>
                <a:spcPts val="0"/>
              </a:spcBef>
              <a:spcAft>
                <a:spcPts val="600"/>
              </a:spcAft>
              <a:buClr>
                <a:schemeClr val="tx1">
                  <a:lumMod val="50000"/>
                  <a:lumOff val="50000"/>
                </a:schemeClr>
              </a:buClr>
              <a:buSzPct val="100000"/>
              <a:defRPr>
                <a:solidFill>
                  <a:schemeClr val="tx1"/>
                </a:solidFill>
              </a:defRPr>
            </a:lvl3pPr>
            <a:lvl4pPr marL="973138" indent="-234950">
              <a:spcBef>
                <a:spcPts val="0"/>
              </a:spcBef>
              <a:spcAft>
                <a:spcPts val="600"/>
              </a:spcAft>
              <a:buClr>
                <a:schemeClr val="tx1">
                  <a:lumMod val="50000"/>
                  <a:lumOff val="50000"/>
                </a:schemeClr>
              </a:buClr>
              <a:defRPr>
                <a:solidFill>
                  <a:schemeClr val="tx1"/>
                </a:solidFill>
              </a:defRPr>
            </a:lvl4pPr>
            <a:lvl5pPr marL="1150938" indent="-177800">
              <a:spcBef>
                <a:spcPts val="0"/>
              </a:spcBef>
              <a:spcAft>
                <a:spcPts val="600"/>
              </a:spcAft>
              <a:buClr>
                <a:schemeClr val="tx1">
                  <a:lumMod val="50000"/>
                  <a:lumOff val="50000"/>
                </a:schemeClr>
              </a:buCl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22"/>
          <p:cNvSpPr>
            <a:spLocks noGrp="1"/>
          </p:cNvSpPr>
          <p:nvPr>
            <p:ph sz="quarter" idx="11"/>
          </p:nvPr>
        </p:nvSpPr>
        <p:spPr>
          <a:xfrm>
            <a:off x="6217920" y="1280160"/>
            <a:ext cx="5257800" cy="4572000"/>
          </a:xfrm>
          <a:prstGeom prst="rect">
            <a:avLst/>
          </a:prstGeom>
        </p:spPr>
        <p:txBody>
          <a:bodyPr lIns="0" tIns="0" rIns="0" bIns="0"/>
          <a:lstStyle>
            <a:lvl1pPr>
              <a:spcBef>
                <a:spcPts val="0"/>
              </a:spcBef>
              <a:spcAft>
                <a:spcPts val="600"/>
              </a:spcAft>
              <a:buClr>
                <a:schemeClr val="accent1"/>
              </a:buClr>
              <a:defRPr lang="en-US" sz="2800" smtClean="0">
                <a:solidFill>
                  <a:schemeClr val="tx1"/>
                </a:solidFill>
                <a:latin typeface="+mn-lt"/>
                <a:ea typeface="+mn-ea"/>
                <a:cs typeface="+mn-cs"/>
              </a:defRPr>
            </a:lvl1pPr>
            <a:lvl2pPr>
              <a:spcBef>
                <a:spcPts val="0"/>
              </a:spcBef>
              <a:spcAft>
                <a:spcPts val="600"/>
              </a:spcAft>
              <a:buClr>
                <a:schemeClr val="tx1">
                  <a:lumMod val="50000"/>
                  <a:lumOff val="50000"/>
                </a:schemeClr>
              </a:buClr>
              <a:defRPr>
                <a:solidFill>
                  <a:schemeClr val="tx1"/>
                </a:solidFill>
              </a:defRPr>
            </a:lvl2pPr>
            <a:lvl3pPr>
              <a:spcBef>
                <a:spcPts val="0"/>
              </a:spcBef>
              <a:spcAft>
                <a:spcPts val="600"/>
              </a:spcAft>
              <a:buClr>
                <a:schemeClr val="tx1">
                  <a:lumMod val="50000"/>
                  <a:lumOff val="50000"/>
                </a:schemeClr>
              </a:buClr>
              <a:buSzPct val="100000"/>
              <a:defRPr>
                <a:solidFill>
                  <a:schemeClr val="tx1"/>
                </a:solidFill>
              </a:defRPr>
            </a:lvl3pPr>
            <a:lvl4pPr marL="973138" indent="-234950">
              <a:spcBef>
                <a:spcPts val="0"/>
              </a:spcBef>
              <a:spcAft>
                <a:spcPts val="600"/>
              </a:spcAft>
              <a:buClr>
                <a:schemeClr val="tx1">
                  <a:lumMod val="50000"/>
                  <a:lumOff val="50000"/>
                </a:schemeClr>
              </a:buClr>
              <a:defRPr>
                <a:solidFill>
                  <a:schemeClr val="tx1"/>
                </a:solidFill>
              </a:defRPr>
            </a:lvl4pPr>
            <a:lvl5pPr marL="1150938" indent="-177800">
              <a:spcBef>
                <a:spcPts val="0"/>
              </a:spcBef>
              <a:spcAft>
                <a:spcPts val="600"/>
              </a:spcAft>
              <a:buClr>
                <a:schemeClr val="tx1">
                  <a:lumMod val="50000"/>
                  <a:lumOff val="50000"/>
                </a:schemeClr>
              </a:buCl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ctrTitle"/>
          </p:nvPr>
        </p:nvSpPr>
        <p:spPr>
          <a:xfrm>
            <a:off x="685800" y="457200"/>
            <a:ext cx="10789920" cy="457200"/>
          </a:xfrm>
          <a:prstGeom prst="rect">
            <a:avLst/>
          </a:prstGeom>
        </p:spPr>
        <p:txBody>
          <a:bodyPr lIns="0" tIns="0" rIns="0" bIns="0">
            <a:noAutofit/>
          </a:bodyPr>
          <a:lstStyle>
            <a:lvl1pPr marL="0" indent="0" algn="l">
              <a:lnSpc>
                <a:spcPct val="85000"/>
              </a:lnSpc>
              <a:spcAft>
                <a:spcPts val="300"/>
              </a:spcAft>
              <a:defRPr sz="3200"/>
            </a:lvl1pPr>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2 Content">
    <p:spTree>
      <p:nvGrpSpPr>
        <p:cNvPr id="1" name=""/>
        <p:cNvGrpSpPr/>
        <p:nvPr/>
      </p:nvGrpSpPr>
      <p:grpSpPr>
        <a:xfrm>
          <a:off x="0" y="0"/>
          <a:ext cx="0" cy="0"/>
          <a:chOff x="0" y="0"/>
          <a:chExt cx="0" cy="0"/>
        </a:xfrm>
      </p:grpSpPr>
      <p:sp>
        <p:nvSpPr>
          <p:cNvPr id="8" name="Title 1"/>
          <p:cNvSpPr>
            <a:spLocks noGrp="1"/>
          </p:cNvSpPr>
          <p:nvPr>
            <p:ph type="ctrTitle"/>
          </p:nvPr>
        </p:nvSpPr>
        <p:spPr>
          <a:xfrm>
            <a:off x="685800" y="457200"/>
            <a:ext cx="10789920" cy="457200"/>
          </a:xfrm>
          <a:prstGeom prst="rect">
            <a:avLst/>
          </a:prstGeom>
        </p:spPr>
        <p:txBody>
          <a:bodyPr lIns="0" tIns="0" rIns="0" bIns="0">
            <a:noAutofit/>
          </a:bodyPr>
          <a:lstStyle>
            <a:lvl1pPr marL="0" indent="0" algn="l">
              <a:lnSpc>
                <a:spcPct val="85000"/>
              </a:lnSpc>
              <a:spcAft>
                <a:spcPts val="300"/>
              </a:spcAft>
              <a:defRPr sz="3200"/>
            </a:lvl1pPr>
          </a:lstStyle>
          <a:p>
            <a:r>
              <a:rPr lang="en-US" smtClean="0"/>
              <a:t>Click to edit Master title style</a:t>
            </a:r>
            <a:endParaRPr lang="en-US" dirty="0"/>
          </a:p>
        </p:txBody>
      </p:sp>
      <p:sp>
        <p:nvSpPr>
          <p:cNvPr id="9" name="Subtitle 2"/>
          <p:cNvSpPr>
            <a:spLocks noGrp="1"/>
          </p:cNvSpPr>
          <p:nvPr>
            <p:ph type="subTitle" idx="1"/>
          </p:nvPr>
        </p:nvSpPr>
        <p:spPr>
          <a:xfrm>
            <a:off x="687611" y="914400"/>
            <a:ext cx="10789920" cy="274320"/>
          </a:xfrm>
          <a:prstGeom prst="rect">
            <a:avLst/>
          </a:prstGeom>
        </p:spPr>
        <p:txBody>
          <a:bodyPr lIns="0" tIns="0" rIns="0" bIns="0"/>
          <a:lstStyle>
            <a:lvl1pPr marL="0" indent="0" algn="l">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Content Placeholder 22"/>
          <p:cNvSpPr>
            <a:spLocks noGrp="1"/>
          </p:cNvSpPr>
          <p:nvPr>
            <p:ph sz="quarter" idx="10"/>
          </p:nvPr>
        </p:nvSpPr>
        <p:spPr>
          <a:xfrm>
            <a:off x="685800" y="1280160"/>
            <a:ext cx="5257800" cy="4572000"/>
          </a:xfrm>
          <a:prstGeom prst="rect">
            <a:avLst/>
          </a:prstGeom>
        </p:spPr>
        <p:txBody>
          <a:bodyPr lIns="0" tIns="0" rIns="0" bIns="0"/>
          <a:lstStyle>
            <a:lvl1pPr>
              <a:spcBef>
                <a:spcPts val="0"/>
              </a:spcBef>
              <a:spcAft>
                <a:spcPts val="600"/>
              </a:spcAft>
              <a:buClr>
                <a:schemeClr val="accent1"/>
              </a:buClr>
              <a:defRPr lang="en-US" sz="2800" smtClean="0">
                <a:solidFill>
                  <a:schemeClr val="tx1"/>
                </a:solidFill>
                <a:latin typeface="+mn-lt"/>
                <a:ea typeface="+mn-ea"/>
                <a:cs typeface="+mn-cs"/>
              </a:defRPr>
            </a:lvl1pPr>
            <a:lvl2pPr>
              <a:spcBef>
                <a:spcPts val="0"/>
              </a:spcBef>
              <a:spcAft>
                <a:spcPts val="600"/>
              </a:spcAft>
              <a:buClr>
                <a:schemeClr val="tx1">
                  <a:lumMod val="50000"/>
                  <a:lumOff val="50000"/>
                </a:schemeClr>
              </a:buClr>
              <a:defRPr>
                <a:solidFill>
                  <a:schemeClr val="tx1"/>
                </a:solidFill>
              </a:defRPr>
            </a:lvl2pPr>
            <a:lvl3pPr>
              <a:spcBef>
                <a:spcPts val="0"/>
              </a:spcBef>
              <a:spcAft>
                <a:spcPts val="600"/>
              </a:spcAft>
              <a:buClr>
                <a:schemeClr val="tx1">
                  <a:lumMod val="50000"/>
                  <a:lumOff val="50000"/>
                </a:schemeClr>
              </a:buClr>
              <a:buSzPct val="100000"/>
              <a:defRPr>
                <a:solidFill>
                  <a:schemeClr val="tx1"/>
                </a:solidFill>
              </a:defRPr>
            </a:lvl3pPr>
            <a:lvl4pPr marL="973138" indent="-234950">
              <a:spcBef>
                <a:spcPts val="0"/>
              </a:spcBef>
              <a:spcAft>
                <a:spcPts val="600"/>
              </a:spcAft>
              <a:buClr>
                <a:schemeClr val="tx1">
                  <a:lumMod val="50000"/>
                  <a:lumOff val="50000"/>
                </a:schemeClr>
              </a:buClr>
              <a:defRPr>
                <a:solidFill>
                  <a:schemeClr val="tx1"/>
                </a:solidFill>
              </a:defRPr>
            </a:lvl4pPr>
            <a:lvl5pPr marL="1150938" indent="-177800">
              <a:spcBef>
                <a:spcPts val="0"/>
              </a:spcBef>
              <a:spcAft>
                <a:spcPts val="600"/>
              </a:spcAft>
              <a:buClr>
                <a:schemeClr val="tx1">
                  <a:lumMod val="50000"/>
                  <a:lumOff val="50000"/>
                </a:schemeClr>
              </a:buCl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22"/>
          <p:cNvSpPr>
            <a:spLocks noGrp="1"/>
          </p:cNvSpPr>
          <p:nvPr>
            <p:ph sz="quarter" idx="11"/>
          </p:nvPr>
        </p:nvSpPr>
        <p:spPr>
          <a:xfrm>
            <a:off x="6217920" y="1280160"/>
            <a:ext cx="5257800" cy="4572000"/>
          </a:xfrm>
          <a:prstGeom prst="rect">
            <a:avLst/>
          </a:prstGeom>
        </p:spPr>
        <p:txBody>
          <a:bodyPr lIns="0" tIns="0" rIns="0" bIns="0"/>
          <a:lstStyle>
            <a:lvl1pPr>
              <a:spcBef>
                <a:spcPts val="0"/>
              </a:spcBef>
              <a:spcAft>
                <a:spcPts val="600"/>
              </a:spcAft>
              <a:buClr>
                <a:schemeClr val="accent1"/>
              </a:buClr>
              <a:defRPr lang="en-US" sz="2800" smtClean="0">
                <a:solidFill>
                  <a:schemeClr val="tx1"/>
                </a:solidFill>
                <a:latin typeface="+mn-lt"/>
                <a:ea typeface="+mn-ea"/>
                <a:cs typeface="+mn-cs"/>
              </a:defRPr>
            </a:lvl1pPr>
            <a:lvl2pPr>
              <a:spcBef>
                <a:spcPts val="0"/>
              </a:spcBef>
              <a:spcAft>
                <a:spcPts val="600"/>
              </a:spcAft>
              <a:buClr>
                <a:schemeClr val="tx1">
                  <a:lumMod val="50000"/>
                  <a:lumOff val="50000"/>
                </a:schemeClr>
              </a:buClr>
              <a:defRPr>
                <a:solidFill>
                  <a:schemeClr val="tx1"/>
                </a:solidFill>
              </a:defRPr>
            </a:lvl2pPr>
            <a:lvl3pPr>
              <a:spcBef>
                <a:spcPts val="0"/>
              </a:spcBef>
              <a:spcAft>
                <a:spcPts val="600"/>
              </a:spcAft>
              <a:buClr>
                <a:schemeClr val="tx1">
                  <a:lumMod val="50000"/>
                  <a:lumOff val="50000"/>
                </a:schemeClr>
              </a:buClr>
              <a:buSzPct val="100000"/>
              <a:defRPr>
                <a:solidFill>
                  <a:schemeClr val="tx1"/>
                </a:solidFill>
              </a:defRPr>
            </a:lvl3pPr>
            <a:lvl4pPr marL="973138" indent="-234950">
              <a:spcBef>
                <a:spcPts val="0"/>
              </a:spcBef>
              <a:spcAft>
                <a:spcPts val="600"/>
              </a:spcAft>
              <a:buClr>
                <a:schemeClr val="tx1">
                  <a:lumMod val="50000"/>
                  <a:lumOff val="50000"/>
                </a:schemeClr>
              </a:buClr>
              <a:defRPr>
                <a:solidFill>
                  <a:schemeClr val="tx1"/>
                </a:solidFill>
              </a:defRPr>
            </a:lvl4pPr>
            <a:lvl5pPr marL="1150938" indent="-177800">
              <a:spcBef>
                <a:spcPts val="0"/>
              </a:spcBef>
              <a:spcAft>
                <a:spcPts val="600"/>
              </a:spcAft>
              <a:buClr>
                <a:schemeClr val="tx1">
                  <a:lumMod val="50000"/>
                  <a:lumOff val="50000"/>
                </a:schemeClr>
              </a:buCl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3 Content">
    <p:spTree>
      <p:nvGrpSpPr>
        <p:cNvPr id="1" name=""/>
        <p:cNvGrpSpPr/>
        <p:nvPr/>
      </p:nvGrpSpPr>
      <p:grpSpPr>
        <a:xfrm>
          <a:off x="0" y="0"/>
          <a:ext cx="0" cy="0"/>
          <a:chOff x="0" y="0"/>
          <a:chExt cx="0" cy="0"/>
        </a:xfrm>
      </p:grpSpPr>
      <p:sp>
        <p:nvSpPr>
          <p:cNvPr id="8" name="Title 1"/>
          <p:cNvSpPr>
            <a:spLocks noGrp="1"/>
          </p:cNvSpPr>
          <p:nvPr>
            <p:ph type="ctrTitle"/>
          </p:nvPr>
        </p:nvSpPr>
        <p:spPr>
          <a:xfrm>
            <a:off x="685800" y="457200"/>
            <a:ext cx="10789920" cy="457200"/>
          </a:xfrm>
          <a:prstGeom prst="rect">
            <a:avLst/>
          </a:prstGeom>
        </p:spPr>
        <p:txBody>
          <a:bodyPr lIns="0" tIns="0" rIns="0" bIns="0">
            <a:noAutofit/>
          </a:bodyPr>
          <a:lstStyle>
            <a:lvl1pPr marL="0" indent="0" algn="l">
              <a:lnSpc>
                <a:spcPct val="85000"/>
              </a:lnSpc>
              <a:spcAft>
                <a:spcPts val="300"/>
              </a:spcAft>
              <a:defRPr sz="3200"/>
            </a:lvl1pPr>
          </a:lstStyle>
          <a:p>
            <a:r>
              <a:rPr lang="en-US" smtClean="0"/>
              <a:t>Click to edit Master title style</a:t>
            </a:r>
            <a:endParaRPr lang="en-US" dirty="0"/>
          </a:p>
        </p:txBody>
      </p:sp>
      <p:sp>
        <p:nvSpPr>
          <p:cNvPr id="10" name="Content Placeholder 22"/>
          <p:cNvSpPr>
            <a:spLocks noGrp="1"/>
          </p:cNvSpPr>
          <p:nvPr>
            <p:ph sz="quarter" idx="10"/>
          </p:nvPr>
        </p:nvSpPr>
        <p:spPr>
          <a:xfrm>
            <a:off x="685800" y="1280160"/>
            <a:ext cx="3474720" cy="4572000"/>
          </a:xfrm>
          <a:prstGeom prst="rect">
            <a:avLst/>
          </a:prstGeom>
        </p:spPr>
        <p:txBody>
          <a:bodyPr lIns="0" tIns="0" rIns="0" bIns="0"/>
          <a:lstStyle>
            <a:lvl1pPr>
              <a:spcBef>
                <a:spcPts val="0"/>
              </a:spcBef>
              <a:spcAft>
                <a:spcPts val="600"/>
              </a:spcAft>
              <a:buClr>
                <a:schemeClr val="accent1"/>
              </a:buClr>
              <a:defRPr lang="en-US" sz="2800" smtClean="0">
                <a:solidFill>
                  <a:schemeClr val="tx1"/>
                </a:solidFill>
                <a:latin typeface="+mn-lt"/>
                <a:ea typeface="+mn-ea"/>
                <a:cs typeface="+mn-cs"/>
              </a:defRPr>
            </a:lvl1pPr>
            <a:lvl2pPr>
              <a:spcBef>
                <a:spcPts val="0"/>
              </a:spcBef>
              <a:spcAft>
                <a:spcPts val="600"/>
              </a:spcAft>
              <a:buClr>
                <a:schemeClr val="tx1">
                  <a:lumMod val="50000"/>
                  <a:lumOff val="50000"/>
                </a:schemeClr>
              </a:buClr>
              <a:defRPr>
                <a:solidFill>
                  <a:schemeClr val="tx1"/>
                </a:solidFill>
              </a:defRPr>
            </a:lvl2pPr>
            <a:lvl3pPr>
              <a:spcBef>
                <a:spcPts val="0"/>
              </a:spcBef>
              <a:spcAft>
                <a:spcPts val="600"/>
              </a:spcAft>
              <a:buClr>
                <a:schemeClr val="tx1">
                  <a:lumMod val="50000"/>
                  <a:lumOff val="50000"/>
                </a:schemeClr>
              </a:buClr>
              <a:buSzPct val="100000"/>
              <a:defRPr>
                <a:solidFill>
                  <a:schemeClr val="tx1"/>
                </a:solidFill>
              </a:defRPr>
            </a:lvl3pPr>
            <a:lvl4pPr marL="973138" indent="-234950">
              <a:spcBef>
                <a:spcPts val="0"/>
              </a:spcBef>
              <a:spcAft>
                <a:spcPts val="600"/>
              </a:spcAft>
              <a:buClr>
                <a:schemeClr val="tx1">
                  <a:lumMod val="50000"/>
                  <a:lumOff val="50000"/>
                </a:schemeClr>
              </a:buClr>
              <a:defRPr>
                <a:solidFill>
                  <a:schemeClr val="tx1"/>
                </a:solidFill>
              </a:defRPr>
            </a:lvl4pPr>
            <a:lvl5pPr marL="1150938" indent="-177800">
              <a:spcBef>
                <a:spcPts val="0"/>
              </a:spcBef>
              <a:spcAft>
                <a:spcPts val="600"/>
              </a:spcAft>
              <a:buClr>
                <a:schemeClr val="tx1">
                  <a:lumMod val="50000"/>
                  <a:lumOff val="50000"/>
                </a:schemeClr>
              </a:buCl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22"/>
          <p:cNvSpPr>
            <a:spLocks noGrp="1"/>
          </p:cNvSpPr>
          <p:nvPr>
            <p:ph sz="quarter" idx="11"/>
          </p:nvPr>
        </p:nvSpPr>
        <p:spPr>
          <a:xfrm>
            <a:off x="4335679" y="1280160"/>
            <a:ext cx="3474720" cy="4572000"/>
          </a:xfrm>
          <a:prstGeom prst="rect">
            <a:avLst/>
          </a:prstGeom>
        </p:spPr>
        <p:txBody>
          <a:bodyPr lIns="0" tIns="0" rIns="0" bIns="0"/>
          <a:lstStyle>
            <a:lvl1pPr>
              <a:spcBef>
                <a:spcPts val="0"/>
              </a:spcBef>
              <a:spcAft>
                <a:spcPts val="600"/>
              </a:spcAft>
              <a:buClr>
                <a:schemeClr val="accent1"/>
              </a:buClr>
              <a:defRPr lang="en-US" sz="2800" smtClean="0">
                <a:solidFill>
                  <a:schemeClr val="tx1"/>
                </a:solidFill>
                <a:latin typeface="+mn-lt"/>
                <a:ea typeface="+mn-ea"/>
                <a:cs typeface="+mn-cs"/>
              </a:defRPr>
            </a:lvl1pPr>
            <a:lvl2pPr>
              <a:spcBef>
                <a:spcPts val="0"/>
              </a:spcBef>
              <a:spcAft>
                <a:spcPts val="600"/>
              </a:spcAft>
              <a:buClr>
                <a:schemeClr val="tx1">
                  <a:lumMod val="50000"/>
                  <a:lumOff val="50000"/>
                </a:schemeClr>
              </a:buClr>
              <a:defRPr>
                <a:solidFill>
                  <a:schemeClr val="tx1"/>
                </a:solidFill>
              </a:defRPr>
            </a:lvl2pPr>
            <a:lvl3pPr>
              <a:spcBef>
                <a:spcPts val="0"/>
              </a:spcBef>
              <a:spcAft>
                <a:spcPts val="600"/>
              </a:spcAft>
              <a:buClr>
                <a:schemeClr val="tx1">
                  <a:lumMod val="50000"/>
                  <a:lumOff val="50000"/>
                </a:schemeClr>
              </a:buClr>
              <a:buSzPct val="100000"/>
              <a:defRPr>
                <a:solidFill>
                  <a:schemeClr val="tx1"/>
                </a:solidFill>
              </a:defRPr>
            </a:lvl3pPr>
            <a:lvl4pPr marL="973138" indent="-234950">
              <a:spcBef>
                <a:spcPts val="0"/>
              </a:spcBef>
              <a:spcAft>
                <a:spcPts val="600"/>
              </a:spcAft>
              <a:buClr>
                <a:schemeClr val="tx1">
                  <a:lumMod val="50000"/>
                  <a:lumOff val="50000"/>
                </a:schemeClr>
              </a:buClr>
              <a:defRPr>
                <a:solidFill>
                  <a:schemeClr val="tx1"/>
                </a:solidFill>
              </a:defRPr>
            </a:lvl4pPr>
            <a:lvl5pPr marL="1150938" indent="-177800">
              <a:spcBef>
                <a:spcPts val="0"/>
              </a:spcBef>
              <a:spcAft>
                <a:spcPts val="600"/>
              </a:spcAft>
              <a:buClr>
                <a:schemeClr val="tx1">
                  <a:lumMod val="50000"/>
                  <a:lumOff val="50000"/>
                </a:schemeClr>
              </a:buCl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2"/>
          <p:cNvSpPr>
            <a:spLocks noGrp="1"/>
          </p:cNvSpPr>
          <p:nvPr>
            <p:ph sz="quarter" idx="12"/>
          </p:nvPr>
        </p:nvSpPr>
        <p:spPr>
          <a:xfrm>
            <a:off x="7994024" y="1280160"/>
            <a:ext cx="3474720" cy="4572000"/>
          </a:xfrm>
          <a:prstGeom prst="rect">
            <a:avLst/>
          </a:prstGeom>
        </p:spPr>
        <p:txBody>
          <a:bodyPr lIns="0" tIns="0" rIns="0" bIns="0"/>
          <a:lstStyle>
            <a:lvl1pPr>
              <a:spcBef>
                <a:spcPts val="0"/>
              </a:spcBef>
              <a:spcAft>
                <a:spcPts val="600"/>
              </a:spcAft>
              <a:buClr>
                <a:schemeClr val="accent1"/>
              </a:buClr>
              <a:defRPr lang="en-US" sz="2800" smtClean="0">
                <a:solidFill>
                  <a:schemeClr val="tx1"/>
                </a:solidFill>
                <a:latin typeface="+mn-lt"/>
                <a:ea typeface="+mn-ea"/>
                <a:cs typeface="+mn-cs"/>
              </a:defRPr>
            </a:lvl1pPr>
            <a:lvl2pPr>
              <a:spcBef>
                <a:spcPts val="0"/>
              </a:spcBef>
              <a:spcAft>
                <a:spcPts val="600"/>
              </a:spcAft>
              <a:buClr>
                <a:schemeClr val="tx1">
                  <a:lumMod val="50000"/>
                  <a:lumOff val="50000"/>
                </a:schemeClr>
              </a:buClr>
              <a:defRPr>
                <a:solidFill>
                  <a:schemeClr val="tx1"/>
                </a:solidFill>
              </a:defRPr>
            </a:lvl2pPr>
            <a:lvl3pPr>
              <a:spcBef>
                <a:spcPts val="0"/>
              </a:spcBef>
              <a:spcAft>
                <a:spcPts val="600"/>
              </a:spcAft>
              <a:buClr>
                <a:schemeClr val="tx1">
                  <a:lumMod val="50000"/>
                  <a:lumOff val="50000"/>
                </a:schemeClr>
              </a:buClr>
              <a:buSzPct val="100000"/>
              <a:defRPr>
                <a:solidFill>
                  <a:schemeClr val="tx1"/>
                </a:solidFill>
              </a:defRPr>
            </a:lvl3pPr>
            <a:lvl4pPr marL="973138" indent="-234950">
              <a:spcBef>
                <a:spcPts val="0"/>
              </a:spcBef>
              <a:spcAft>
                <a:spcPts val="600"/>
              </a:spcAft>
              <a:buClr>
                <a:schemeClr val="tx1">
                  <a:lumMod val="50000"/>
                  <a:lumOff val="50000"/>
                </a:schemeClr>
              </a:buClr>
              <a:defRPr>
                <a:solidFill>
                  <a:schemeClr val="tx1"/>
                </a:solidFill>
              </a:defRPr>
            </a:lvl4pPr>
            <a:lvl5pPr marL="1150938" indent="-177800">
              <a:spcBef>
                <a:spcPts val="0"/>
              </a:spcBef>
              <a:spcAft>
                <a:spcPts val="600"/>
              </a:spcAft>
              <a:buClr>
                <a:schemeClr val="tx1">
                  <a:lumMod val="50000"/>
                  <a:lumOff val="50000"/>
                </a:schemeClr>
              </a:buCl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14" name="Picture 13" descr="3M_logo.emf"/>
          <p:cNvPicPr>
            <a:picLocks noChangeAspect="1"/>
          </p:cNvPicPr>
          <p:nvPr/>
        </p:nvPicPr>
        <p:blipFill>
          <a:blip r:embed="rId18"/>
          <a:stretch>
            <a:fillRect/>
          </a:stretch>
        </p:blipFill>
        <p:spPr>
          <a:xfrm>
            <a:off x="5806376" y="6400800"/>
            <a:ext cx="576073" cy="292433"/>
          </a:xfrm>
          <a:prstGeom prst="rect">
            <a:avLst/>
          </a:prstGeom>
        </p:spPr>
      </p:pic>
      <p:sp>
        <p:nvSpPr>
          <p:cNvPr id="15" name="Footer Placeholder 3"/>
          <p:cNvSpPr txBox="1">
            <a:spLocks/>
          </p:cNvSpPr>
          <p:nvPr/>
        </p:nvSpPr>
        <p:spPr>
          <a:xfrm>
            <a:off x="685800" y="6574536"/>
            <a:ext cx="4572000" cy="182880"/>
          </a:xfrm>
          <a:prstGeom prst="rect">
            <a:avLst/>
          </a:prstGeom>
        </p:spPr>
        <p:txBody>
          <a:bodyPr wrap="none" lIns="0" tIns="0" rIns="0" bIns="0"/>
          <a:lstStyle>
            <a:lvl1pPr>
              <a:defRPr sz="800">
                <a:solidFill>
                  <a:schemeClr val="bg2"/>
                </a:solidFill>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smtClean="0">
                <a:ln>
                  <a:noFill/>
                </a:ln>
                <a:solidFill>
                  <a:srgbClr val="000000">
                    <a:lumMod val="50000"/>
                    <a:lumOff val="50000"/>
                  </a:srgbClr>
                </a:solidFill>
                <a:effectLst/>
                <a:uLnTx/>
                <a:uFillTx/>
                <a:latin typeface="Arial Narrow"/>
                <a:ea typeface="Arial" charset="0"/>
                <a:cs typeface="Arial" charset="0"/>
              </a:rPr>
              <a:t>3M Confidential.</a:t>
            </a:r>
            <a:endParaRPr kumimoji="0" lang="en-US" sz="900" b="0" i="0" u="none" strike="noStrike" kern="0" cap="none" spc="0" normalizeH="0" baseline="0" noProof="0" dirty="0">
              <a:ln>
                <a:noFill/>
              </a:ln>
              <a:solidFill>
                <a:srgbClr val="000000">
                  <a:lumMod val="50000"/>
                  <a:lumOff val="50000"/>
                </a:srgbClr>
              </a:solidFill>
              <a:effectLst/>
              <a:uLnTx/>
              <a:uFillTx/>
              <a:latin typeface="Arial Narrow"/>
              <a:ea typeface="Arial" charset="0"/>
              <a:cs typeface="Arial" charset="0"/>
            </a:endParaRPr>
          </a:p>
        </p:txBody>
      </p:sp>
      <p:sp>
        <p:nvSpPr>
          <p:cNvPr id="16" name="Rectangle 6"/>
          <p:cNvSpPr>
            <a:spLocks noChangeArrowheads="1"/>
          </p:cNvSpPr>
          <p:nvPr/>
        </p:nvSpPr>
        <p:spPr bwMode="auto">
          <a:xfrm>
            <a:off x="273842" y="6567081"/>
            <a:ext cx="361950" cy="182880"/>
          </a:xfrm>
          <a:prstGeom prst="rect">
            <a:avLst/>
          </a:prstGeom>
          <a:noFill/>
          <a:ln w="9525">
            <a:noFill/>
            <a:miter lim="800000"/>
            <a:headEnd/>
            <a:tailEnd/>
          </a:ln>
          <a:effectLst/>
        </p:spPr>
        <p:txBody>
          <a:bodyPr lIns="0" tIns="0" rIns="0" bIns="0"/>
          <a:lstStyle/>
          <a:p>
            <a:fld id="{C2052321-C6F9-4678-99AF-88377A6A9DB1}" type="slidenum">
              <a:rPr lang="en-US" sz="1000">
                <a:solidFill>
                  <a:schemeClr val="tx1">
                    <a:lumMod val="50000"/>
                    <a:lumOff val="50000"/>
                  </a:schemeClr>
                </a:solidFill>
                <a:latin typeface="Arial Narrow" pitchFamily="34" charset="0"/>
              </a:rPr>
              <a:pPr/>
              <a:t>‹#›</a:t>
            </a:fld>
            <a:endParaRPr lang="en-US" sz="900" dirty="0">
              <a:solidFill>
                <a:schemeClr val="tx1">
                  <a:lumMod val="50000"/>
                  <a:lumOff val="50000"/>
                </a:schemeClr>
              </a:solidFill>
              <a:latin typeface="Arial Black" pitchFamily="34" charset="0"/>
            </a:endParaRPr>
          </a:p>
        </p:txBody>
      </p:sp>
      <p:grpSp>
        <p:nvGrpSpPr>
          <p:cNvPr id="17" name="Group 16"/>
          <p:cNvGrpSpPr/>
          <p:nvPr/>
        </p:nvGrpSpPr>
        <p:grpSpPr>
          <a:xfrm>
            <a:off x="6921828" y="6574536"/>
            <a:ext cx="4572000" cy="182880"/>
            <a:chOff x="6949440" y="6574536"/>
            <a:chExt cx="4572000" cy="182880"/>
          </a:xfrm>
        </p:grpSpPr>
        <p:grpSp>
          <p:nvGrpSpPr>
            <p:cNvPr id="18" name="Group 8"/>
            <p:cNvGrpSpPr/>
            <p:nvPr/>
          </p:nvGrpSpPr>
          <p:grpSpPr>
            <a:xfrm>
              <a:off x="6949440" y="6574536"/>
              <a:ext cx="4572000" cy="182880"/>
              <a:chOff x="6953905" y="6574536"/>
              <a:chExt cx="4572000" cy="182880"/>
            </a:xfrm>
          </p:grpSpPr>
          <p:sp>
            <p:nvSpPr>
              <p:cNvPr id="20" name="TextBox 19"/>
              <p:cNvSpPr txBox="1"/>
              <p:nvPr/>
            </p:nvSpPr>
            <p:spPr>
              <a:xfrm>
                <a:off x="9459529" y="6574536"/>
                <a:ext cx="1177586" cy="182880"/>
              </a:xfrm>
              <a:prstGeom prst="rect">
                <a:avLst/>
              </a:prstGeom>
              <a:noFill/>
            </p:spPr>
            <p:txBody>
              <a:bodyPr wrap="square" lIns="0" tIns="0" rIns="0" bIns="0" rtlCol="0">
                <a:noAutofit/>
              </a:bodyPr>
              <a:lstStyle/>
              <a:p>
                <a:pPr marL="0" marR="0" lvl="0" indent="0" algn="r" defTabSz="914088" eaLnBrk="1" fontAlgn="auto" latinLnBrk="0" hangingPunct="1">
                  <a:lnSpc>
                    <a:spcPct val="100000"/>
                  </a:lnSpc>
                  <a:spcBef>
                    <a:spcPts val="0"/>
                  </a:spcBef>
                  <a:spcAft>
                    <a:spcPts val="0"/>
                  </a:spcAft>
                  <a:buClrTx/>
                  <a:buSzTx/>
                  <a:buFontTx/>
                  <a:buNone/>
                  <a:tabLst/>
                  <a:defRPr/>
                </a:pPr>
                <a:fld id="{947A7B7F-7420-45D2-94CB-7DFC4A377B8C}" type="datetime3">
                  <a:rPr kumimoji="0" lang="en-US" sz="900" b="0" i="0" u="none" strike="noStrike" kern="0" cap="none" spc="0" normalizeH="0" baseline="0" noProof="0" smtClean="0">
                    <a:ln>
                      <a:noFill/>
                    </a:ln>
                    <a:solidFill>
                      <a:srgbClr val="000000">
                        <a:lumMod val="50000"/>
                        <a:lumOff val="50000"/>
                      </a:srgbClr>
                    </a:solidFill>
                    <a:effectLst/>
                    <a:uLnTx/>
                    <a:uFillTx/>
                    <a:latin typeface="Arial Narrow"/>
                  </a:rPr>
                  <a:pPr marL="0" marR="0" lvl="0" indent="0" algn="r" defTabSz="914088" eaLnBrk="1" fontAlgn="auto" latinLnBrk="0" hangingPunct="1">
                    <a:lnSpc>
                      <a:spcPct val="100000"/>
                    </a:lnSpc>
                    <a:spcBef>
                      <a:spcPts val="0"/>
                    </a:spcBef>
                    <a:spcAft>
                      <a:spcPts val="0"/>
                    </a:spcAft>
                    <a:buClrTx/>
                    <a:buSzTx/>
                    <a:buFontTx/>
                    <a:buNone/>
                    <a:tabLst/>
                    <a:defRPr/>
                  </a:pPr>
                  <a:t>9 September 2014</a:t>
                </a:fld>
                <a:endParaRPr kumimoji="0" lang="en-US" sz="900" b="0" i="0" u="none" strike="noStrike" kern="0" cap="none" spc="0" normalizeH="0" baseline="0" noProof="0" dirty="0">
                  <a:ln>
                    <a:noFill/>
                  </a:ln>
                  <a:solidFill>
                    <a:srgbClr val="000000">
                      <a:lumMod val="50000"/>
                      <a:lumOff val="50000"/>
                    </a:srgbClr>
                  </a:solidFill>
                  <a:effectLst/>
                  <a:uLnTx/>
                  <a:uFillTx/>
                  <a:latin typeface="Arial Narrow"/>
                </a:endParaRPr>
              </a:p>
            </p:txBody>
          </p:sp>
          <p:sp>
            <p:nvSpPr>
              <p:cNvPr id="21" name="Rectangle 20"/>
              <p:cNvSpPr/>
              <p:nvPr/>
            </p:nvSpPr>
            <p:spPr bwMode="auto">
              <a:xfrm>
                <a:off x="9260545" y="6589264"/>
                <a:ext cx="1163039" cy="15342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088"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Arial" charset="0"/>
                  <a:cs typeface="Arial" charset="0"/>
                </a:endParaRPr>
              </a:p>
            </p:txBody>
          </p:sp>
          <p:sp>
            <p:nvSpPr>
              <p:cNvPr id="22" name="Footer Placeholder 3"/>
              <p:cNvSpPr txBox="1">
                <a:spLocks/>
              </p:cNvSpPr>
              <p:nvPr/>
            </p:nvSpPr>
            <p:spPr>
              <a:xfrm>
                <a:off x="6953905" y="6574536"/>
                <a:ext cx="4572000" cy="182880"/>
              </a:xfrm>
              <a:prstGeom prst="rect">
                <a:avLst/>
              </a:prstGeom>
            </p:spPr>
            <p:txBody>
              <a:bodyPr wrap="none" lIns="0" tIns="0" rIns="0" bIns="0"/>
              <a:lstStyle>
                <a:lvl1pPr>
                  <a:defRPr sz="800">
                    <a:solidFill>
                      <a:schemeClr val="bg2"/>
                    </a:solidFill>
                    <a:latin typeface="+mn-lt"/>
                  </a:defRPr>
                </a:lvl1pPr>
              </a:lstStyle>
              <a:p>
                <a:pPr marL="0" marR="0" lvl="0" indent="0" algn="r" defTabSz="914088" rtl="0" eaLnBrk="1" fontAlgn="auto" latinLnBrk="0" hangingPunct="1">
                  <a:lnSpc>
                    <a:spcPct val="100000"/>
                  </a:lnSpc>
                  <a:spcBef>
                    <a:spcPts val="0"/>
                  </a:spcBef>
                  <a:spcAft>
                    <a:spcPts val="0"/>
                  </a:spcAft>
                  <a:buClrTx/>
                  <a:buSzTx/>
                  <a:buFontTx/>
                  <a:buNone/>
                  <a:tabLst>
                    <a:tab pos="798513" algn="r"/>
                  </a:tabLst>
                  <a:defRPr/>
                </a:pPr>
                <a:r>
                  <a:rPr kumimoji="0" lang="en-US" sz="900" b="0" i="0" u="none" strike="noStrike" kern="0" cap="none" spc="0" normalizeH="0" baseline="0" noProof="0" dirty="0" smtClean="0">
                    <a:ln>
                      <a:noFill/>
                    </a:ln>
                    <a:solidFill>
                      <a:srgbClr val="000000">
                        <a:lumMod val="50000"/>
                        <a:lumOff val="50000"/>
                      </a:srgbClr>
                    </a:solidFill>
                    <a:effectLst/>
                    <a:uLnTx/>
                    <a:uFillTx/>
                    <a:latin typeface="Arial Narrow"/>
                    <a:ea typeface="Arial" charset="0"/>
                    <a:cs typeface="Arial" charset="0"/>
                  </a:rPr>
                  <a:t>. All Rights Reserved.</a:t>
                </a:r>
                <a:endParaRPr kumimoji="0" lang="en-US" sz="900" b="0" i="0" u="none" strike="noStrike" kern="0" cap="none" spc="0" normalizeH="0" baseline="0" noProof="0" dirty="0">
                  <a:ln>
                    <a:noFill/>
                  </a:ln>
                  <a:solidFill>
                    <a:srgbClr val="000000">
                      <a:lumMod val="50000"/>
                      <a:lumOff val="50000"/>
                    </a:srgbClr>
                  </a:solidFill>
                  <a:effectLst/>
                  <a:uLnTx/>
                  <a:uFillTx/>
                  <a:latin typeface="Arial Narrow"/>
                  <a:ea typeface="Arial" charset="0"/>
                  <a:cs typeface="Arial" charset="0"/>
                </a:endParaRPr>
              </a:p>
            </p:txBody>
          </p:sp>
        </p:grpSp>
        <p:sp>
          <p:nvSpPr>
            <p:cNvPr id="19" name="TextBox 18"/>
            <p:cNvSpPr txBox="1"/>
            <p:nvPr/>
          </p:nvSpPr>
          <p:spPr>
            <a:xfrm>
              <a:off x="10178528" y="6574536"/>
              <a:ext cx="258449" cy="182880"/>
            </a:xfrm>
            <a:prstGeom prst="rect">
              <a:avLst/>
            </a:prstGeom>
            <a:noFill/>
          </p:spPr>
          <p:txBody>
            <a:bodyPr wrap="square" lIns="0" tIns="0" rIns="0" bIns="0" rtlCol="0">
              <a:no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kumimoji="0" lang="en-US" sz="900" b="0" i="0" u="none" strike="noStrike" kern="0" cap="none" spc="0" normalizeH="0" baseline="0" noProof="0" dirty="0" smtClean="0">
                  <a:ln>
                    <a:noFill/>
                  </a:ln>
                  <a:solidFill>
                    <a:srgbClr val="000000">
                      <a:lumMod val="50000"/>
                      <a:lumOff val="50000"/>
                    </a:srgbClr>
                  </a:solidFill>
                  <a:effectLst/>
                  <a:uLnTx/>
                  <a:uFillTx/>
                  <a:latin typeface="Arial Narrow"/>
                  <a:ea typeface="Arial" charset="0"/>
                  <a:cs typeface="Arial" charset="0"/>
                </a:rPr>
                <a:t>© 3M</a:t>
              </a:r>
              <a:endParaRPr lang="en-US" dirty="0" smtClean="0">
                <a:latin typeface="+mn-lt"/>
              </a:endParaRPr>
            </a:p>
          </p:txBody>
        </p:sp>
      </p:grpSp>
      <p:sp>
        <p:nvSpPr>
          <p:cNvPr id="13" name="TextBox 12"/>
          <p:cNvSpPr txBox="1"/>
          <p:nvPr/>
        </p:nvSpPr>
        <p:spPr>
          <a:xfrm>
            <a:off x="5387546" y="3075067"/>
            <a:ext cx="1380426" cy="769650"/>
          </a:xfrm>
          <a:prstGeom prst="rect">
            <a:avLst/>
          </a:prstGeom>
          <a:noFill/>
        </p:spPr>
        <p:txBody>
          <a:bodyPr wrap="square" rtlCol="0">
            <a:noAutofit/>
          </a:bodyPr>
          <a:lstStyle/>
          <a:p>
            <a:endParaRPr lang="en-US" smtClean="0">
              <a:latin typeface="+mn-lt"/>
            </a:endParaRPr>
          </a:p>
        </p:txBody>
      </p:sp>
    </p:spTree>
  </p:cSld>
  <p:clrMap bg1="lt1" tx1="dk1" bg2="lt2" tx2="dk2" accent1="accent1" accent2="accent2" accent3="accent3" accent4="accent4" accent5="accent5" accent6="accent6" hlink="hlink" folHlink="folHlink"/>
  <p:sldLayoutIdLst>
    <p:sldLayoutId id="2147483810" r:id="rId1"/>
    <p:sldLayoutId id="2147483784" r:id="rId2"/>
    <p:sldLayoutId id="2147483820" r:id="rId3"/>
    <p:sldLayoutId id="2147483807" r:id="rId4"/>
    <p:sldLayoutId id="2147483821" r:id="rId5"/>
    <p:sldLayoutId id="2147483822" r:id="rId6"/>
    <p:sldLayoutId id="2147483815" r:id="rId7"/>
    <p:sldLayoutId id="2147483816" r:id="rId8"/>
    <p:sldLayoutId id="2147483824" r:id="rId9"/>
    <p:sldLayoutId id="2147483826" r:id="rId10"/>
    <p:sldLayoutId id="2147483819" r:id="rId11"/>
    <p:sldLayoutId id="2147483818" r:id="rId12"/>
    <p:sldLayoutId id="2147483814" r:id="rId13"/>
    <p:sldLayoutId id="2147483811" r:id="rId14"/>
    <p:sldLayoutId id="2147483827" r:id="rId15"/>
    <p:sldLayoutId id="2147483828" r:id="rId16"/>
  </p:sldLayoutIdLst>
  <p:transition>
    <p:fade/>
  </p:transition>
  <p:timing>
    <p:tnLst>
      <p:par>
        <p:cTn id="1" dur="indefinite" restart="never" nodeType="tmRoot"/>
      </p:par>
    </p:tnLst>
  </p:timing>
  <p:hf hdr="0" ftr="0"/>
  <p:txStyles>
    <p:titleStyle>
      <a:lvl1pPr algn="l" rtl="0" eaLnBrk="1" fontAlgn="base" hangingPunct="1">
        <a:lnSpc>
          <a:spcPct val="85000"/>
        </a:lnSpc>
        <a:spcBef>
          <a:spcPct val="0"/>
        </a:spcBef>
        <a:spcAft>
          <a:spcPts val="300"/>
        </a:spcAft>
        <a:defRPr lang="en-US" sz="3200" dirty="0">
          <a:solidFill>
            <a:schemeClr val="tx1"/>
          </a:solidFill>
          <a:latin typeface="+mj-lt"/>
          <a:ea typeface="+mj-ea"/>
          <a:cs typeface="+mj-cs"/>
        </a:defRPr>
      </a:lvl1pPr>
      <a:lvl2pPr algn="l" rtl="0" eaLnBrk="1" fontAlgn="base" hangingPunct="1">
        <a:lnSpc>
          <a:spcPct val="75000"/>
        </a:lnSpc>
        <a:spcBef>
          <a:spcPct val="0"/>
        </a:spcBef>
        <a:spcAft>
          <a:spcPct val="0"/>
        </a:spcAft>
        <a:defRPr sz="3200">
          <a:solidFill>
            <a:schemeClr val="tx1"/>
          </a:solidFill>
          <a:latin typeface="Arial Narrow" charset="0"/>
          <a:ea typeface="Arial" charset="0"/>
          <a:cs typeface="Arial" charset="0"/>
        </a:defRPr>
      </a:lvl2pPr>
      <a:lvl3pPr algn="l" rtl="0" eaLnBrk="1" fontAlgn="base" hangingPunct="1">
        <a:lnSpc>
          <a:spcPct val="75000"/>
        </a:lnSpc>
        <a:spcBef>
          <a:spcPct val="0"/>
        </a:spcBef>
        <a:spcAft>
          <a:spcPct val="0"/>
        </a:spcAft>
        <a:defRPr sz="3200">
          <a:solidFill>
            <a:schemeClr val="tx1"/>
          </a:solidFill>
          <a:latin typeface="Arial Narrow" charset="0"/>
          <a:ea typeface="Arial" charset="0"/>
          <a:cs typeface="Arial" charset="0"/>
        </a:defRPr>
      </a:lvl3pPr>
      <a:lvl4pPr algn="l" rtl="0" eaLnBrk="1" fontAlgn="base" hangingPunct="1">
        <a:lnSpc>
          <a:spcPct val="75000"/>
        </a:lnSpc>
        <a:spcBef>
          <a:spcPct val="0"/>
        </a:spcBef>
        <a:spcAft>
          <a:spcPct val="0"/>
        </a:spcAft>
        <a:defRPr sz="3200">
          <a:solidFill>
            <a:schemeClr val="tx1"/>
          </a:solidFill>
          <a:latin typeface="Arial Narrow" charset="0"/>
          <a:ea typeface="Arial" charset="0"/>
          <a:cs typeface="Arial" charset="0"/>
        </a:defRPr>
      </a:lvl4pPr>
      <a:lvl5pPr algn="l" rtl="0" eaLnBrk="1" fontAlgn="base" hangingPunct="1">
        <a:lnSpc>
          <a:spcPct val="75000"/>
        </a:lnSpc>
        <a:spcBef>
          <a:spcPct val="0"/>
        </a:spcBef>
        <a:spcAft>
          <a:spcPct val="0"/>
        </a:spcAft>
        <a:defRPr sz="3200">
          <a:solidFill>
            <a:schemeClr val="tx1"/>
          </a:solidFill>
          <a:latin typeface="Arial Narrow" charset="0"/>
          <a:ea typeface="Arial" charset="0"/>
          <a:cs typeface="Arial" charset="0"/>
        </a:defRPr>
      </a:lvl5pPr>
      <a:lvl6pPr marL="457200" algn="l" rtl="0" eaLnBrk="1" fontAlgn="base" hangingPunct="1">
        <a:lnSpc>
          <a:spcPct val="75000"/>
        </a:lnSpc>
        <a:spcBef>
          <a:spcPct val="0"/>
        </a:spcBef>
        <a:spcAft>
          <a:spcPct val="0"/>
        </a:spcAft>
        <a:defRPr sz="3200">
          <a:solidFill>
            <a:schemeClr val="tx1"/>
          </a:solidFill>
          <a:latin typeface="Arial Narrow" charset="0"/>
          <a:ea typeface="Arial" charset="0"/>
          <a:cs typeface="Arial" charset="0"/>
        </a:defRPr>
      </a:lvl6pPr>
      <a:lvl7pPr marL="914400" algn="l" rtl="0" eaLnBrk="1" fontAlgn="base" hangingPunct="1">
        <a:lnSpc>
          <a:spcPct val="75000"/>
        </a:lnSpc>
        <a:spcBef>
          <a:spcPct val="0"/>
        </a:spcBef>
        <a:spcAft>
          <a:spcPct val="0"/>
        </a:spcAft>
        <a:defRPr sz="3200">
          <a:solidFill>
            <a:schemeClr val="tx1"/>
          </a:solidFill>
          <a:latin typeface="Arial Narrow" charset="0"/>
          <a:ea typeface="Arial" charset="0"/>
          <a:cs typeface="Arial" charset="0"/>
        </a:defRPr>
      </a:lvl7pPr>
      <a:lvl8pPr marL="1371600" algn="l" rtl="0" eaLnBrk="1" fontAlgn="base" hangingPunct="1">
        <a:lnSpc>
          <a:spcPct val="75000"/>
        </a:lnSpc>
        <a:spcBef>
          <a:spcPct val="0"/>
        </a:spcBef>
        <a:spcAft>
          <a:spcPct val="0"/>
        </a:spcAft>
        <a:defRPr sz="3200">
          <a:solidFill>
            <a:schemeClr val="tx1"/>
          </a:solidFill>
          <a:latin typeface="Arial Narrow" charset="0"/>
          <a:ea typeface="Arial" charset="0"/>
          <a:cs typeface="Arial" charset="0"/>
        </a:defRPr>
      </a:lvl8pPr>
      <a:lvl9pPr marL="1828800" algn="l" rtl="0" eaLnBrk="1" fontAlgn="base" hangingPunct="1">
        <a:lnSpc>
          <a:spcPct val="75000"/>
        </a:lnSpc>
        <a:spcBef>
          <a:spcPct val="0"/>
        </a:spcBef>
        <a:spcAft>
          <a:spcPct val="0"/>
        </a:spcAft>
        <a:defRPr sz="3200">
          <a:solidFill>
            <a:schemeClr val="tx1"/>
          </a:solidFill>
          <a:latin typeface="Arial Narrow" charset="0"/>
          <a:ea typeface="Arial" charset="0"/>
          <a:cs typeface="Arial" charset="0"/>
        </a:defRPr>
      </a:lvl9pPr>
    </p:titleStyle>
    <p:bodyStyle>
      <a:lvl1pPr marL="236538" indent="-236538" algn="l" rtl="0" eaLnBrk="1" fontAlgn="base" hangingPunct="1">
        <a:spcBef>
          <a:spcPct val="20000"/>
        </a:spcBef>
        <a:spcAft>
          <a:spcPts val="504"/>
        </a:spcAft>
        <a:buClr>
          <a:schemeClr val="bg2"/>
        </a:buClr>
        <a:buFont typeface="Wingdings" pitchFamily="2" charset="2"/>
        <a:buChar char="§"/>
        <a:defRPr sz="2800">
          <a:solidFill>
            <a:schemeClr val="tx1"/>
          </a:solidFill>
          <a:latin typeface="+mn-lt"/>
          <a:ea typeface="+mn-ea"/>
          <a:cs typeface="+mn-cs"/>
        </a:defRPr>
      </a:lvl1pPr>
      <a:lvl2pPr marL="574675" indent="-338138" algn="l" rtl="0" eaLnBrk="1" fontAlgn="base" hangingPunct="1">
        <a:spcBef>
          <a:spcPts val="600"/>
        </a:spcBef>
        <a:spcAft>
          <a:spcPts val="600"/>
        </a:spcAft>
        <a:buClr>
          <a:schemeClr val="bg2"/>
        </a:buClr>
        <a:buSzPct val="100000"/>
        <a:buFont typeface="Arial Narrow" pitchFamily="34" charset="0"/>
        <a:buChar char="―"/>
        <a:defRPr sz="2400" i="0">
          <a:solidFill>
            <a:schemeClr val="tx1"/>
          </a:solidFill>
          <a:latin typeface="+mn-lt"/>
          <a:ea typeface="+mn-ea"/>
          <a:cs typeface="+mn-cs"/>
        </a:defRPr>
      </a:lvl2pPr>
      <a:lvl3pPr marL="738188" indent="-163513" algn="l" rtl="0" eaLnBrk="1" fontAlgn="base" hangingPunct="1">
        <a:spcBef>
          <a:spcPts val="600"/>
        </a:spcBef>
        <a:spcAft>
          <a:spcPts val="600"/>
        </a:spcAft>
        <a:buClr>
          <a:schemeClr val="bg2"/>
        </a:buClr>
        <a:buSzPct val="80000"/>
        <a:buFont typeface="Arial" pitchFamily="34" charset="0"/>
        <a:buChar char="•"/>
        <a:defRPr sz="2000" i="0">
          <a:solidFill>
            <a:schemeClr val="tx1"/>
          </a:solidFill>
          <a:latin typeface="+mn-lt"/>
          <a:ea typeface="+mn-ea"/>
          <a:cs typeface="+mn-cs"/>
        </a:defRPr>
      </a:lvl3pPr>
      <a:lvl4pPr marL="914400" indent="-176213" algn="l" rtl="0" eaLnBrk="1" fontAlgn="base" hangingPunct="1">
        <a:spcBef>
          <a:spcPts val="600"/>
        </a:spcBef>
        <a:spcAft>
          <a:spcPts val="600"/>
        </a:spcAft>
        <a:buClr>
          <a:schemeClr val="bg2"/>
        </a:buClr>
        <a:buSzPct val="100000"/>
        <a:buFont typeface="Arial Narrow" pitchFamily="34" charset="0"/>
        <a:buChar char="–"/>
        <a:defRPr i="0">
          <a:solidFill>
            <a:schemeClr val="tx1"/>
          </a:solidFill>
          <a:latin typeface="+mn-lt"/>
          <a:ea typeface="+mn-ea"/>
          <a:cs typeface="+mn-cs"/>
        </a:defRPr>
      </a:lvl4pPr>
      <a:lvl5pPr marL="1828800" indent="-548640" algn="l" rtl="0" eaLnBrk="1" fontAlgn="base" hangingPunct="1">
        <a:spcBef>
          <a:spcPts val="600"/>
        </a:spcBef>
        <a:spcAft>
          <a:spcPts val="600"/>
        </a:spcAft>
        <a:buClr>
          <a:schemeClr val="bg2">
            <a:lumMod val="50000"/>
          </a:schemeClr>
        </a:buClr>
        <a:buSzPct val="80000"/>
        <a:buFont typeface="Wingdings" pitchFamily="2" charset="2"/>
        <a:buChar char="§"/>
        <a:defRPr sz="1600">
          <a:solidFill>
            <a:srgbClr val="4D4D4D"/>
          </a:solidFill>
          <a:latin typeface="+mn-lt"/>
          <a:ea typeface="+mn-ea"/>
          <a:cs typeface="+mn-cs"/>
        </a:defRPr>
      </a:lvl5pPr>
      <a:lvl6pPr marL="2514600" indent="-228600" algn="l" rtl="0" eaLnBrk="1" fontAlgn="base" hangingPunct="1">
        <a:spcBef>
          <a:spcPct val="20000"/>
        </a:spcBef>
        <a:spcAft>
          <a:spcPct val="0"/>
        </a:spcAft>
        <a:buChar char="»"/>
        <a:defRPr sz="1600">
          <a:solidFill>
            <a:srgbClr val="4D4D4D"/>
          </a:solidFill>
          <a:latin typeface="+mn-lt"/>
          <a:ea typeface="+mn-ea"/>
          <a:cs typeface="+mn-cs"/>
        </a:defRPr>
      </a:lvl6pPr>
      <a:lvl7pPr marL="2971800" indent="-228600" algn="l" rtl="0" eaLnBrk="1" fontAlgn="base" hangingPunct="1">
        <a:spcBef>
          <a:spcPct val="20000"/>
        </a:spcBef>
        <a:spcAft>
          <a:spcPct val="0"/>
        </a:spcAft>
        <a:buChar char="»"/>
        <a:defRPr sz="1600">
          <a:solidFill>
            <a:srgbClr val="4D4D4D"/>
          </a:solidFill>
          <a:latin typeface="+mn-lt"/>
          <a:ea typeface="+mn-ea"/>
          <a:cs typeface="+mn-cs"/>
        </a:defRPr>
      </a:lvl7pPr>
      <a:lvl8pPr marL="3429000" indent="-228600" algn="l" rtl="0" eaLnBrk="1" fontAlgn="base" hangingPunct="1">
        <a:spcBef>
          <a:spcPct val="20000"/>
        </a:spcBef>
        <a:spcAft>
          <a:spcPct val="0"/>
        </a:spcAft>
        <a:buChar char="»"/>
        <a:defRPr sz="1600">
          <a:solidFill>
            <a:srgbClr val="4D4D4D"/>
          </a:solidFill>
          <a:latin typeface="+mn-lt"/>
          <a:ea typeface="+mn-ea"/>
          <a:cs typeface="+mn-cs"/>
        </a:defRPr>
      </a:lvl8pPr>
      <a:lvl9pPr marL="3886200" indent="-228600" algn="l" rtl="0" eaLnBrk="1" fontAlgn="base" hangingPunct="1">
        <a:spcBef>
          <a:spcPct val="20000"/>
        </a:spcBef>
        <a:spcAft>
          <a:spcPct val="0"/>
        </a:spcAft>
        <a:buChar char="»"/>
        <a:defRPr sz="1600">
          <a:solidFill>
            <a:srgbClr val="4D4D4D"/>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package" Target="../embeddings/Microsoft_Office_Excel_Worksheet1.xlsx"/></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8"/>
          <p:cNvSpPr>
            <a:spLocks noGrp="1"/>
          </p:cNvSpPr>
          <p:nvPr>
            <p:ph type="ctrTitle" sz="quarter"/>
          </p:nvPr>
        </p:nvSpPr>
        <p:spPr/>
        <p:txBody>
          <a:bodyPr/>
          <a:lstStyle/>
          <a:p>
            <a:pPr eaLnBrk="1" hangingPunct="1"/>
            <a:r>
              <a:rPr lang="en-US" dirty="0" smtClean="0"/>
              <a:t>3M IT ALM Tools Discussion</a:t>
            </a:r>
            <a:br>
              <a:rPr lang="en-US" dirty="0" smtClean="0"/>
            </a:br>
            <a:r>
              <a:rPr lang="en-US" sz="2000" dirty="0" smtClean="0"/>
              <a:t>September, 2014</a:t>
            </a:r>
            <a:r>
              <a:rPr lang="en-US" dirty="0" smtClean="0"/>
              <a:t/>
            </a:r>
            <a:br>
              <a:rPr lang="en-US" dirty="0" smtClean="0"/>
            </a:br>
            <a:r>
              <a:rPr lang="en-US" dirty="0" smtClean="0"/>
              <a:t>	</a:t>
            </a:r>
            <a:endParaRPr lang="en-US" sz="2000" dirty="0" smtClean="0"/>
          </a:p>
        </p:txBody>
      </p:sp>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17560" y="457200"/>
            <a:ext cx="10789920" cy="457200"/>
          </a:xfrm>
          <a:prstGeom prst="rect">
            <a:avLst/>
          </a:prstGeom>
        </p:spPr>
        <p:txBody>
          <a:bodyPr/>
          <a:lstStyle/>
          <a:p>
            <a:pPr marL="0" marR="0" lvl="0" indent="0" algn="l" defTabSz="914400" rtl="0" eaLnBrk="1" fontAlgn="base" latinLnBrk="0" hangingPunct="1">
              <a:lnSpc>
                <a:spcPct val="85000"/>
              </a:lnSpc>
              <a:spcBef>
                <a:spcPct val="0"/>
              </a:spcBef>
              <a:spcAft>
                <a:spcPts val="300"/>
              </a:spcAft>
              <a:buClrTx/>
              <a:buSzTx/>
              <a:buFontTx/>
              <a:buNone/>
              <a:tabLst/>
              <a:defRPr/>
            </a:pPr>
            <a:r>
              <a:rPr kumimoji="0" lang="en-US" sz="3200" b="0" i="0" u="none" strike="noStrike" kern="0" cap="none" spc="0" normalizeH="0" baseline="0" noProof="0" dirty="0" smtClean="0">
                <a:ln>
                  <a:noFill/>
                </a:ln>
                <a:solidFill>
                  <a:schemeClr val="tx1"/>
                </a:solidFill>
                <a:effectLst/>
                <a:uLnTx/>
                <a:uFillTx/>
                <a:latin typeface="+mj-lt"/>
                <a:ea typeface="+mj-ea"/>
                <a:cs typeface="+mj-cs"/>
              </a:rPr>
              <a:t>IT’s Vital Few</a:t>
            </a:r>
            <a:endParaRPr kumimoji="0" lang="en-US" sz="3200" b="0" i="0" u="none" strike="noStrike" kern="0" cap="none" spc="0" normalizeH="0" baseline="0" noProof="0" dirty="0">
              <a:ln>
                <a:noFill/>
              </a:ln>
              <a:solidFill>
                <a:schemeClr val="tx1"/>
              </a:solidFill>
              <a:effectLst/>
              <a:uLnTx/>
              <a:uFillTx/>
              <a:latin typeface="+mj-lt"/>
              <a:ea typeface="+mj-ea"/>
              <a:cs typeface="+mj-cs"/>
            </a:endParaRPr>
          </a:p>
        </p:txBody>
      </p:sp>
      <p:sp>
        <p:nvSpPr>
          <p:cNvPr id="3" name="Content Placeholder 2"/>
          <p:cNvSpPr txBox="1">
            <a:spLocks/>
          </p:cNvSpPr>
          <p:nvPr/>
        </p:nvSpPr>
        <p:spPr>
          <a:xfrm>
            <a:off x="685800" y="1184910"/>
            <a:ext cx="10955740" cy="4572000"/>
          </a:xfrm>
          <a:prstGeom prst="rect">
            <a:avLst/>
          </a:prstGeom>
        </p:spPr>
        <p:txBody>
          <a:bodyPr/>
          <a:lstStyle/>
          <a:p>
            <a:pPr marL="514350" marR="0" lvl="0" indent="-514350" algn="l" defTabSz="914400" rtl="0" eaLnBrk="1" fontAlgn="base" latinLnBrk="0" hangingPunct="1">
              <a:lnSpc>
                <a:spcPct val="100000"/>
              </a:lnSpc>
              <a:spcBef>
                <a:spcPts val="0"/>
              </a:spcBef>
              <a:spcAft>
                <a:spcPts val="600"/>
              </a:spcAft>
              <a:buClr>
                <a:schemeClr val="accent1"/>
              </a:buClr>
              <a:buSzTx/>
              <a:buFont typeface="Wingdings" pitchFamily="2" charset="2"/>
              <a:buAutoNum type="arabicPeriod"/>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Keep the Train Running while meeting existing SLAs</a:t>
            </a:r>
          </a:p>
          <a:p>
            <a:pPr marL="514350" marR="0" lvl="0" indent="-514350" algn="l" defTabSz="914400" rtl="0" eaLnBrk="1" fontAlgn="base" latinLnBrk="0" hangingPunct="1">
              <a:lnSpc>
                <a:spcPct val="100000"/>
              </a:lnSpc>
              <a:spcBef>
                <a:spcPts val="0"/>
              </a:spcBef>
              <a:spcAft>
                <a:spcPts val="600"/>
              </a:spcAft>
              <a:buClr>
                <a:schemeClr val="accent1"/>
              </a:buClr>
              <a:buSzTx/>
              <a:buFont typeface="Wingdings" pitchFamily="2" charset="2"/>
              <a:buAutoNum type="arabicPeriod"/>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SAP:  Stabilize Canada, continue business readiness, and build-out and deploy 14A through 14D, Supply Chain COEs, U.S. Interim State, and the MES Solution </a:t>
            </a:r>
          </a:p>
          <a:p>
            <a:pPr marL="514350" marR="0" lvl="0" indent="-514350" algn="l" defTabSz="914400" rtl="0" eaLnBrk="1" fontAlgn="base" latinLnBrk="0" hangingPunct="1">
              <a:lnSpc>
                <a:spcPct val="100000"/>
              </a:lnSpc>
              <a:spcBef>
                <a:spcPts val="0"/>
              </a:spcBef>
              <a:spcAft>
                <a:spcPts val="600"/>
              </a:spcAft>
              <a:buClr>
                <a:schemeClr val="accent1"/>
              </a:buClr>
              <a:buSzTx/>
              <a:buFont typeface="Wingdings" pitchFamily="2" charset="2"/>
              <a:buAutoNum type="arabicPeriod"/>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Support new or existing Acquisition Integrations and Divestitures</a:t>
            </a:r>
          </a:p>
          <a:p>
            <a:pPr marL="514350" marR="0" lvl="0" indent="-514350" algn="l" defTabSz="914400" rtl="0" eaLnBrk="1" fontAlgn="base" latinLnBrk="0" hangingPunct="1">
              <a:lnSpc>
                <a:spcPct val="100000"/>
              </a:lnSpc>
              <a:spcBef>
                <a:spcPts val="0"/>
              </a:spcBef>
              <a:spcAft>
                <a:spcPts val="600"/>
              </a:spcAft>
              <a:buClr>
                <a:schemeClr val="accent1"/>
              </a:buClr>
              <a:buSzTx/>
              <a:buFont typeface="Wingdings" pitchFamily="2" charset="2"/>
              <a:buAutoNum type="arabicPeriod"/>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Build-out and deploy approved eTransformation capability </a:t>
            </a:r>
          </a:p>
          <a:p>
            <a:pPr marL="514350" marR="0" lvl="0" indent="-514350" algn="l" defTabSz="914400" rtl="0" eaLnBrk="1" fontAlgn="base" latinLnBrk="0" hangingPunct="1">
              <a:lnSpc>
                <a:spcPct val="100000"/>
              </a:lnSpc>
              <a:spcBef>
                <a:spcPts val="0"/>
              </a:spcBef>
              <a:spcAft>
                <a:spcPts val="600"/>
              </a:spcAft>
              <a:buClr>
                <a:schemeClr val="accent1"/>
              </a:buClr>
              <a:buSzTx/>
              <a:buFont typeface="Wingdings" pitchFamily="2" charset="2"/>
              <a:buAutoNum type="arabicPeriod"/>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Build-out and deploy Polaris reporting and metrics</a:t>
            </a:r>
          </a:p>
          <a:p>
            <a:pPr marL="514350" marR="0" lvl="0" indent="-514350" algn="l" defTabSz="914400" rtl="0" eaLnBrk="1" fontAlgn="base" latinLnBrk="0" hangingPunct="1">
              <a:lnSpc>
                <a:spcPct val="100000"/>
              </a:lnSpc>
              <a:spcBef>
                <a:spcPts val="0"/>
              </a:spcBef>
              <a:spcAft>
                <a:spcPts val="600"/>
              </a:spcAft>
              <a:buClr>
                <a:schemeClr val="accent1"/>
              </a:buClr>
              <a:buSzTx/>
              <a:buFont typeface="Wingdings" pitchFamily="2" charset="2"/>
              <a:buAutoNum type="arabicPeriod"/>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Expand our Service Business offering </a:t>
            </a:r>
          </a:p>
          <a:p>
            <a:pPr marL="514350" marR="0" lvl="0" indent="-514350" algn="l" defTabSz="914400" rtl="0" eaLnBrk="1" fontAlgn="base" latinLnBrk="0" hangingPunct="1">
              <a:lnSpc>
                <a:spcPct val="100000"/>
              </a:lnSpc>
              <a:spcBef>
                <a:spcPts val="0"/>
              </a:spcBef>
              <a:spcAft>
                <a:spcPts val="600"/>
              </a:spcAft>
              <a:buClr>
                <a:schemeClr val="accent1"/>
              </a:buClr>
              <a:buSzTx/>
              <a:buFont typeface="Wingdings" pitchFamily="2" charset="2"/>
              <a:buAutoNum type="arabicPeriod"/>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Complete execution of Human Capital Plan  </a:t>
            </a:r>
          </a:p>
          <a:p>
            <a:pPr marL="514350" marR="0" lvl="0" indent="-514350" algn="l" defTabSz="914400" rtl="0" eaLnBrk="1" fontAlgn="base" latinLnBrk="0" hangingPunct="1">
              <a:lnSpc>
                <a:spcPct val="100000"/>
              </a:lnSpc>
              <a:spcBef>
                <a:spcPts val="0"/>
              </a:spcBef>
              <a:spcAft>
                <a:spcPts val="600"/>
              </a:spcAft>
              <a:buClr>
                <a:schemeClr val="accent1"/>
              </a:buClr>
              <a:buSzTx/>
              <a:buFont typeface="Wingdings" pitchFamily="2" charset="2"/>
              <a:buAutoNum type="arabicPeriod"/>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Deliver Operational Excellence through rigorous prioritization, governance, cost control, contract &amp; vendor management, and re-energize</a:t>
            </a:r>
            <a:r>
              <a:rPr kumimoji="0" lang="en-US" sz="2400" b="0" i="0" u="none" strike="noStrike" kern="0" cap="none" spc="0" normalizeH="0" noProof="0" dirty="0" smtClean="0">
                <a:ln>
                  <a:noFill/>
                </a:ln>
                <a:solidFill>
                  <a:schemeClr val="tx1"/>
                </a:solidFill>
                <a:effectLst/>
                <a:uLnTx/>
                <a:uFillTx/>
                <a:latin typeface="+mn-lt"/>
                <a:ea typeface="+mn-ea"/>
                <a:cs typeface="+mn-cs"/>
              </a:rPr>
              <a:t> Lean </a:t>
            </a:r>
            <a:r>
              <a:rPr lang="en-US" sz="2400" kern="0" dirty="0" smtClean="0">
                <a:latin typeface="+mn-lt"/>
                <a:cs typeface="+mn-cs"/>
              </a:rPr>
              <a:t>Six Sigma</a:t>
            </a: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4" name="Rounded Rectangle 3"/>
          <p:cNvSpPr/>
          <p:nvPr/>
        </p:nvSpPr>
        <p:spPr bwMode="auto">
          <a:xfrm>
            <a:off x="818864" y="5720968"/>
            <a:ext cx="10604310" cy="641445"/>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2400" dirty="0" smtClean="0">
                <a:solidFill>
                  <a:schemeClr val="bg1"/>
                </a:solidFill>
              </a:rPr>
              <a:t>With Relentless Focus on Quality, Testing, Security, and Compliance</a:t>
            </a:r>
            <a:endParaRPr kumimoji="0" lang="en-US" sz="2400" b="0" i="0" u="none" strike="noStrike" cap="none" normalizeH="0" baseline="0" dirty="0">
              <a:ln>
                <a:noFill/>
              </a:ln>
              <a:solidFill>
                <a:schemeClr val="bg1"/>
              </a:solidFill>
              <a:effectLst/>
              <a:latin typeface="+mn-lt"/>
              <a:ea typeface="Arial" charset="0"/>
              <a:cs typeface="Arial"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2" nodeType="clickEffect">
                                  <p:stCondLst>
                                    <p:cond delay="0"/>
                                  </p:stCondLst>
                                  <p:childTnLst>
                                    <p:animMotion origin="layout" path="M 0 0  L 0 -0.44444  E" pathEditMode="relative" ptsTypes="">
                                      <p:cBhvr>
                                        <p:cTn id="6" dur="2000" fill="hold"/>
                                        <p:tgtEl>
                                          <p:spTgt spid="4"/>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8" presetClass="emph" presetSubtype="0" fill="hold" grpId="1" nodeType="clickEffect">
                                  <p:stCondLst>
                                    <p:cond delay="0"/>
                                  </p:stCondLst>
                                  <p:childTnLst>
                                    <p:animRot by="21600000">
                                      <p:cBhvr>
                                        <p:cTn id="10" dur="2000" fill="hold"/>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animBg="1"/>
      <p:bldP spid="4" grpId="2"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smtClean="0"/>
              <a:t>IT Quality Management System Updates</a:t>
            </a:r>
          </a:p>
        </p:txBody>
      </p:sp>
      <p:graphicFrame>
        <p:nvGraphicFramePr>
          <p:cNvPr id="8" name="Content Placeholder 3"/>
          <p:cNvGraphicFramePr>
            <a:graphicFrameLocks noGrp="1"/>
          </p:cNvGraphicFramePr>
          <p:nvPr>
            <p:ph idx="1"/>
          </p:nvPr>
        </p:nvGraphicFramePr>
        <p:xfrm>
          <a:off x="664689" y="1259115"/>
          <a:ext cx="6747478" cy="4983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TextBox 12"/>
          <p:cNvSpPr txBox="1"/>
          <p:nvPr/>
        </p:nvSpPr>
        <p:spPr>
          <a:xfrm>
            <a:off x="4761629" y="1413163"/>
            <a:ext cx="6839816" cy="415636"/>
          </a:xfrm>
          <a:prstGeom prst="rect">
            <a:avLst/>
          </a:prstGeom>
          <a:noFill/>
        </p:spPr>
        <p:txBody>
          <a:bodyPr wrap="square" rtlCol="0">
            <a:noAutofit/>
          </a:bodyPr>
          <a:lstStyle/>
          <a:p>
            <a:pPr marL="228600" indent="-228600">
              <a:buFont typeface="Wingdings" pitchFamily="2" charset="2"/>
              <a:buChar char="ü"/>
            </a:pPr>
            <a:r>
              <a:rPr lang="en-US" sz="1400" b="1" dirty="0" smtClean="0">
                <a:latin typeface="+mn-lt"/>
              </a:rPr>
              <a:t>Established IT Quality Governance Board w/Legal, IT, Finance, and Business Representation</a:t>
            </a:r>
          </a:p>
        </p:txBody>
      </p:sp>
      <p:sp>
        <p:nvSpPr>
          <p:cNvPr id="14" name="TextBox 13"/>
          <p:cNvSpPr txBox="1"/>
          <p:nvPr/>
        </p:nvSpPr>
        <p:spPr>
          <a:xfrm>
            <a:off x="5314093" y="1937050"/>
            <a:ext cx="6273065" cy="847713"/>
          </a:xfrm>
          <a:prstGeom prst="rect">
            <a:avLst/>
          </a:prstGeom>
          <a:noFill/>
        </p:spPr>
        <p:txBody>
          <a:bodyPr wrap="square" rtlCol="0">
            <a:noAutofit/>
          </a:bodyPr>
          <a:lstStyle/>
          <a:p>
            <a:pPr marL="228600" indent="-228600">
              <a:buFont typeface="Wingdings" pitchFamily="2" charset="2"/>
              <a:buChar char="ü"/>
            </a:pPr>
            <a:r>
              <a:rPr lang="en-US" sz="1400" b="1" dirty="0" smtClean="0">
                <a:latin typeface="+mn-lt"/>
              </a:rPr>
              <a:t>Standardized 15 Regulatory &amp; Compliance Categories covering over 75 individual compliance areas</a:t>
            </a:r>
          </a:p>
          <a:p>
            <a:pPr marL="228600" indent="-228600">
              <a:buFont typeface="Wingdings" pitchFamily="2" charset="2"/>
              <a:buChar char="ü"/>
            </a:pPr>
            <a:r>
              <a:rPr lang="en-US" sz="1400" b="1" dirty="0" smtClean="0">
                <a:latin typeface="+mn-lt"/>
              </a:rPr>
              <a:t>Created compliance SME matrix for compliance categories – global, regional, local</a:t>
            </a:r>
          </a:p>
        </p:txBody>
      </p:sp>
      <p:sp>
        <p:nvSpPr>
          <p:cNvPr id="15" name="TextBox 14"/>
          <p:cNvSpPr txBox="1"/>
          <p:nvPr/>
        </p:nvSpPr>
        <p:spPr>
          <a:xfrm>
            <a:off x="5627990" y="2806449"/>
            <a:ext cx="6106810" cy="754168"/>
          </a:xfrm>
          <a:prstGeom prst="rect">
            <a:avLst/>
          </a:prstGeom>
          <a:noFill/>
        </p:spPr>
        <p:txBody>
          <a:bodyPr wrap="square" rtlCol="0">
            <a:noAutofit/>
          </a:bodyPr>
          <a:lstStyle/>
          <a:p>
            <a:pPr marL="228600" indent="-228600">
              <a:buFont typeface="Wingdings" pitchFamily="2" charset="2"/>
              <a:buChar char="q"/>
            </a:pPr>
            <a:r>
              <a:rPr lang="en-US" sz="1400" b="1" dirty="0" smtClean="0">
                <a:latin typeface="+mn-lt"/>
              </a:rPr>
              <a:t>Update beyond validation– strategic platforms to higher, more consistent standard</a:t>
            </a:r>
          </a:p>
          <a:p>
            <a:pPr marL="228600" indent="-228600">
              <a:buFont typeface="Wingdings" pitchFamily="2" charset="2"/>
              <a:buChar char="q"/>
            </a:pPr>
            <a:r>
              <a:rPr lang="en-US" sz="1400" b="1" dirty="0" smtClean="0">
                <a:latin typeface="+mn-lt"/>
              </a:rPr>
              <a:t>Encompass key elements of External Standards, particularly ISO 27001, ITI L</a:t>
            </a:r>
          </a:p>
          <a:p>
            <a:pPr marL="228600" indent="-228600">
              <a:buFont typeface="Wingdings" pitchFamily="2" charset="2"/>
              <a:buChar char="q"/>
            </a:pPr>
            <a:r>
              <a:rPr lang="en-US" sz="1400" b="1" dirty="0" smtClean="0">
                <a:latin typeface="+mn-lt"/>
              </a:rPr>
              <a:t>Address evolving IT trends – cloud, mobile, IT services, etc.</a:t>
            </a:r>
          </a:p>
        </p:txBody>
      </p:sp>
      <p:sp>
        <p:nvSpPr>
          <p:cNvPr id="16" name="TextBox 15"/>
          <p:cNvSpPr txBox="1"/>
          <p:nvPr/>
        </p:nvSpPr>
        <p:spPr>
          <a:xfrm>
            <a:off x="6283935" y="3829551"/>
            <a:ext cx="4953825" cy="577546"/>
          </a:xfrm>
          <a:prstGeom prst="rect">
            <a:avLst/>
          </a:prstGeom>
          <a:noFill/>
        </p:spPr>
        <p:txBody>
          <a:bodyPr wrap="square" rtlCol="0">
            <a:noAutofit/>
          </a:bodyPr>
          <a:lstStyle/>
          <a:p>
            <a:pPr marL="228600" indent="-228600">
              <a:buFont typeface="Wingdings" pitchFamily="2" charset="2"/>
              <a:buChar char="q"/>
            </a:pPr>
            <a:r>
              <a:rPr lang="en-US" sz="1400" b="1" dirty="0" smtClean="0">
                <a:latin typeface="+mn-lt"/>
              </a:rPr>
              <a:t>Bring GSOP’s current by September 30</a:t>
            </a:r>
            <a:r>
              <a:rPr lang="en-US" sz="1400" b="1" baseline="30000" dirty="0" smtClean="0">
                <a:latin typeface="+mn-lt"/>
              </a:rPr>
              <a:t>th</a:t>
            </a:r>
            <a:r>
              <a:rPr lang="en-US" sz="1400" b="1" dirty="0" smtClean="0">
                <a:latin typeface="+mn-lt"/>
              </a:rPr>
              <a:t>, 2014</a:t>
            </a:r>
          </a:p>
          <a:p>
            <a:pPr marL="228600" indent="-228600">
              <a:buFont typeface="Wingdings" pitchFamily="2" charset="2"/>
              <a:buChar char="q"/>
            </a:pPr>
            <a:r>
              <a:rPr lang="en-US" sz="1400" b="1" dirty="0" smtClean="0">
                <a:latin typeface="+mn-lt"/>
              </a:rPr>
              <a:t>Revised GSOP Training approach – target 15 minute w / KA</a:t>
            </a:r>
          </a:p>
        </p:txBody>
      </p:sp>
      <p:sp>
        <p:nvSpPr>
          <p:cNvPr id="17" name="TextBox 16"/>
          <p:cNvSpPr txBox="1"/>
          <p:nvPr/>
        </p:nvSpPr>
        <p:spPr>
          <a:xfrm>
            <a:off x="6935115" y="4702411"/>
            <a:ext cx="4231649" cy="577546"/>
          </a:xfrm>
          <a:prstGeom prst="rect">
            <a:avLst/>
          </a:prstGeom>
          <a:solidFill>
            <a:srgbClr val="FFFF00"/>
          </a:solidFill>
        </p:spPr>
        <p:txBody>
          <a:bodyPr wrap="square" rtlCol="0">
            <a:noAutofit/>
          </a:bodyPr>
          <a:lstStyle/>
          <a:p>
            <a:pPr marL="228600" indent="-228600">
              <a:buFont typeface="Wingdings" pitchFamily="2" charset="2"/>
              <a:buChar char="q"/>
            </a:pPr>
            <a:r>
              <a:rPr lang="en-US" sz="1400" b="1" dirty="0" smtClean="0">
                <a:latin typeface="+mn-lt"/>
              </a:rPr>
              <a:t>Establish strategic ALM/SDLC/ADMLC standards</a:t>
            </a:r>
          </a:p>
          <a:p>
            <a:pPr marL="228600" indent="-228600">
              <a:buFont typeface="Wingdings" pitchFamily="2" charset="2"/>
              <a:buChar char="q"/>
            </a:pPr>
            <a:r>
              <a:rPr lang="en-US" sz="1400" b="1" dirty="0" smtClean="0">
                <a:latin typeface="+mn-lt"/>
              </a:rPr>
              <a:t>Rationalize ALM Tools  and SOPs going forward</a:t>
            </a:r>
          </a:p>
        </p:txBody>
      </p:sp>
      <p:sp>
        <p:nvSpPr>
          <p:cNvPr id="18" name="TextBox 17"/>
          <p:cNvSpPr txBox="1"/>
          <p:nvPr/>
        </p:nvSpPr>
        <p:spPr>
          <a:xfrm>
            <a:off x="7461571" y="5505949"/>
            <a:ext cx="3926862" cy="714741"/>
          </a:xfrm>
          <a:prstGeom prst="rect">
            <a:avLst/>
          </a:prstGeom>
          <a:noFill/>
        </p:spPr>
        <p:txBody>
          <a:bodyPr wrap="square" rtlCol="0">
            <a:noAutofit/>
          </a:bodyPr>
          <a:lstStyle/>
          <a:p>
            <a:pPr marL="228600" indent="-228600">
              <a:buFont typeface="Wingdings" pitchFamily="2" charset="2"/>
              <a:buChar char="q"/>
            </a:pPr>
            <a:r>
              <a:rPr lang="en-US" sz="1400" b="1" dirty="0" smtClean="0">
                <a:latin typeface="+mn-lt"/>
              </a:rPr>
              <a:t>Align IT Quality Organization</a:t>
            </a:r>
          </a:p>
          <a:p>
            <a:pPr marL="228600" indent="-228600">
              <a:buFont typeface="Wingdings" pitchFamily="2" charset="2"/>
              <a:buChar char="q"/>
            </a:pPr>
            <a:r>
              <a:rPr lang="en-US" sz="1400" b="1" dirty="0" smtClean="0">
                <a:latin typeface="+mn-lt"/>
              </a:rPr>
              <a:t>Refine QMR for evolving quality emphasis</a:t>
            </a:r>
          </a:p>
          <a:p>
            <a:pPr marL="228600" indent="-228600">
              <a:buFont typeface="Wingdings" pitchFamily="2" charset="2"/>
              <a:buChar char="q"/>
            </a:pPr>
            <a:r>
              <a:rPr lang="en-US" sz="1400" b="1" dirty="0" smtClean="0">
                <a:latin typeface="+mn-lt"/>
              </a:rPr>
              <a:t>Imbedded Quality, Compliance , and traceability in Gate Reviews</a:t>
            </a:r>
          </a:p>
          <a:p>
            <a:pPr marL="228600" indent="-228600">
              <a:buFont typeface="Wingdings" pitchFamily="2" charset="2"/>
              <a:buChar char="q"/>
            </a:pPr>
            <a:endParaRPr lang="en-US" sz="1400" b="1" dirty="0" smtClean="0">
              <a:latin typeface="+mn-lt"/>
            </a:endParaRPr>
          </a:p>
        </p:txBody>
      </p:sp>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Context:</a:t>
            </a:r>
            <a:endParaRPr lang="en-US" dirty="0"/>
          </a:p>
        </p:txBody>
      </p:sp>
      <p:pic>
        <p:nvPicPr>
          <p:cNvPr id="3074" name="Picture 2"/>
          <p:cNvPicPr>
            <a:picLocks noChangeAspect="1" noChangeArrowheads="1"/>
          </p:cNvPicPr>
          <p:nvPr/>
        </p:nvPicPr>
        <p:blipFill>
          <a:blip r:embed="rId2"/>
          <a:srcRect/>
          <a:stretch>
            <a:fillRect/>
          </a:stretch>
        </p:blipFill>
        <p:spPr bwMode="auto">
          <a:xfrm>
            <a:off x="793750" y="1071129"/>
            <a:ext cx="8467725" cy="781050"/>
          </a:xfrm>
          <a:prstGeom prst="rect">
            <a:avLst/>
          </a:prstGeom>
          <a:noFill/>
          <a:ln w="9525">
            <a:noFill/>
            <a:miter lim="800000"/>
            <a:headEnd/>
            <a:tailEnd/>
          </a:ln>
        </p:spPr>
      </p:pic>
      <p:pic>
        <p:nvPicPr>
          <p:cNvPr id="3075" name="Picture 3"/>
          <p:cNvPicPr>
            <a:picLocks noChangeAspect="1" noChangeArrowheads="1"/>
          </p:cNvPicPr>
          <p:nvPr/>
        </p:nvPicPr>
        <p:blipFill>
          <a:blip r:embed="rId3"/>
          <a:srcRect/>
          <a:stretch>
            <a:fillRect/>
          </a:stretch>
        </p:blipFill>
        <p:spPr bwMode="auto">
          <a:xfrm>
            <a:off x="846138" y="1843954"/>
            <a:ext cx="8362950" cy="676275"/>
          </a:xfrm>
          <a:prstGeom prst="rect">
            <a:avLst/>
          </a:prstGeom>
          <a:noFill/>
          <a:ln w="9525">
            <a:noFill/>
            <a:miter lim="800000"/>
            <a:headEnd/>
            <a:tailEnd/>
          </a:ln>
        </p:spPr>
      </p:pic>
      <p:pic>
        <p:nvPicPr>
          <p:cNvPr id="3077" name="Picture 5"/>
          <p:cNvPicPr>
            <a:picLocks noChangeAspect="1" noChangeArrowheads="1"/>
          </p:cNvPicPr>
          <p:nvPr/>
        </p:nvPicPr>
        <p:blipFill>
          <a:blip r:embed="rId4"/>
          <a:srcRect/>
          <a:stretch>
            <a:fillRect/>
          </a:stretch>
        </p:blipFill>
        <p:spPr bwMode="auto">
          <a:xfrm>
            <a:off x="8518526" y="2987819"/>
            <a:ext cx="1857375" cy="2600325"/>
          </a:xfrm>
          <a:prstGeom prst="rect">
            <a:avLst/>
          </a:prstGeom>
          <a:noFill/>
          <a:ln w="9525">
            <a:noFill/>
            <a:miter lim="800000"/>
            <a:headEnd/>
            <a:tailEnd/>
          </a:ln>
        </p:spPr>
      </p:pic>
      <p:pic>
        <p:nvPicPr>
          <p:cNvPr id="3079" name="Picture 7"/>
          <p:cNvPicPr>
            <a:picLocks noChangeAspect="1" noChangeArrowheads="1"/>
          </p:cNvPicPr>
          <p:nvPr/>
        </p:nvPicPr>
        <p:blipFill>
          <a:blip r:embed="rId5"/>
          <a:srcRect/>
          <a:stretch>
            <a:fillRect/>
          </a:stretch>
        </p:blipFill>
        <p:spPr bwMode="auto">
          <a:xfrm>
            <a:off x="1179080" y="2784332"/>
            <a:ext cx="6810375" cy="322897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Industry Landscape for ALM / SDLC / ADLCM:</a:t>
            </a:r>
            <a:endParaRPr lang="en-US" dirty="0"/>
          </a:p>
        </p:txBody>
      </p:sp>
      <p:pic>
        <p:nvPicPr>
          <p:cNvPr id="6" name="Picture 5"/>
          <p:cNvPicPr/>
          <p:nvPr/>
        </p:nvPicPr>
        <p:blipFill>
          <a:blip r:embed="rId2" cstate="print"/>
          <a:srcRect/>
          <a:stretch>
            <a:fillRect/>
          </a:stretch>
        </p:blipFill>
        <p:spPr bwMode="auto">
          <a:xfrm>
            <a:off x="1030576" y="1274618"/>
            <a:ext cx="4871460" cy="4752109"/>
          </a:xfrm>
          <a:prstGeom prst="rect">
            <a:avLst/>
          </a:prstGeom>
          <a:noFill/>
          <a:ln w="9525">
            <a:noFill/>
            <a:miter lim="800000"/>
            <a:headEnd/>
            <a:tailEnd/>
          </a:ln>
        </p:spPr>
      </p:pic>
      <p:pic>
        <p:nvPicPr>
          <p:cNvPr id="7" name="Picture 4"/>
          <p:cNvPicPr>
            <a:picLocks noChangeAspect="1" noChangeArrowheads="1"/>
          </p:cNvPicPr>
          <p:nvPr/>
        </p:nvPicPr>
        <p:blipFill>
          <a:blip r:embed="rId3"/>
          <a:srcRect/>
          <a:stretch>
            <a:fillRect/>
          </a:stretch>
        </p:blipFill>
        <p:spPr bwMode="auto">
          <a:xfrm>
            <a:off x="6168022" y="1333927"/>
            <a:ext cx="3981450" cy="4467225"/>
          </a:xfrm>
          <a:prstGeom prst="rect">
            <a:avLst/>
          </a:prstGeom>
          <a:noFill/>
          <a:ln w="9525">
            <a:noFill/>
            <a:miter lim="800000"/>
            <a:headEnd/>
            <a:tailEnd/>
          </a:ln>
        </p:spPr>
      </p:pic>
      <p:sp>
        <p:nvSpPr>
          <p:cNvPr id="5" name="Rounded Rectangle 4"/>
          <p:cNvSpPr/>
          <p:nvPr/>
        </p:nvSpPr>
        <p:spPr bwMode="auto">
          <a:xfrm>
            <a:off x="6165280" y="2826322"/>
            <a:ext cx="3990109" cy="609600"/>
          </a:xfrm>
          <a:prstGeom prst="roundRect">
            <a:avLst/>
          </a:prstGeom>
          <a:no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mn-lt"/>
              <a:ea typeface="Arial" charset="0"/>
              <a:cs typeface="Arial" charset="0"/>
            </a:endParaRPr>
          </a:p>
        </p:txBody>
      </p:sp>
      <p:sp>
        <p:nvSpPr>
          <p:cNvPr id="8" name="Rounded Rectangle 7"/>
          <p:cNvSpPr/>
          <p:nvPr/>
        </p:nvSpPr>
        <p:spPr bwMode="auto">
          <a:xfrm>
            <a:off x="6179134" y="4267194"/>
            <a:ext cx="3990109" cy="235528"/>
          </a:xfrm>
          <a:prstGeom prst="roundRect">
            <a:avLst/>
          </a:prstGeom>
          <a:no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mn-lt"/>
              <a:ea typeface="Arial" charset="0"/>
              <a:cs typeface="Arial" charset="0"/>
            </a:endParaRPr>
          </a:p>
        </p:txBody>
      </p:sp>
      <p:sp>
        <p:nvSpPr>
          <p:cNvPr id="9" name="Rounded Rectangle 8"/>
          <p:cNvSpPr/>
          <p:nvPr/>
        </p:nvSpPr>
        <p:spPr bwMode="auto">
          <a:xfrm>
            <a:off x="6179129" y="4710549"/>
            <a:ext cx="3990109" cy="235528"/>
          </a:xfrm>
          <a:prstGeom prst="roundRect">
            <a:avLst/>
          </a:prstGeom>
          <a:no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mn-lt"/>
              <a:ea typeface="Arial" charset="0"/>
              <a:cs typeface="Arial" charset="0"/>
            </a:endParaRPr>
          </a:p>
        </p:txBody>
      </p:sp>
      <p:sp>
        <p:nvSpPr>
          <p:cNvPr id="10" name="Rounded Rectangle 9"/>
          <p:cNvSpPr/>
          <p:nvPr/>
        </p:nvSpPr>
        <p:spPr bwMode="auto">
          <a:xfrm>
            <a:off x="6179124" y="5320164"/>
            <a:ext cx="3990109" cy="235528"/>
          </a:xfrm>
          <a:prstGeom prst="roundRect">
            <a:avLst/>
          </a:prstGeom>
          <a:no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mn-lt"/>
              <a:ea typeface="Arial" charset="0"/>
              <a:cs typeface="Arial" charset="0"/>
            </a:endParaRPr>
          </a:p>
        </p:txBody>
      </p:sp>
      <p:sp>
        <p:nvSpPr>
          <p:cNvPr id="11" name="TextBox 10"/>
          <p:cNvSpPr txBox="1"/>
          <p:nvPr/>
        </p:nvSpPr>
        <p:spPr>
          <a:xfrm>
            <a:off x="6303815" y="5735781"/>
            <a:ext cx="2119746" cy="249382"/>
          </a:xfrm>
          <a:prstGeom prst="rect">
            <a:avLst/>
          </a:prstGeom>
          <a:noFill/>
        </p:spPr>
        <p:txBody>
          <a:bodyPr wrap="none" rtlCol="0">
            <a:noAutofit/>
          </a:bodyPr>
          <a:lstStyle/>
          <a:p>
            <a:r>
              <a:rPr lang="en-US" sz="1000" i="1" dirty="0" smtClean="0">
                <a:latin typeface="+mn-lt"/>
              </a:rPr>
              <a:t>Source:  Wikipedia September 2014</a:t>
            </a: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3"/>
          <a:srcRect/>
          <a:stretch>
            <a:fillRect/>
          </a:stretch>
        </p:blipFill>
        <p:spPr bwMode="auto">
          <a:xfrm>
            <a:off x="415206" y="1025270"/>
            <a:ext cx="8410143" cy="5571792"/>
          </a:xfrm>
          <a:prstGeom prst="rect">
            <a:avLst/>
          </a:prstGeom>
          <a:solidFill>
            <a:schemeClr val="bg1"/>
          </a:solidFill>
          <a:ln w="9525">
            <a:noFill/>
            <a:miter lim="800000"/>
            <a:headEnd/>
            <a:tailEnd/>
          </a:ln>
          <a:effectLst/>
        </p:spPr>
      </p:pic>
      <p:sp>
        <p:nvSpPr>
          <p:cNvPr id="11" name="Oval 10"/>
          <p:cNvSpPr/>
          <p:nvPr/>
        </p:nvSpPr>
        <p:spPr bwMode="auto">
          <a:xfrm>
            <a:off x="9034437" y="3740353"/>
            <a:ext cx="300053" cy="328613"/>
          </a:xfrm>
          <a:prstGeom prst="ellipse">
            <a:avLst/>
          </a:prstGeom>
          <a:solidFill>
            <a:srgbClr val="FFFF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mn-lt"/>
              <a:ea typeface="Arial" charset="0"/>
              <a:cs typeface="Arial" charset="0"/>
            </a:endParaRPr>
          </a:p>
        </p:txBody>
      </p:sp>
      <p:sp>
        <p:nvSpPr>
          <p:cNvPr id="10" name="Oval 9"/>
          <p:cNvSpPr/>
          <p:nvPr/>
        </p:nvSpPr>
        <p:spPr bwMode="auto">
          <a:xfrm>
            <a:off x="9024917" y="2302033"/>
            <a:ext cx="300053" cy="328613"/>
          </a:xfrm>
          <a:prstGeom prst="ellipse">
            <a:avLst/>
          </a:prstGeom>
          <a:solidFill>
            <a:srgbClr val="FFFF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mn-lt"/>
              <a:ea typeface="Arial" charset="0"/>
              <a:cs typeface="Arial" charset="0"/>
            </a:endParaRPr>
          </a:p>
        </p:txBody>
      </p:sp>
      <p:sp>
        <p:nvSpPr>
          <p:cNvPr id="8" name="Oval 7"/>
          <p:cNvSpPr/>
          <p:nvPr/>
        </p:nvSpPr>
        <p:spPr bwMode="auto">
          <a:xfrm>
            <a:off x="9015397" y="1135185"/>
            <a:ext cx="300053" cy="328613"/>
          </a:xfrm>
          <a:prstGeom prst="ellipse">
            <a:avLst/>
          </a:prstGeom>
          <a:solidFill>
            <a:srgbClr val="FFFF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mn-lt"/>
              <a:ea typeface="Arial" charset="0"/>
              <a:cs typeface="Arial" charset="0"/>
            </a:endParaRPr>
          </a:p>
        </p:txBody>
      </p:sp>
      <p:sp>
        <p:nvSpPr>
          <p:cNvPr id="3" name="Title 2"/>
          <p:cNvSpPr>
            <a:spLocks noGrp="1"/>
          </p:cNvSpPr>
          <p:nvPr>
            <p:ph type="ctrTitle"/>
          </p:nvPr>
        </p:nvSpPr>
        <p:spPr/>
        <p:txBody>
          <a:bodyPr/>
          <a:lstStyle/>
          <a:p>
            <a:r>
              <a:rPr lang="en-US" dirty="0" smtClean="0"/>
              <a:t>3M Current State for ALM Tools:</a:t>
            </a:r>
            <a:endParaRPr lang="en-US" dirty="0"/>
          </a:p>
        </p:txBody>
      </p:sp>
      <p:sp>
        <p:nvSpPr>
          <p:cNvPr id="7" name="TextBox 6"/>
          <p:cNvSpPr txBox="1"/>
          <p:nvPr/>
        </p:nvSpPr>
        <p:spPr>
          <a:xfrm>
            <a:off x="9021894" y="1122196"/>
            <a:ext cx="2693856" cy="4253346"/>
          </a:xfrm>
          <a:prstGeom prst="rect">
            <a:avLst/>
          </a:prstGeom>
          <a:noFill/>
        </p:spPr>
        <p:txBody>
          <a:bodyPr wrap="square" rtlCol="0">
            <a:noAutofit/>
          </a:bodyPr>
          <a:lstStyle/>
          <a:p>
            <a:pPr marL="342900" indent="-342900">
              <a:buFont typeface="+mj-lt"/>
              <a:buAutoNum type="arabicPeriod"/>
            </a:pPr>
            <a:r>
              <a:rPr lang="en-US" sz="1600" dirty="0" smtClean="0">
                <a:latin typeface="+mn-lt"/>
              </a:rPr>
              <a:t>Fragmented / incomplete tool strategy for core Quality &amp; Test Management – </a:t>
            </a:r>
            <a:r>
              <a:rPr lang="en-US" sz="1400" b="1" dirty="0" smtClean="0">
                <a:latin typeface="+mn-lt"/>
              </a:rPr>
              <a:t>Validation / Quality Risk</a:t>
            </a:r>
            <a:r>
              <a:rPr lang="en-US" dirty="0" smtClean="0">
                <a:latin typeface="+mn-lt"/>
              </a:rPr>
              <a:t/>
            </a:r>
            <a:br>
              <a:rPr lang="en-US" dirty="0" smtClean="0">
                <a:latin typeface="+mn-lt"/>
              </a:rPr>
            </a:br>
            <a:endParaRPr lang="en-US" sz="1600" dirty="0" smtClean="0">
              <a:latin typeface="+mn-lt"/>
            </a:endParaRPr>
          </a:p>
          <a:p>
            <a:pPr marL="342900" indent="-342900">
              <a:buFont typeface="+mj-lt"/>
              <a:buAutoNum type="arabicPeriod"/>
            </a:pPr>
            <a:r>
              <a:rPr lang="en-US" sz="1600" dirty="0" smtClean="0">
                <a:latin typeface="+mn-lt"/>
              </a:rPr>
              <a:t>Relatively immature tools and processes for Post-Deployment Maintenance &amp; Optimization – </a:t>
            </a:r>
            <a:r>
              <a:rPr lang="en-US" sz="1400" b="1" dirty="0" smtClean="0">
                <a:latin typeface="+mn-lt"/>
              </a:rPr>
              <a:t>Productivity / Capability Concerns</a:t>
            </a:r>
            <a:r>
              <a:rPr lang="en-US" sz="1400" dirty="0" smtClean="0">
                <a:latin typeface="+mn-lt"/>
              </a:rPr>
              <a:t/>
            </a:r>
            <a:br>
              <a:rPr lang="en-US" sz="1400" dirty="0" smtClean="0">
                <a:latin typeface="+mn-lt"/>
              </a:rPr>
            </a:br>
            <a:endParaRPr lang="en-US" sz="1600" dirty="0" smtClean="0">
              <a:latin typeface="+mn-lt"/>
            </a:endParaRPr>
          </a:p>
          <a:p>
            <a:pPr marL="342900" indent="-342900">
              <a:buFont typeface="+mj-lt"/>
              <a:buAutoNum type="arabicPeriod"/>
            </a:pPr>
            <a:r>
              <a:rPr lang="en-US" sz="1600" dirty="0" smtClean="0">
                <a:latin typeface="+mn-lt"/>
              </a:rPr>
              <a:t>Limited strategic direction for Portfolio / Demand Management – </a:t>
            </a:r>
            <a:r>
              <a:rPr lang="en-US" sz="1400" b="1" dirty="0" smtClean="0">
                <a:latin typeface="+mn-lt"/>
              </a:rPr>
              <a:t>Prioritization / Service Delivery Exposure</a:t>
            </a:r>
            <a:endParaRPr lang="en-US" sz="1600" b="1" dirty="0" smtClean="0">
              <a:latin typeface="+mn-lt"/>
            </a:endParaRPr>
          </a:p>
        </p:txBody>
      </p:sp>
      <p:sp>
        <p:nvSpPr>
          <p:cNvPr id="9" name="Rounded Rectangle 8"/>
          <p:cNvSpPr/>
          <p:nvPr/>
        </p:nvSpPr>
        <p:spPr bwMode="auto">
          <a:xfrm>
            <a:off x="1728789" y="1014413"/>
            <a:ext cx="5143500" cy="5414096"/>
          </a:xfrm>
          <a:prstGeom prst="roundRect">
            <a:avLst>
              <a:gd name="adj" fmla="val 3161"/>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mn-lt"/>
              <a:ea typeface="Arial" charset="0"/>
              <a:cs typeface="Arial" charset="0"/>
            </a:endParaRPr>
          </a:p>
        </p:txBody>
      </p:sp>
      <p:sp>
        <p:nvSpPr>
          <p:cNvPr id="12" name="Rounded Rectangle 11"/>
          <p:cNvSpPr/>
          <p:nvPr/>
        </p:nvSpPr>
        <p:spPr bwMode="auto">
          <a:xfrm>
            <a:off x="6858000" y="1009645"/>
            <a:ext cx="1898073" cy="5414096"/>
          </a:xfrm>
          <a:prstGeom prst="roundRect">
            <a:avLst>
              <a:gd name="adj" fmla="val 5427"/>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mn-lt"/>
              <a:ea typeface="Arial" charset="0"/>
              <a:cs typeface="Arial" charset="0"/>
            </a:endParaRPr>
          </a:p>
        </p:txBody>
      </p:sp>
      <p:sp>
        <p:nvSpPr>
          <p:cNvPr id="13" name="Rounded Rectangle 12"/>
          <p:cNvSpPr/>
          <p:nvPr/>
        </p:nvSpPr>
        <p:spPr bwMode="auto">
          <a:xfrm>
            <a:off x="985838" y="990590"/>
            <a:ext cx="742950" cy="5414096"/>
          </a:xfrm>
          <a:prstGeom prst="roundRect">
            <a:avLst>
              <a:gd name="adj" fmla="val 11021"/>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mn-lt"/>
              <a:ea typeface="Arial" charset="0"/>
              <a:cs typeface="Arial" charset="0"/>
            </a:endParaRPr>
          </a:p>
        </p:txBody>
      </p:sp>
      <p:sp>
        <p:nvSpPr>
          <p:cNvPr id="14" name="Oval 13"/>
          <p:cNvSpPr/>
          <p:nvPr/>
        </p:nvSpPr>
        <p:spPr bwMode="auto">
          <a:xfrm>
            <a:off x="2952291" y="844774"/>
            <a:ext cx="300053" cy="328613"/>
          </a:xfrm>
          <a:prstGeom prst="ellipse">
            <a:avLst/>
          </a:prstGeom>
          <a:solidFill>
            <a:srgbClr val="FFFF00"/>
          </a:solidFill>
          <a:ln w="9525"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Arial" charset="0"/>
                <a:cs typeface="Arial" charset="0"/>
              </a:rPr>
              <a:t>1</a:t>
            </a:r>
            <a:endParaRPr kumimoji="0" lang="en-US" sz="1400" b="1" i="0" u="none" strike="noStrike" cap="none" normalizeH="0" baseline="0" dirty="0">
              <a:ln>
                <a:noFill/>
              </a:ln>
              <a:solidFill>
                <a:schemeClr val="tx1"/>
              </a:solidFill>
              <a:effectLst/>
              <a:latin typeface="+mn-lt"/>
              <a:ea typeface="Arial" charset="0"/>
              <a:cs typeface="Arial" charset="0"/>
            </a:endParaRPr>
          </a:p>
        </p:txBody>
      </p:sp>
      <p:sp>
        <p:nvSpPr>
          <p:cNvPr id="15" name="Oval 14"/>
          <p:cNvSpPr/>
          <p:nvPr/>
        </p:nvSpPr>
        <p:spPr bwMode="auto">
          <a:xfrm>
            <a:off x="7039382" y="858628"/>
            <a:ext cx="300053" cy="328613"/>
          </a:xfrm>
          <a:prstGeom prst="ellipse">
            <a:avLst/>
          </a:prstGeom>
          <a:solidFill>
            <a:srgbClr val="FFFF00"/>
          </a:solidFill>
          <a:ln w="9525"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Arial" charset="0"/>
                <a:cs typeface="Arial" charset="0"/>
              </a:rPr>
              <a:t>2</a:t>
            </a:r>
            <a:endParaRPr kumimoji="0" lang="en-US" sz="1400" b="1" i="0" u="none" strike="noStrike" cap="none" normalizeH="0" baseline="0" dirty="0">
              <a:ln>
                <a:noFill/>
              </a:ln>
              <a:solidFill>
                <a:schemeClr val="tx1"/>
              </a:solidFill>
              <a:effectLst/>
              <a:latin typeface="+mn-lt"/>
              <a:ea typeface="Arial" charset="0"/>
              <a:cs typeface="Arial" charset="0"/>
            </a:endParaRPr>
          </a:p>
        </p:txBody>
      </p:sp>
      <p:sp>
        <p:nvSpPr>
          <p:cNvPr id="16" name="Oval 15"/>
          <p:cNvSpPr/>
          <p:nvPr/>
        </p:nvSpPr>
        <p:spPr bwMode="auto">
          <a:xfrm>
            <a:off x="1165055" y="858627"/>
            <a:ext cx="300053" cy="328613"/>
          </a:xfrm>
          <a:prstGeom prst="ellipse">
            <a:avLst/>
          </a:prstGeom>
          <a:solidFill>
            <a:srgbClr val="FFFF00"/>
          </a:solidFill>
          <a:ln w="9525"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mn-lt"/>
                <a:ea typeface="Arial" charset="0"/>
                <a:cs typeface="Arial" charset="0"/>
              </a:rPr>
              <a:t>3</a:t>
            </a:r>
            <a:endParaRPr kumimoji="0" lang="en-US" sz="1400" b="1" i="0" u="none" strike="noStrike" cap="none" normalizeH="0" baseline="0" dirty="0">
              <a:ln>
                <a:noFill/>
              </a:ln>
              <a:solidFill>
                <a:schemeClr val="tx1"/>
              </a:solidFill>
              <a:effectLst/>
              <a:latin typeface="+mn-lt"/>
              <a:ea typeface="Arial" charset="0"/>
              <a:cs typeface="Arial" charset="0"/>
            </a:endParaRPr>
          </a:p>
        </p:txBody>
      </p:sp>
      <p:graphicFrame>
        <p:nvGraphicFramePr>
          <p:cNvPr id="18" name="Object 17"/>
          <p:cNvGraphicFramePr>
            <a:graphicFrameLocks noChangeAspect="1"/>
          </p:cNvGraphicFramePr>
          <p:nvPr/>
        </p:nvGraphicFramePr>
        <p:xfrm>
          <a:off x="10209214" y="5079857"/>
          <a:ext cx="1345477" cy="1135247"/>
        </p:xfrm>
        <a:graphic>
          <a:graphicData uri="http://schemas.openxmlformats.org/presentationml/2006/ole">
            <p:oleObj spid="_x0000_s1030" name="Worksheet" showAsIcon="1" r:id="rId4" imgW="914400" imgH="771480" progId="Excel.Sheet.12">
              <p:embed/>
            </p:oleObj>
          </a:graphicData>
        </a:graphic>
      </p:graphicFrame>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p:txBody>
          <a:bodyPr/>
          <a:lstStyle/>
          <a:p>
            <a:r>
              <a:rPr lang="en-US" dirty="0" smtClean="0"/>
              <a:t>Participation</a:t>
            </a:r>
          </a:p>
          <a:p>
            <a:pPr lvl="1"/>
            <a:r>
              <a:rPr lang="en-US" dirty="0" smtClean="0"/>
              <a:t>Verify as-is</a:t>
            </a:r>
          </a:p>
          <a:p>
            <a:pPr lvl="1"/>
            <a:r>
              <a:rPr lang="en-US" dirty="0" smtClean="0"/>
              <a:t>Define requirements / needs to support IT’s customers</a:t>
            </a:r>
          </a:p>
          <a:p>
            <a:pPr lvl="1"/>
            <a:r>
              <a:rPr lang="en-US" dirty="0" smtClean="0"/>
              <a:t>Formulate standards</a:t>
            </a:r>
          </a:p>
          <a:p>
            <a:pPr lvl="1"/>
            <a:r>
              <a:rPr lang="en-US" dirty="0" smtClean="0"/>
              <a:t>Assess and recommend tools</a:t>
            </a:r>
          </a:p>
          <a:p>
            <a:pPr lvl="1"/>
            <a:endParaRPr lang="en-US" dirty="0" smtClean="0"/>
          </a:p>
          <a:p>
            <a:endParaRPr lang="en-US" dirty="0"/>
          </a:p>
        </p:txBody>
      </p:sp>
      <p:sp>
        <p:nvSpPr>
          <p:cNvPr id="7" name="Content Placeholder 6"/>
          <p:cNvSpPr>
            <a:spLocks noGrp="1"/>
          </p:cNvSpPr>
          <p:nvPr>
            <p:ph sz="quarter" idx="11"/>
          </p:nvPr>
        </p:nvSpPr>
        <p:spPr/>
        <p:txBody>
          <a:bodyPr/>
          <a:lstStyle/>
          <a:p>
            <a:r>
              <a:rPr lang="en-US" sz="2400" dirty="0" smtClean="0"/>
              <a:t>ACE</a:t>
            </a:r>
          </a:p>
          <a:p>
            <a:pPr lvl="1"/>
            <a:r>
              <a:rPr lang="en-US" sz="2000" dirty="0" err="1" smtClean="0"/>
              <a:t>eTransformation</a:t>
            </a:r>
            <a:endParaRPr lang="en-US" sz="2000" dirty="0" smtClean="0"/>
          </a:p>
          <a:p>
            <a:pPr lvl="1"/>
            <a:r>
              <a:rPr lang="en-US" sz="2000" dirty="0" smtClean="0"/>
              <a:t>R&amp;D</a:t>
            </a:r>
          </a:p>
          <a:p>
            <a:pPr lvl="1"/>
            <a:r>
              <a:rPr lang="en-US" sz="2000" dirty="0" smtClean="0"/>
              <a:t>Non-SAP Core</a:t>
            </a:r>
          </a:p>
          <a:p>
            <a:pPr lvl="1"/>
            <a:r>
              <a:rPr lang="en-US" sz="2000" dirty="0" smtClean="0"/>
              <a:t>SAP</a:t>
            </a:r>
          </a:p>
          <a:p>
            <a:r>
              <a:rPr lang="en-US" sz="2400" dirty="0" smtClean="0"/>
              <a:t>Infrastructure</a:t>
            </a:r>
          </a:p>
          <a:p>
            <a:pPr lvl="1"/>
            <a:r>
              <a:rPr lang="en-US" sz="2000" dirty="0" smtClean="0"/>
              <a:t>Brandon Knutson – software products</a:t>
            </a:r>
          </a:p>
          <a:p>
            <a:pPr lvl="1"/>
            <a:r>
              <a:rPr lang="en-US" sz="2000" dirty="0" smtClean="0"/>
              <a:t>Penny </a:t>
            </a:r>
            <a:r>
              <a:rPr lang="en-US" sz="2000" dirty="0" err="1" smtClean="0"/>
              <a:t>Destache</a:t>
            </a:r>
            <a:r>
              <a:rPr lang="en-US" sz="2000" dirty="0" smtClean="0"/>
              <a:t> – application platform and integration</a:t>
            </a:r>
          </a:p>
          <a:p>
            <a:r>
              <a:rPr lang="en-US" sz="2400" dirty="0" smtClean="0"/>
              <a:t>Quality</a:t>
            </a:r>
          </a:p>
          <a:p>
            <a:pPr lvl="1"/>
            <a:r>
              <a:rPr lang="en-US" sz="2000" dirty="0" smtClean="0"/>
              <a:t>Tools</a:t>
            </a:r>
          </a:p>
          <a:p>
            <a:pPr lvl="1"/>
            <a:r>
              <a:rPr lang="en-US" sz="2000" dirty="0" smtClean="0"/>
              <a:t>Quality Assurance</a:t>
            </a:r>
            <a:endParaRPr lang="en-US" sz="2000" dirty="0"/>
          </a:p>
        </p:txBody>
      </p:sp>
      <p:sp>
        <p:nvSpPr>
          <p:cNvPr id="3" name="Title 2"/>
          <p:cNvSpPr>
            <a:spLocks noGrp="1"/>
          </p:cNvSpPr>
          <p:nvPr>
            <p:ph type="ctrTitle"/>
          </p:nvPr>
        </p:nvSpPr>
        <p:spPr/>
        <p:txBody>
          <a:bodyPr/>
          <a:lstStyle/>
          <a:p>
            <a:r>
              <a:rPr lang="en-US" dirty="0" smtClean="0"/>
              <a:t>The Ask</a:t>
            </a:r>
            <a:endParaRPr lang="en-US" dirty="0"/>
          </a:p>
        </p:txBody>
      </p:sp>
    </p:spTree>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3438a5a2de151f87bcf9ede673534dd4017244f"/>
</p:tagLst>
</file>

<file path=ppt/theme/theme1.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3M">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1800" b="0" i="0" u="none" strike="noStrike" cap="none" normalizeH="0" baseline="0">
            <a:ln>
              <a:noFill/>
            </a:ln>
            <a:solidFill>
              <a:schemeClr val="tx1"/>
            </a:solidFill>
            <a:effectLst/>
            <a:latin typeface="+mn-lt"/>
            <a:ea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charset="0"/>
            <a:ea typeface="Arial" charset="0"/>
            <a:cs typeface="Arial" charset="0"/>
          </a:defRPr>
        </a:defPPr>
      </a:lstStyle>
    </a:lnDef>
    <a:txDef>
      <a:spPr>
        <a:noFill/>
      </a:spPr>
      <a:bodyPr wrap="square" rtlCol="0">
        <a:noAutofit/>
      </a:bodyPr>
      <a:lstStyle>
        <a:defPPr>
          <a:defRPr smtClean="0">
            <a:latin typeface="+mn-lt"/>
          </a:defRPr>
        </a:defPPr>
      </a:lstStyle>
    </a:tx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ffice Theme 13">
        <a:dk1>
          <a:srgbClr val="000000"/>
        </a:dk1>
        <a:lt1>
          <a:srgbClr val="FFFFFF"/>
        </a:lt1>
        <a:dk2>
          <a:srgbClr val="000000"/>
        </a:dk2>
        <a:lt2>
          <a:srgbClr val="808080"/>
        </a:lt2>
        <a:accent1>
          <a:srgbClr val="0C4CB3"/>
        </a:accent1>
        <a:accent2>
          <a:srgbClr val="B32600"/>
        </a:accent2>
        <a:accent3>
          <a:srgbClr val="FFFFFF"/>
        </a:accent3>
        <a:accent4>
          <a:srgbClr val="000000"/>
        </a:accent4>
        <a:accent5>
          <a:srgbClr val="AAB2D6"/>
        </a:accent5>
        <a:accent6>
          <a:srgbClr val="A22100"/>
        </a:accent6>
        <a:hlink>
          <a:srgbClr val="4C198C"/>
        </a:hlink>
        <a:folHlink>
          <a:srgbClr val="4C9933"/>
        </a:folHlink>
      </a:clrScheme>
      <a:clrMap bg1="lt1" tx1="dk1" bg2="lt2" tx2="dk2" accent1="accent1" accent2="accent2" accent3="accent3" accent4="accent4" accent5="accent5" accent6="accent6" hlink="hlink" folHlink="folHlink"/>
    </a:extraClrScheme>
    <a:extraClrScheme>
      <a:clrScheme name="Office Theme 14">
        <a:dk1>
          <a:srgbClr val="000000"/>
        </a:dk1>
        <a:lt1>
          <a:srgbClr val="FFFFFF"/>
        </a:lt1>
        <a:dk2>
          <a:srgbClr val="000000"/>
        </a:dk2>
        <a:lt2>
          <a:srgbClr val="808080"/>
        </a:lt2>
        <a:accent1>
          <a:srgbClr val="BBE0E3"/>
        </a:accent1>
        <a:accent2>
          <a:srgbClr val="B32600"/>
        </a:accent2>
        <a:accent3>
          <a:srgbClr val="FFFFFF"/>
        </a:accent3>
        <a:accent4>
          <a:srgbClr val="000000"/>
        </a:accent4>
        <a:accent5>
          <a:srgbClr val="DAEDEF"/>
        </a:accent5>
        <a:accent6>
          <a:srgbClr val="A22100"/>
        </a:accent6>
        <a:hlink>
          <a:srgbClr val="0C4CB3"/>
        </a:hlink>
        <a:folHlink>
          <a:srgbClr val="4C198C"/>
        </a:folHlink>
      </a:clrScheme>
      <a:clrMap bg1="lt1" tx1="dk1" bg2="lt2" tx2="dk2" accent1="accent1" accent2="accent2" accent3="accent3" accent4="accent4" accent5="accent5" accent6="accent6" hlink="hlink" folHlink="folHlink"/>
    </a:extraClrScheme>
    <a:extraClrScheme>
      <a:clrScheme name="Office Theme 15">
        <a:dk1>
          <a:srgbClr val="000000"/>
        </a:dk1>
        <a:lt1>
          <a:srgbClr val="FFFFFF"/>
        </a:lt1>
        <a:dk2>
          <a:srgbClr val="000000"/>
        </a:dk2>
        <a:lt2>
          <a:srgbClr val="808080"/>
        </a:lt2>
        <a:accent1>
          <a:srgbClr val="000000"/>
        </a:accent1>
        <a:accent2>
          <a:srgbClr val="009900"/>
        </a:accent2>
        <a:accent3>
          <a:srgbClr val="FFFFFF"/>
        </a:accent3>
        <a:accent4>
          <a:srgbClr val="000000"/>
        </a:accent4>
        <a:accent5>
          <a:srgbClr val="AAAAAA"/>
        </a:accent5>
        <a:accent6>
          <a:srgbClr val="008A00"/>
        </a:accent6>
        <a:hlink>
          <a:srgbClr val="0C4CB3"/>
        </a:hlink>
        <a:folHlink>
          <a:srgbClr val="4C198C"/>
        </a:folHlink>
      </a:clrScheme>
      <a:clrMap bg1="lt1" tx1="dk1" bg2="lt2" tx2="dk2" accent1="accent1" accent2="accent2" accent3="accent3" accent4="accent4" accent5="accent5" accent6="accent6" hlink="hlink" folHlink="folHlink"/>
    </a:extraClrScheme>
    <a:extraClrScheme>
      <a:clrScheme name="Office Theme 16">
        <a:dk1>
          <a:srgbClr val="000000"/>
        </a:dk1>
        <a:lt1>
          <a:srgbClr val="FFFFFF"/>
        </a:lt1>
        <a:dk2>
          <a:srgbClr val="000000"/>
        </a:dk2>
        <a:lt2>
          <a:srgbClr val="808080"/>
        </a:lt2>
        <a:accent1>
          <a:srgbClr val="0068B1"/>
        </a:accent1>
        <a:accent2>
          <a:srgbClr val="7C9DCC"/>
        </a:accent2>
        <a:accent3>
          <a:srgbClr val="FFFFFF"/>
        </a:accent3>
        <a:accent4>
          <a:srgbClr val="000000"/>
        </a:accent4>
        <a:accent5>
          <a:srgbClr val="AAB9D5"/>
        </a:accent5>
        <a:accent6>
          <a:srgbClr val="708EB9"/>
        </a:accent6>
        <a:hlink>
          <a:srgbClr val="FF9933"/>
        </a:hlink>
        <a:folHlink>
          <a:srgbClr val="EEF3A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blank</Template>
  <TotalTime>4577</TotalTime>
  <Words>434</Words>
  <Application>Microsoft Office PowerPoint</Application>
  <PresentationFormat>Custom</PresentationFormat>
  <Paragraphs>62</Paragraphs>
  <Slides>7</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9" baseType="lpstr">
      <vt:lpstr>blank</vt:lpstr>
      <vt:lpstr>Worksheet</vt:lpstr>
      <vt:lpstr>3M IT ALM Tools Discussion September, 2014  </vt:lpstr>
      <vt:lpstr>Slide 2</vt:lpstr>
      <vt:lpstr>IT Quality Management System Updates</vt:lpstr>
      <vt:lpstr>Context:</vt:lpstr>
      <vt:lpstr>Industry Landscape for ALM / SDLC / ADLCM:</vt:lpstr>
      <vt:lpstr>3M Current State for ALM Tools:</vt:lpstr>
      <vt:lpstr>The Ask</vt:lpstr>
    </vt:vector>
  </TitlesOfParts>
  <Company>3M</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Run SAP Stable State Expectations</dc:title>
  <dc:creator>us245012</dc:creator>
  <dc:description>www.3M.com/identity</dc:description>
  <cp:lastModifiedBy>Erin Meagher</cp:lastModifiedBy>
  <cp:revision>109</cp:revision>
  <cp:lastPrinted>2006-11-20T19:27:20Z</cp:lastPrinted>
  <dcterms:created xsi:type="dcterms:W3CDTF">2014-02-18T02:46:51Z</dcterms:created>
  <dcterms:modified xsi:type="dcterms:W3CDTF">2014-09-09T17:41:43Z</dcterms:modified>
</cp:coreProperties>
</file>