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4"/>
  </p:sldMasterIdLst>
  <p:notesMasterIdLst>
    <p:notesMasterId r:id="rId6"/>
  </p:notesMasterIdLst>
  <p:handoutMasterIdLst>
    <p:handoutMasterId r:id="rId7"/>
  </p:handoutMasterIdLst>
  <p:sldIdLst>
    <p:sldId id="260" r:id="rId5"/>
  </p:sldIdLst>
  <p:sldSz cx="21945600" cy="32918400"/>
  <p:notesSz cx="7010400" cy="9296400"/>
  <p:custDataLst>
    <p:tags r:id="rId8"/>
  </p:custDataLst>
  <p:defaultTextStyle>
    <a:defPPr>
      <a:defRPr lang="en-US"/>
    </a:defPPr>
    <a:lvl1pPr algn="l" rtl="0" fontAlgn="base">
      <a:spcBef>
        <a:spcPct val="0"/>
      </a:spcBef>
      <a:spcAft>
        <a:spcPct val="0"/>
      </a:spcAft>
      <a:defRPr sz="6900" kern="1200">
        <a:solidFill>
          <a:schemeClr val="tx1"/>
        </a:solidFill>
        <a:latin typeface="Arial" charset="0"/>
        <a:ea typeface="ＭＳ Ｐゴシック" charset="0"/>
        <a:cs typeface="ＭＳ Ｐゴシック" charset="0"/>
      </a:defRPr>
    </a:lvl1pPr>
    <a:lvl2pPr marL="1316919" algn="l" rtl="0" fontAlgn="base">
      <a:spcBef>
        <a:spcPct val="0"/>
      </a:spcBef>
      <a:spcAft>
        <a:spcPct val="0"/>
      </a:spcAft>
      <a:defRPr sz="6900" kern="1200">
        <a:solidFill>
          <a:schemeClr val="tx1"/>
        </a:solidFill>
        <a:latin typeface="Arial" charset="0"/>
        <a:ea typeface="ＭＳ Ｐゴシック" charset="0"/>
        <a:cs typeface="ＭＳ Ｐゴシック" charset="0"/>
      </a:defRPr>
    </a:lvl2pPr>
    <a:lvl3pPr marL="2633838" algn="l" rtl="0" fontAlgn="base">
      <a:spcBef>
        <a:spcPct val="0"/>
      </a:spcBef>
      <a:spcAft>
        <a:spcPct val="0"/>
      </a:spcAft>
      <a:defRPr sz="6900" kern="1200">
        <a:solidFill>
          <a:schemeClr val="tx1"/>
        </a:solidFill>
        <a:latin typeface="Arial" charset="0"/>
        <a:ea typeface="ＭＳ Ｐゴシック" charset="0"/>
        <a:cs typeface="ＭＳ Ｐゴシック" charset="0"/>
      </a:defRPr>
    </a:lvl3pPr>
    <a:lvl4pPr marL="3950757" algn="l" rtl="0" fontAlgn="base">
      <a:spcBef>
        <a:spcPct val="0"/>
      </a:spcBef>
      <a:spcAft>
        <a:spcPct val="0"/>
      </a:spcAft>
      <a:defRPr sz="6900" kern="1200">
        <a:solidFill>
          <a:schemeClr val="tx1"/>
        </a:solidFill>
        <a:latin typeface="Arial" charset="0"/>
        <a:ea typeface="ＭＳ Ｐゴシック" charset="0"/>
        <a:cs typeface="ＭＳ Ｐゴシック" charset="0"/>
      </a:defRPr>
    </a:lvl4pPr>
    <a:lvl5pPr marL="5267676" algn="l" rtl="0" fontAlgn="base">
      <a:spcBef>
        <a:spcPct val="0"/>
      </a:spcBef>
      <a:spcAft>
        <a:spcPct val="0"/>
      </a:spcAft>
      <a:defRPr sz="6900" kern="1200">
        <a:solidFill>
          <a:schemeClr val="tx1"/>
        </a:solidFill>
        <a:latin typeface="Arial" charset="0"/>
        <a:ea typeface="ＭＳ Ｐゴシック" charset="0"/>
        <a:cs typeface="ＭＳ Ｐゴシック" charset="0"/>
      </a:defRPr>
    </a:lvl5pPr>
    <a:lvl6pPr marL="6584594" algn="l" defTabSz="1316919" rtl="0" eaLnBrk="1" latinLnBrk="0" hangingPunct="1">
      <a:defRPr sz="6900" kern="1200">
        <a:solidFill>
          <a:schemeClr val="tx1"/>
        </a:solidFill>
        <a:latin typeface="Arial" charset="0"/>
        <a:ea typeface="ＭＳ Ｐゴシック" charset="0"/>
        <a:cs typeface="ＭＳ Ｐゴシック" charset="0"/>
      </a:defRPr>
    </a:lvl6pPr>
    <a:lvl7pPr marL="7901513" algn="l" defTabSz="1316919" rtl="0" eaLnBrk="1" latinLnBrk="0" hangingPunct="1">
      <a:defRPr sz="6900" kern="1200">
        <a:solidFill>
          <a:schemeClr val="tx1"/>
        </a:solidFill>
        <a:latin typeface="Arial" charset="0"/>
        <a:ea typeface="ＭＳ Ｐゴシック" charset="0"/>
        <a:cs typeface="ＭＳ Ｐゴシック" charset="0"/>
      </a:defRPr>
    </a:lvl7pPr>
    <a:lvl8pPr marL="9218432" algn="l" defTabSz="1316919" rtl="0" eaLnBrk="1" latinLnBrk="0" hangingPunct="1">
      <a:defRPr sz="6900" kern="1200">
        <a:solidFill>
          <a:schemeClr val="tx1"/>
        </a:solidFill>
        <a:latin typeface="Arial" charset="0"/>
        <a:ea typeface="ＭＳ Ｐゴシック" charset="0"/>
        <a:cs typeface="ＭＳ Ｐゴシック" charset="0"/>
      </a:defRPr>
    </a:lvl8pPr>
    <a:lvl9pPr marL="10535351" algn="l" defTabSz="1316919" rtl="0" eaLnBrk="1" latinLnBrk="0" hangingPunct="1">
      <a:defRPr sz="69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406">
          <p15:clr>
            <a:srgbClr val="A4A3A4"/>
          </p15:clr>
        </p15:guide>
        <p15:guide id="2" orient="horz" pos="18446">
          <p15:clr>
            <a:srgbClr val="A4A3A4"/>
          </p15:clr>
        </p15:guide>
        <p15:guide id="3" pos="13030">
          <p15:clr>
            <a:srgbClr val="A4A3A4"/>
          </p15:clr>
        </p15:guide>
        <p15:guide id="4" pos="6912">
          <p15:clr>
            <a:srgbClr val="A4A3A4"/>
          </p15:clr>
        </p15:guide>
        <p15:guide id="5" pos="78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8800EE"/>
    <a:srgbClr val="970DFF"/>
    <a:srgbClr val="860DFF"/>
    <a:srgbClr val="8E1DFF"/>
    <a:srgbClr val="9933FF"/>
    <a:srgbClr val="009999"/>
    <a:srgbClr val="0099FF"/>
    <a:srgbClr val="00CC99"/>
    <a:srgbClr val="E8E8E8"/>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314" autoAdjust="0"/>
  </p:normalViewPr>
  <p:slideViewPr>
    <p:cSldViewPr snapToGrid="0">
      <p:cViewPr>
        <p:scale>
          <a:sx n="40" d="100"/>
          <a:sy n="40" d="100"/>
        </p:scale>
        <p:origin x="2058" y="-1494"/>
      </p:cViewPr>
      <p:guideLst>
        <p:guide orient="horz" pos="1406"/>
        <p:guide orient="horz" pos="18446"/>
        <p:guide pos="13030"/>
        <p:guide pos="6912"/>
        <p:guide pos="7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015CD-F361-4245-B775-F8B72DB4BB0A}" type="doc">
      <dgm:prSet loTypeId="urn:microsoft.com/office/officeart/2005/8/layout/cycle1" loCatId="cycle" qsTypeId="urn:microsoft.com/office/officeart/2005/8/quickstyle/3d2" qsCatId="3D" csTypeId="urn:microsoft.com/office/officeart/2005/8/colors/accent1_2" csCatId="accent1" phldr="1"/>
      <dgm:spPr/>
      <dgm:t>
        <a:bodyPr/>
        <a:lstStyle/>
        <a:p>
          <a:endParaRPr lang="en-US"/>
        </a:p>
      </dgm:t>
    </dgm:pt>
    <dgm:pt modelId="{A2FF91F0-9511-427E-BD58-AEBE4831306F}">
      <dgm:prSet phldrT="[Text]"/>
      <dgm:spPr/>
      <dgm:t>
        <a:bodyPr/>
        <a:lstStyle/>
        <a:p>
          <a:r>
            <a:rPr lang="en-US" dirty="0" smtClean="0">
              <a:latin typeface="Segoe UI" panose="020B0502040204020203" pitchFamily="34" charset="0"/>
              <a:cs typeface="Segoe UI" panose="020B0502040204020203" pitchFamily="34" charset="0"/>
            </a:rPr>
            <a:t>Process / Optimization</a:t>
          </a:r>
          <a:endParaRPr lang="en-US" dirty="0">
            <a:latin typeface="Segoe UI" panose="020B0502040204020203" pitchFamily="34" charset="0"/>
            <a:cs typeface="Segoe UI" panose="020B0502040204020203" pitchFamily="34" charset="0"/>
          </a:endParaRPr>
        </a:p>
      </dgm:t>
    </dgm:pt>
    <dgm:pt modelId="{7BE3A90E-F3A2-4237-AFC1-584F3F44105F}" type="parTrans" cxnId="{F1B82990-3F87-4F0E-96FE-C113C732576D}">
      <dgm:prSet/>
      <dgm:spPr/>
      <dgm:t>
        <a:bodyPr/>
        <a:lstStyle/>
        <a:p>
          <a:endParaRPr lang="en-US"/>
        </a:p>
      </dgm:t>
    </dgm:pt>
    <dgm:pt modelId="{D1572CB3-2A02-4900-A456-B7F994D4F01D}" type="sibTrans" cxnId="{F1B82990-3F87-4F0E-96FE-C113C732576D}">
      <dgm:prSet/>
      <dgm:spPr/>
      <dgm:t>
        <a:bodyPr/>
        <a:lstStyle/>
        <a:p>
          <a:endParaRPr lang="en-US"/>
        </a:p>
      </dgm:t>
    </dgm:pt>
    <dgm:pt modelId="{E7899779-CF17-4205-A716-11B955518FFA}">
      <dgm:prSet phldrT="[Text]"/>
      <dgm:spPr/>
      <dgm:t>
        <a:bodyPr/>
        <a:lstStyle/>
        <a:p>
          <a:r>
            <a:rPr lang="en-US" dirty="0" smtClean="0">
              <a:latin typeface="Segoe UI" panose="020B0502040204020203" pitchFamily="34" charset="0"/>
              <a:cs typeface="Segoe UI" panose="020B0502040204020203" pitchFamily="34" charset="0"/>
            </a:rPr>
            <a:t>Project Management</a:t>
          </a:r>
          <a:endParaRPr lang="en-US" dirty="0">
            <a:latin typeface="Segoe UI" panose="020B0502040204020203" pitchFamily="34" charset="0"/>
            <a:cs typeface="Segoe UI" panose="020B0502040204020203" pitchFamily="34" charset="0"/>
          </a:endParaRPr>
        </a:p>
      </dgm:t>
    </dgm:pt>
    <dgm:pt modelId="{511856D7-65D3-4234-BD03-8BD92AD41436}" type="parTrans" cxnId="{1252419D-9DC3-42D0-8175-0F5FB793272F}">
      <dgm:prSet/>
      <dgm:spPr/>
      <dgm:t>
        <a:bodyPr/>
        <a:lstStyle/>
        <a:p>
          <a:endParaRPr lang="en-US"/>
        </a:p>
      </dgm:t>
    </dgm:pt>
    <dgm:pt modelId="{C37D6681-DF79-41CD-8B38-296B7FA34173}" type="sibTrans" cxnId="{1252419D-9DC3-42D0-8175-0F5FB793272F}">
      <dgm:prSet/>
      <dgm:spPr/>
      <dgm:t>
        <a:bodyPr/>
        <a:lstStyle/>
        <a:p>
          <a:endParaRPr lang="en-US"/>
        </a:p>
      </dgm:t>
    </dgm:pt>
    <dgm:pt modelId="{80756393-D5B4-4952-A980-02DF28C37CF2}">
      <dgm:prSet phldrT="[Text]"/>
      <dgm:spPr/>
      <dgm:t>
        <a:bodyPr/>
        <a:lstStyle/>
        <a:p>
          <a:r>
            <a:rPr lang="en-US" dirty="0" smtClean="0">
              <a:latin typeface="Segoe UI" panose="020B0502040204020203" pitchFamily="34" charset="0"/>
              <a:cs typeface="Segoe UI" panose="020B0502040204020203" pitchFamily="34" charset="0"/>
            </a:rPr>
            <a:t>Requirements Management</a:t>
          </a:r>
          <a:endParaRPr lang="en-US" dirty="0">
            <a:latin typeface="Segoe UI" panose="020B0502040204020203" pitchFamily="34" charset="0"/>
            <a:cs typeface="Segoe UI" panose="020B0502040204020203" pitchFamily="34" charset="0"/>
          </a:endParaRPr>
        </a:p>
      </dgm:t>
    </dgm:pt>
    <dgm:pt modelId="{1981F240-E153-45AC-82C5-373DE2149F64}" type="parTrans" cxnId="{CEA31D62-3082-42C1-9612-46D088738F11}">
      <dgm:prSet/>
      <dgm:spPr/>
      <dgm:t>
        <a:bodyPr/>
        <a:lstStyle/>
        <a:p>
          <a:endParaRPr lang="en-US"/>
        </a:p>
      </dgm:t>
    </dgm:pt>
    <dgm:pt modelId="{FF951571-AAA1-43C0-8567-29FFFF92AB25}" type="sibTrans" cxnId="{CEA31D62-3082-42C1-9612-46D088738F11}">
      <dgm:prSet/>
      <dgm:spPr/>
      <dgm:t>
        <a:bodyPr/>
        <a:lstStyle/>
        <a:p>
          <a:endParaRPr lang="en-US"/>
        </a:p>
      </dgm:t>
    </dgm:pt>
    <dgm:pt modelId="{437E0D70-3D85-4049-B3E5-0E0E3B0B9104}">
      <dgm:prSet phldrT="[Text]"/>
      <dgm:spPr/>
      <dgm:t>
        <a:bodyPr/>
        <a:lstStyle/>
        <a:p>
          <a:r>
            <a:rPr lang="en-US" dirty="0" smtClean="0">
              <a:latin typeface="Segoe UI" panose="020B0502040204020203" pitchFamily="34" charset="0"/>
              <a:cs typeface="Segoe UI" panose="020B0502040204020203" pitchFamily="34" charset="0"/>
            </a:rPr>
            <a:t>Design &amp; Architecture</a:t>
          </a:r>
          <a:endParaRPr lang="en-US" dirty="0">
            <a:latin typeface="Segoe UI" panose="020B0502040204020203" pitchFamily="34" charset="0"/>
            <a:cs typeface="Segoe UI" panose="020B0502040204020203" pitchFamily="34" charset="0"/>
          </a:endParaRPr>
        </a:p>
      </dgm:t>
    </dgm:pt>
    <dgm:pt modelId="{C6398ECA-2620-41EE-AF2D-1BF043625A11}" type="parTrans" cxnId="{4830973E-D3E1-4126-9976-81597BB87F68}">
      <dgm:prSet/>
      <dgm:spPr/>
      <dgm:t>
        <a:bodyPr/>
        <a:lstStyle/>
        <a:p>
          <a:endParaRPr lang="en-US"/>
        </a:p>
      </dgm:t>
    </dgm:pt>
    <dgm:pt modelId="{52367875-36F3-410E-80FB-9E1835F2E2DC}" type="sibTrans" cxnId="{4830973E-D3E1-4126-9976-81597BB87F68}">
      <dgm:prSet/>
      <dgm:spPr/>
      <dgm:t>
        <a:bodyPr/>
        <a:lstStyle/>
        <a:p>
          <a:endParaRPr lang="en-US"/>
        </a:p>
      </dgm:t>
    </dgm:pt>
    <dgm:pt modelId="{8ED74A3D-F28F-4E19-ADA2-20F4FC022380}">
      <dgm:prSet phldrT="[Text]" custT="1"/>
      <dgm:spPr/>
      <dgm:t>
        <a:bodyPr/>
        <a:lstStyle/>
        <a:p>
          <a:r>
            <a:rPr lang="en-US" sz="1500" dirty="0" smtClean="0">
              <a:latin typeface="Segoe UI" panose="020B0502040204020203" pitchFamily="34" charset="0"/>
              <a:cs typeface="Segoe UI" panose="020B0502040204020203" pitchFamily="34" charset="0"/>
            </a:rPr>
            <a:t>Release Management</a:t>
          </a:r>
          <a:endParaRPr lang="en-US" sz="1500" dirty="0">
            <a:latin typeface="Segoe UI" panose="020B0502040204020203" pitchFamily="34" charset="0"/>
            <a:cs typeface="Segoe UI" panose="020B0502040204020203" pitchFamily="34" charset="0"/>
          </a:endParaRPr>
        </a:p>
      </dgm:t>
    </dgm:pt>
    <dgm:pt modelId="{C8A5FA4D-A178-4523-A231-3796DE3E3B59}" type="parTrans" cxnId="{FBA4F51C-D671-41DB-BA26-4D580BA7CA75}">
      <dgm:prSet/>
      <dgm:spPr/>
      <dgm:t>
        <a:bodyPr/>
        <a:lstStyle/>
        <a:p>
          <a:endParaRPr lang="en-US"/>
        </a:p>
      </dgm:t>
    </dgm:pt>
    <dgm:pt modelId="{697843E7-B11A-477C-95EF-3A17CE30D418}" type="sibTrans" cxnId="{FBA4F51C-D671-41DB-BA26-4D580BA7CA75}">
      <dgm:prSet/>
      <dgm:spPr/>
      <dgm:t>
        <a:bodyPr/>
        <a:lstStyle/>
        <a:p>
          <a:endParaRPr lang="en-US"/>
        </a:p>
      </dgm:t>
    </dgm:pt>
    <dgm:pt modelId="{E2EDE24F-8885-4502-9459-49837C72F963}">
      <dgm:prSet phldrT="[Text]"/>
      <dgm:spPr/>
      <dgm:t>
        <a:bodyPr/>
        <a:lstStyle/>
        <a:p>
          <a:r>
            <a:rPr lang="en-US" dirty="0" smtClean="0">
              <a:latin typeface="Segoe UI" panose="020B0502040204020203" pitchFamily="34" charset="0"/>
              <a:cs typeface="Segoe UI" panose="020B0502040204020203" pitchFamily="34" charset="0"/>
            </a:rPr>
            <a:t>Development</a:t>
          </a:r>
          <a:endParaRPr lang="en-US" dirty="0">
            <a:latin typeface="Segoe UI" panose="020B0502040204020203" pitchFamily="34" charset="0"/>
            <a:cs typeface="Segoe UI" panose="020B0502040204020203" pitchFamily="34" charset="0"/>
          </a:endParaRPr>
        </a:p>
      </dgm:t>
    </dgm:pt>
    <dgm:pt modelId="{D6A6A4A8-B05D-4961-8696-B6DCD9024BEE}" type="parTrans" cxnId="{BB72721E-CB27-4383-B93F-D3B988ED99AE}">
      <dgm:prSet/>
      <dgm:spPr/>
      <dgm:t>
        <a:bodyPr/>
        <a:lstStyle/>
        <a:p>
          <a:endParaRPr lang="en-US"/>
        </a:p>
      </dgm:t>
    </dgm:pt>
    <dgm:pt modelId="{70BC259C-E87F-4959-BAD1-4B4699524FD3}" type="sibTrans" cxnId="{BB72721E-CB27-4383-B93F-D3B988ED99AE}">
      <dgm:prSet/>
      <dgm:spPr/>
      <dgm:t>
        <a:bodyPr/>
        <a:lstStyle/>
        <a:p>
          <a:endParaRPr lang="en-US"/>
        </a:p>
      </dgm:t>
    </dgm:pt>
    <dgm:pt modelId="{D4D80AF0-3F3B-4B4F-B841-6B3360C50A66}">
      <dgm:prSet phldrT="[Text]"/>
      <dgm:spPr/>
      <dgm:t>
        <a:bodyPr/>
        <a:lstStyle/>
        <a:p>
          <a:r>
            <a:rPr lang="en-US" dirty="0" smtClean="0">
              <a:latin typeface="Segoe UI" panose="020B0502040204020203" pitchFamily="34" charset="0"/>
              <a:cs typeface="Segoe UI" panose="020B0502040204020203" pitchFamily="34" charset="0"/>
            </a:rPr>
            <a:t>QA &amp; Test</a:t>
          </a:r>
          <a:endParaRPr lang="en-US" dirty="0">
            <a:latin typeface="Segoe UI" panose="020B0502040204020203" pitchFamily="34" charset="0"/>
            <a:cs typeface="Segoe UI" panose="020B0502040204020203" pitchFamily="34" charset="0"/>
          </a:endParaRPr>
        </a:p>
      </dgm:t>
    </dgm:pt>
    <dgm:pt modelId="{C5BEF54B-28CE-4C2E-AB26-46CE0DD437AE}" type="parTrans" cxnId="{7399C231-D926-4D13-8875-86856ABDCCD2}">
      <dgm:prSet/>
      <dgm:spPr/>
      <dgm:t>
        <a:bodyPr/>
        <a:lstStyle/>
        <a:p>
          <a:endParaRPr lang="en-US"/>
        </a:p>
      </dgm:t>
    </dgm:pt>
    <dgm:pt modelId="{FE9A66A8-C5EB-406B-A427-CC8E4E1A2851}" type="sibTrans" cxnId="{7399C231-D926-4D13-8875-86856ABDCCD2}">
      <dgm:prSet/>
      <dgm:spPr/>
      <dgm:t>
        <a:bodyPr/>
        <a:lstStyle/>
        <a:p>
          <a:endParaRPr lang="en-US"/>
        </a:p>
      </dgm:t>
    </dgm:pt>
    <dgm:pt modelId="{DDBF8454-DA3E-4A52-AAC6-DD34AD053359}" type="pres">
      <dgm:prSet presAssocID="{706015CD-F361-4245-B775-F8B72DB4BB0A}" presName="cycle" presStyleCnt="0">
        <dgm:presLayoutVars>
          <dgm:dir/>
          <dgm:resizeHandles val="exact"/>
        </dgm:presLayoutVars>
      </dgm:prSet>
      <dgm:spPr/>
      <dgm:t>
        <a:bodyPr/>
        <a:lstStyle/>
        <a:p>
          <a:endParaRPr lang="en-US"/>
        </a:p>
      </dgm:t>
    </dgm:pt>
    <dgm:pt modelId="{91FB3BC5-5C29-4A29-8E65-F2DC3809478C}" type="pres">
      <dgm:prSet presAssocID="{A2FF91F0-9511-427E-BD58-AEBE4831306F}" presName="dummy" presStyleCnt="0"/>
      <dgm:spPr/>
      <dgm:t>
        <a:bodyPr/>
        <a:lstStyle/>
        <a:p>
          <a:endParaRPr lang="en-US"/>
        </a:p>
      </dgm:t>
    </dgm:pt>
    <dgm:pt modelId="{C762F9EB-5631-44B4-A0D3-C2F61B00F6E9}" type="pres">
      <dgm:prSet presAssocID="{A2FF91F0-9511-427E-BD58-AEBE4831306F}" presName="node" presStyleLbl="revTx" presStyleIdx="0" presStyleCnt="7">
        <dgm:presLayoutVars>
          <dgm:bulletEnabled val="1"/>
        </dgm:presLayoutVars>
      </dgm:prSet>
      <dgm:spPr/>
      <dgm:t>
        <a:bodyPr/>
        <a:lstStyle/>
        <a:p>
          <a:endParaRPr lang="en-US"/>
        </a:p>
      </dgm:t>
    </dgm:pt>
    <dgm:pt modelId="{FFCA20AD-A776-4576-A7CA-E135F2D917BC}" type="pres">
      <dgm:prSet presAssocID="{D1572CB3-2A02-4900-A456-B7F994D4F01D}" presName="sibTrans" presStyleLbl="node1" presStyleIdx="0" presStyleCnt="7"/>
      <dgm:spPr/>
      <dgm:t>
        <a:bodyPr/>
        <a:lstStyle/>
        <a:p>
          <a:endParaRPr lang="en-US"/>
        </a:p>
      </dgm:t>
    </dgm:pt>
    <dgm:pt modelId="{2FA22527-7EF0-49CE-A7E0-74DA419DE9DD}" type="pres">
      <dgm:prSet presAssocID="{E7899779-CF17-4205-A716-11B955518FFA}" presName="dummy" presStyleCnt="0"/>
      <dgm:spPr/>
      <dgm:t>
        <a:bodyPr/>
        <a:lstStyle/>
        <a:p>
          <a:endParaRPr lang="en-US"/>
        </a:p>
      </dgm:t>
    </dgm:pt>
    <dgm:pt modelId="{EF05E807-DB45-437D-A6C4-7B1A7205E998}" type="pres">
      <dgm:prSet presAssocID="{E7899779-CF17-4205-A716-11B955518FFA}" presName="node" presStyleLbl="revTx" presStyleIdx="1" presStyleCnt="7">
        <dgm:presLayoutVars>
          <dgm:bulletEnabled val="1"/>
        </dgm:presLayoutVars>
      </dgm:prSet>
      <dgm:spPr/>
      <dgm:t>
        <a:bodyPr/>
        <a:lstStyle/>
        <a:p>
          <a:endParaRPr lang="en-US"/>
        </a:p>
      </dgm:t>
    </dgm:pt>
    <dgm:pt modelId="{C4F5941B-5AF7-4CA1-9D45-567306F23F0C}" type="pres">
      <dgm:prSet presAssocID="{C37D6681-DF79-41CD-8B38-296B7FA34173}" presName="sibTrans" presStyleLbl="node1" presStyleIdx="1" presStyleCnt="7"/>
      <dgm:spPr/>
      <dgm:t>
        <a:bodyPr/>
        <a:lstStyle/>
        <a:p>
          <a:endParaRPr lang="en-US"/>
        </a:p>
      </dgm:t>
    </dgm:pt>
    <dgm:pt modelId="{B30AC497-CD9D-4B3D-89F7-F0FA63B986A2}" type="pres">
      <dgm:prSet presAssocID="{80756393-D5B4-4952-A980-02DF28C37CF2}" presName="dummy" presStyleCnt="0"/>
      <dgm:spPr/>
      <dgm:t>
        <a:bodyPr/>
        <a:lstStyle/>
        <a:p>
          <a:endParaRPr lang="en-US"/>
        </a:p>
      </dgm:t>
    </dgm:pt>
    <dgm:pt modelId="{66AEB7DF-929F-45AC-BD01-D1FF7A0AA728}" type="pres">
      <dgm:prSet presAssocID="{80756393-D5B4-4952-A980-02DF28C37CF2}" presName="node" presStyleLbl="revTx" presStyleIdx="2" presStyleCnt="7">
        <dgm:presLayoutVars>
          <dgm:bulletEnabled val="1"/>
        </dgm:presLayoutVars>
      </dgm:prSet>
      <dgm:spPr/>
      <dgm:t>
        <a:bodyPr/>
        <a:lstStyle/>
        <a:p>
          <a:endParaRPr lang="en-US"/>
        </a:p>
      </dgm:t>
    </dgm:pt>
    <dgm:pt modelId="{04948AC0-E1C9-4BC4-B4A5-2DE658B32BA5}" type="pres">
      <dgm:prSet presAssocID="{FF951571-AAA1-43C0-8567-29FFFF92AB25}" presName="sibTrans" presStyleLbl="node1" presStyleIdx="2" presStyleCnt="7"/>
      <dgm:spPr/>
      <dgm:t>
        <a:bodyPr/>
        <a:lstStyle/>
        <a:p>
          <a:endParaRPr lang="en-US"/>
        </a:p>
      </dgm:t>
    </dgm:pt>
    <dgm:pt modelId="{CAF0ED37-9786-45AD-A106-F84219175FF7}" type="pres">
      <dgm:prSet presAssocID="{437E0D70-3D85-4049-B3E5-0E0E3B0B9104}" presName="dummy" presStyleCnt="0"/>
      <dgm:spPr/>
      <dgm:t>
        <a:bodyPr/>
        <a:lstStyle/>
        <a:p>
          <a:endParaRPr lang="en-US"/>
        </a:p>
      </dgm:t>
    </dgm:pt>
    <dgm:pt modelId="{8D2F85B0-779F-4AED-865F-B47AB75ABED3}" type="pres">
      <dgm:prSet presAssocID="{437E0D70-3D85-4049-B3E5-0E0E3B0B9104}" presName="node" presStyleLbl="revTx" presStyleIdx="3" presStyleCnt="7">
        <dgm:presLayoutVars>
          <dgm:bulletEnabled val="1"/>
        </dgm:presLayoutVars>
      </dgm:prSet>
      <dgm:spPr/>
      <dgm:t>
        <a:bodyPr/>
        <a:lstStyle/>
        <a:p>
          <a:endParaRPr lang="en-US"/>
        </a:p>
      </dgm:t>
    </dgm:pt>
    <dgm:pt modelId="{4E044C2D-A11C-4BB1-8CAD-7ED5343730A1}" type="pres">
      <dgm:prSet presAssocID="{52367875-36F3-410E-80FB-9E1835F2E2DC}" presName="sibTrans" presStyleLbl="node1" presStyleIdx="3" presStyleCnt="7"/>
      <dgm:spPr/>
      <dgm:t>
        <a:bodyPr/>
        <a:lstStyle/>
        <a:p>
          <a:endParaRPr lang="en-US"/>
        </a:p>
      </dgm:t>
    </dgm:pt>
    <dgm:pt modelId="{C8F86AD4-767B-42FF-8FA7-04A0AF1D389F}" type="pres">
      <dgm:prSet presAssocID="{E2EDE24F-8885-4502-9459-49837C72F963}" presName="dummy" presStyleCnt="0"/>
      <dgm:spPr/>
      <dgm:t>
        <a:bodyPr/>
        <a:lstStyle/>
        <a:p>
          <a:endParaRPr lang="en-US"/>
        </a:p>
      </dgm:t>
    </dgm:pt>
    <dgm:pt modelId="{0940C94C-0BB5-44FE-BF05-97803DA086AA}" type="pres">
      <dgm:prSet presAssocID="{E2EDE24F-8885-4502-9459-49837C72F963}" presName="node" presStyleLbl="revTx" presStyleIdx="4" presStyleCnt="7">
        <dgm:presLayoutVars>
          <dgm:bulletEnabled val="1"/>
        </dgm:presLayoutVars>
      </dgm:prSet>
      <dgm:spPr/>
      <dgm:t>
        <a:bodyPr/>
        <a:lstStyle/>
        <a:p>
          <a:endParaRPr lang="en-US"/>
        </a:p>
      </dgm:t>
    </dgm:pt>
    <dgm:pt modelId="{E098609D-7E47-4C14-9813-529DFC4B7E4D}" type="pres">
      <dgm:prSet presAssocID="{70BC259C-E87F-4959-BAD1-4B4699524FD3}" presName="sibTrans" presStyleLbl="node1" presStyleIdx="4" presStyleCnt="7"/>
      <dgm:spPr/>
      <dgm:t>
        <a:bodyPr/>
        <a:lstStyle/>
        <a:p>
          <a:endParaRPr lang="en-US"/>
        </a:p>
      </dgm:t>
    </dgm:pt>
    <dgm:pt modelId="{E3F4FFD7-45B1-4487-81EB-DBD423548A26}" type="pres">
      <dgm:prSet presAssocID="{D4D80AF0-3F3B-4B4F-B841-6B3360C50A66}" presName="dummy" presStyleCnt="0"/>
      <dgm:spPr/>
      <dgm:t>
        <a:bodyPr/>
        <a:lstStyle/>
        <a:p>
          <a:endParaRPr lang="en-US"/>
        </a:p>
      </dgm:t>
    </dgm:pt>
    <dgm:pt modelId="{FB94C7DE-E8B2-4342-902B-1E55D97EDC91}" type="pres">
      <dgm:prSet presAssocID="{D4D80AF0-3F3B-4B4F-B841-6B3360C50A66}" presName="node" presStyleLbl="revTx" presStyleIdx="5" presStyleCnt="7">
        <dgm:presLayoutVars>
          <dgm:bulletEnabled val="1"/>
        </dgm:presLayoutVars>
      </dgm:prSet>
      <dgm:spPr/>
      <dgm:t>
        <a:bodyPr/>
        <a:lstStyle/>
        <a:p>
          <a:endParaRPr lang="en-US"/>
        </a:p>
      </dgm:t>
    </dgm:pt>
    <dgm:pt modelId="{3437F08F-B124-4AAF-B7C5-91F8A840E0F8}" type="pres">
      <dgm:prSet presAssocID="{FE9A66A8-C5EB-406B-A427-CC8E4E1A2851}" presName="sibTrans" presStyleLbl="node1" presStyleIdx="5" presStyleCnt="7"/>
      <dgm:spPr/>
      <dgm:t>
        <a:bodyPr/>
        <a:lstStyle/>
        <a:p>
          <a:endParaRPr lang="en-US"/>
        </a:p>
      </dgm:t>
    </dgm:pt>
    <dgm:pt modelId="{733A0D6E-51E1-4FF1-98BB-72C33DC49DE0}" type="pres">
      <dgm:prSet presAssocID="{8ED74A3D-F28F-4E19-ADA2-20F4FC022380}" presName="dummy" presStyleCnt="0"/>
      <dgm:spPr/>
      <dgm:t>
        <a:bodyPr/>
        <a:lstStyle/>
        <a:p>
          <a:endParaRPr lang="en-US"/>
        </a:p>
      </dgm:t>
    </dgm:pt>
    <dgm:pt modelId="{39F0A454-28F0-4EB8-89CE-DC3C60E04534}" type="pres">
      <dgm:prSet presAssocID="{8ED74A3D-F28F-4E19-ADA2-20F4FC022380}" presName="node" presStyleLbl="revTx" presStyleIdx="6" presStyleCnt="7" custScaleX="116127">
        <dgm:presLayoutVars>
          <dgm:bulletEnabled val="1"/>
        </dgm:presLayoutVars>
      </dgm:prSet>
      <dgm:spPr/>
      <dgm:t>
        <a:bodyPr/>
        <a:lstStyle/>
        <a:p>
          <a:endParaRPr lang="en-US"/>
        </a:p>
      </dgm:t>
    </dgm:pt>
    <dgm:pt modelId="{DC7A1E8E-1CA4-4F0E-AF63-073035099ED2}" type="pres">
      <dgm:prSet presAssocID="{697843E7-B11A-477C-95EF-3A17CE30D418}" presName="sibTrans" presStyleLbl="node1" presStyleIdx="6" presStyleCnt="7"/>
      <dgm:spPr/>
      <dgm:t>
        <a:bodyPr/>
        <a:lstStyle/>
        <a:p>
          <a:endParaRPr lang="en-US"/>
        </a:p>
      </dgm:t>
    </dgm:pt>
  </dgm:ptLst>
  <dgm:cxnLst>
    <dgm:cxn modelId="{ADE6C974-9E72-4EC1-9FE5-3524264E7BC3}" type="presOf" srcId="{8ED74A3D-F28F-4E19-ADA2-20F4FC022380}" destId="{39F0A454-28F0-4EB8-89CE-DC3C60E04534}" srcOrd="0" destOrd="0" presId="urn:microsoft.com/office/officeart/2005/8/layout/cycle1"/>
    <dgm:cxn modelId="{7399C231-D926-4D13-8875-86856ABDCCD2}" srcId="{706015CD-F361-4245-B775-F8B72DB4BB0A}" destId="{D4D80AF0-3F3B-4B4F-B841-6B3360C50A66}" srcOrd="5" destOrd="0" parTransId="{C5BEF54B-28CE-4C2E-AB26-46CE0DD437AE}" sibTransId="{FE9A66A8-C5EB-406B-A427-CC8E4E1A2851}"/>
    <dgm:cxn modelId="{E8E73BA5-F8D0-46B1-845A-100518397E1F}" type="presOf" srcId="{E2EDE24F-8885-4502-9459-49837C72F963}" destId="{0940C94C-0BB5-44FE-BF05-97803DA086AA}" srcOrd="0" destOrd="0" presId="urn:microsoft.com/office/officeart/2005/8/layout/cycle1"/>
    <dgm:cxn modelId="{F1B82990-3F87-4F0E-96FE-C113C732576D}" srcId="{706015CD-F361-4245-B775-F8B72DB4BB0A}" destId="{A2FF91F0-9511-427E-BD58-AEBE4831306F}" srcOrd="0" destOrd="0" parTransId="{7BE3A90E-F3A2-4237-AFC1-584F3F44105F}" sibTransId="{D1572CB3-2A02-4900-A456-B7F994D4F01D}"/>
    <dgm:cxn modelId="{62CDADA7-0034-43D8-BE40-CF67DF166094}" type="presOf" srcId="{70BC259C-E87F-4959-BAD1-4B4699524FD3}" destId="{E098609D-7E47-4C14-9813-529DFC4B7E4D}" srcOrd="0" destOrd="0" presId="urn:microsoft.com/office/officeart/2005/8/layout/cycle1"/>
    <dgm:cxn modelId="{FBA4F51C-D671-41DB-BA26-4D580BA7CA75}" srcId="{706015CD-F361-4245-B775-F8B72DB4BB0A}" destId="{8ED74A3D-F28F-4E19-ADA2-20F4FC022380}" srcOrd="6" destOrd="0" parTransId="{C8A5FA4D-A178-4523-A231-3796DE3E3B59}" sibTransId="{697843E7-B11A-477C-95EF-3A17CE30D418}"/>
    <dgm:cxn modelId="{3C4AD945-A9B8-4E46-8970-0DFEEB37F43C}" type="presOf" srcId="{FE9A66A8-C5EB-406B-A427-CC8E4E1A2851}" destId="{3437F08F-B124-4AAF-B7C5-91F8A840E0F8}" srcOrd="0" destOrd="0" presId="urn:microsoft.com/office/officeart/2005/8/layout/cycle1"/>
    <dgm:cxn modelId="{BB72721E-CB27-4383-B93F-D3B988ED99AE}" srcId="{706015CD-F361-4245-B775-F8B72DB4BB0A}" destId="{E2EDE24F-8885-4502-9459-49837C72F963}" srcOrd="4" destOrd="0" parTransId="{D6A6A4A8-B05D-4961-8696-B6DCD9024BEE}" sibTransId="{70BC259C-E87F-4959-BAD1-4B4699524FD3}"/>
    <dgm:cxn modelId="{5FAEFE0D-7ED4-4B5A-8541-95FE356FE15C}" type="presOf" srcId="{FF951571-AAA1-43C0-8567-29FFFF92AB25}" destId="{04948AC0-E1C9-4BC4-B4A5-2DE658B32BA5}" srcOrd="0" destOrd="0" presId="urn:microsoft.com/office/officeart/2005/8/layout/cycle1"/>
    <dgm:cxn modelId="{EA563A16-2AAA-4A81-992B-1D030AD958D7}" type="presOf" srcId="{80756393-D5B4-4952-A980-02DF28C37CF2}" destId="{66AEB7DF-929F-45AC-BD01-D1FF7A0AA728}" srcOrd="0" destOrd="0" presId="urn:microsoft.com/office/officeart/2005/8/layout/cycle1"/>
    <dgm:cxn modelId="{98189C9B-38FC-424C-9B5C-8986C595CFA1}" type="presOf" srcId="{E7899779-CF17-4205-A716-11B955518FFA}" destId="{EF05E807-DB45-437D-A6C4-7B1A7205E998}" srcOrd="0" destOrd="0" presId="urn:microsoft.com/office/officeart/2005/8/layout/cycle1"/>
    <dgm:cxn modelId="{5DEE9C82-A13A-4A8B-B6D4-4C685A44E221}" type="presOf" srcId="{697843E7-B11A-477C-95EF-3A17CE30D418}" destId="{DC7A1E8E-1CA4-4F0E-AF63-073035099ED2}" srcOrd="0" destOrd="0" presId="urn:microsoft.com/office/officeart/2005/8/layout/cycle1"/>
    <dgm:cxn modelId="{4830973E-D3E1-4126-9976-81597BB87F68}" srcId="{706015CD-F361-4245-B775-F8B72DB4BB0A}" destId="{437E0D70-3D85-4049-B3E5-0E0E3B0B9104}" srcOrd="3" destOrd="0" parTransId="{C6398ECA-2620-41EE-AF2D-1BF043625A11}" sibTransId="{52367875-36F3-410E-80FB-9E1835F2E2DC}"/>
    <dgm:cxn modelId="{7FACC283-3A7A-42A4-9D8E-A0149C161ED3}" type="presOf" srcId="{D4D80AF0-3F3B-4B4F-B841-6B3360C50A66}" destId="{FB94C7DE-E8B2-4342-902B-1E55D97EDC91}" srcOrd="0" destOrd="0" presId="urn:microsoft.com/office/officeart/2005/8/layout/cycle1"/>
    <dgm:cxn modelId="{CEA31D62-3082-42C1-9612-46D088738F11}" srcId="{706015CD-F361-4245-B775-F8B72DB4BB0A}" destId="{80756393-D5B4-4952-A980-02DF28C37CF2}" srcOrd="2" destOrd="0" parTransId="{1981F240-E153-45AC-82C5-373DE2149F64}" sibTransId="{FF951571-AAA1-43C0-8567-29FFFF92AB25}"/>
    <dgm:cxn modelId="{0181CB59-8B5A-42E7-88DA-0C5DCC37CEFA}" type="presOf" srcId="{437E0D70-3D85-4049-B3E5-0E0E3B0B9104}" destId="{8D2F85B0-779F-4AED-865F-B47AB75ABED3}" srcOrd="0" destOrd="0" presId="urn:microsoft.com/office/officeart/2005/8/layout/cycle1"/>
    <dgm:cxn modelId="{1252419D-9DC3-42D0-8175-0F5FB793272F}" srcId="{706015CD-F361-4245-B775-F8B72DB4BB0A}" destId="{E7899779-CF17-4205-A716-11B955518FFA}" srcOrd="1" destOrd="0" parTransId="{511856D7-65D3-4234-BD03-8BD92AD41436}" sibTransId="{C37D6681-DF79-41CD-8B38-296B7FA34173}"/>
    <dgm:cxn modelId="{2952170D-AFB1-473A-A09F-E444D81D906E}" type="presOf" srcId="{C37D6681-DF79-41CD-8B38-296B7FA34173}" destId="{C4F5941B-5AF7-4CA1-9D45-567306F23F0C}" srcOrd="0" destOrd="0" presId="urn:microsoft.com/office/officeart/2005/8/layout/cycle1"/>
    <dgm:cxn modelId="{99F2DCC4-2E77-4D22-B28B-30A492002AE9}" type="presOf" srcId="{706015CD-F361-4245-B775-F8B72DB4BB0A}" destId="{DDBF8454-DA3E-4A52-AAC6-DD34AD053359}" srcOrd="0" destOrd="0" presId="urn:microsoft.com/office/officeart/2005/8/layout/cycle1"/>
    <dgm:cxn modelId="{E34DF0DB-344E-446C-AA68-1F80E7CC0A34}" type="presOf" srcId="{A2FF91F0-9511-427E-BD58-AEBE4831306F}" destId="{C762F9EB-5631-44B4-A0D3-C2F61B00F6E9}" srcOrd="0" destOrd="0" presId="urn:microsoft.com/office/officeart/2005/8/layout/cycle1"/>
    <dgm:cxn modelId="{D777BDAB-CEEB-499B-804E-CEB337B82662}" type="presOf" srcId="{52367875-36F3-410E-80FB-9E1835F2E2DC}" destId="{4E044C2D-A11C-4BB1-8CAD-7ED5343730A1}" srcOrd="0" destOrd="0" presId="urn:microsoft.com/office/officeart/2005/8/layout/cycle1"/>
    <dgm:cxn modelId="{D017BAE3-EABE-44E9-B4FC-25536D530978}" type="presOf" srcId="{D1572CB3-2A02-4900-A456-B7F994D4F01D}" destId="{FFCA20AD-A776-4576-A7CA-E135F2D917BC}" srcOrd="0" destOrd="0" presId="urn:microsoft.com/office/officeart/2005/8/layout/cycle1"/>
    <dgm:cxn modelId="{013B4AA5-1465-4E66-BCFF-58DCD3FADD8B}" type="presParOf" srcId="{DDBF8454-DA3E-4A52-AAC6-DD34AD053359}" destId="{91FB3BC5-5C29-4A29-8E65-F2DC3809478C}" srcOrd="0" destOrd="0" presId="urn:microsoft.com/office/officeart/2005/8/layout/cycle1"/>
    <dgm:cxn modelId="{695F0A82-CB0C-4B6F-885B-BA5E18F62258}" type="presParOf" srcId="{DDBF8454-DA3E-4A52-AAC6-DD34AD053359}" destId="{C762F9EB-5631-44B4-A0D3-C2F61B00F6E9}" srcOrd="1" destOrd="0" presId="urn:microsoft.com/office/officeart/2005/8/layout/cycle1"/>
    <dgm:cxn modelId="{B1A2C9B3-0594-43A4-A8A7-55B7A0FCFA25}" type="presParOf" srcId="{DDBF8454-DA3E-4A52-AAC6-DD34AD053359}" destId="{FFCA20AD-A776-4576-A7CA-E135F2D917BC}" srcOrd="2" destOrd="0" presId="urn:microsoft.com/office/officeart/2005/8/layout/cycle1"/>
    <dgm:cxn modelId="{D511DA4F-2080-4103-8F48-86F6D4892958}" type="presParOf" srcId="{DDBF8454-DA3E-4A52-AAC6-DD34AD053359}" destId="{2FA22527-7EF0-49CE-A7E0-74DA419DE9DD}" srcOrd="3" destOrd="0" presId="urn:microsoft.com/office/officeart/2005/8/layout/cycle1"/>
    <dgm:cxn modelId="{DB304276-AEAB-4A71-9B92-76950F4017C5}" type="presParOf" srcId="{DDBF8454-DA3E-4A52-AAC6-DD34AD053359}" destId="{EF05E807-DB45-437D-A6C4-7B1A7205E998}" srcOrd="4" destOrd="0" presId="urn:microsoft.com/office/officeart/2005/8/layout/cycle1"/>
    <dgm:cxn modelId="{34A633E8-B512-4147-8A72-7B7BB64F7AB2}" type="presParOf" srcId="{DDBF8454-DA3E-4A52-AAC6-DD34AD053359}" destId="{C4F5941B-5AF7-4CA1-9D45-567306F23F0C}" srcOrd="5" destOrd="0" presId="urn:microsoft.com/office/officeart/2005/8/layout/cycle1"/>
    <dgm:cxn modelId="{5DD1470F-00B5-4A5D-98CC-D7805AB0B61E}" type="presParOf" srcId="{DDBF8454-DA3E-4A52-AAC6-DD34AD053359}" destId="{B30AC497-CD9D-4B3D-89F7-F0FA63B986A2}" srcOrd="6" destOrd="0" presId="urn:microsoft.com/office/officeart/2005/8/layout/cycle1"/>
    <dgm:cxn modelId="{69E8EDE8-E48F-4E0B-BA72-80EAC420D82C}" type="presParOf" srcId="{DDBF8454-DA3E-4A52-AAC6-DD34AD053359}" destId="{66AEB7DF-929F-45AC-BD01-D1FF7A0AA728}" srcOrd="7" destOrd="0" presId="urn:microsoft.com/office/officeart/2005/8/layout/cycle1"/>
    <dgm:cxn modelId="{33EC0483-D597-425C-97E3-944894239D71}" type="presParOf" srcId="{DDBF8454-DA3E-4A52-AAC6-DD34AD053359}" destId="{04948AC0-E1C9-4BC4-B4A5-2DE658B32BA5}" srcOrd="8" destOrd="0" presId="urn:microsoft.com/office/officeart/2005/8/layout/cycle1"/>
    <dgm:cxn modelId="{CA246E3F-AAFA-4CFC-ADDC-BB8977625540}" type="presParOf" srcId="{DDBF8454-DA3E-4A52-AAC6-DD34AD053359}" destId="{CAF0ED37-9786-45AD-A106-F84219175FF7}" srcOrd="9" destOrd="0" presId="urn:microsoft.com/office/officeart/2005/8/layout/cycle1"/>
    <dgm:cxn modelId="{11451603-625E-4D07-8679-A5AE284877C5}" type="presParOf" srcId="{DDBF8454-DA3E-4A52-AAC6-DD34AD053359}" destId="{8D2F85B0-779F-4AED-865F-B47AB75ABED3}" srcOrd="10" destOrd="0" presId="urn:microsoft.com/office/officeart/2005/8/layout/cycle1"/>
    <dgm:cxn modelId="{F3040810-FD96-48FC-8B2A-B3D8E5603DDF}" type="presParOf" srcId="{DDBF8454-DA3E-4A52-AAC6-DD34AD053359}" destId="{4E044C2D-A11C-4BB1-8CAD-7ED5343730A1}" srcOrd="11" destOrd="0" presId="urn:microsoft.com/office/officeart/2005/8/layout/cycle1"/>
    <dgm:cxn modelId="{50919234-E32F-4A14-B59A-76EB47D4097C}" type="presParOf" srcId="{DDBF8454-DA3E-4A52-AAC6-DD34AD053359}" destId="{C8F86AD4-767B-42FF-8FA7-04A0AF1D389F}" srcOrd="12" destOrd="0" presId="urn:microsoft.com/office/officeart/2005/8/layout/cycle1"/>
    <dgm:cxn modelId="{D111B495-F0AE-4A19-B745-304E5F7DDC0B}" type="presParOf" srcId="{DDBF8454-DA3E-4A52-AAC6-DD34AD053359}" destId="{0940C94C-0BB5-44FE-BF05-97803DA086AA}" srcOrd="13" destOrd="0" presId="urn:microsoft.com/office/officeart/2005/8/layout/cycle1"/>
    <dgm:cxn modelId="{A22E12FE-E2E0-4C19-B658-E7ECD2B75451}" type="presParOf" srcId="{DDBF8454-DA3E-4A52-AAC6-DD34AD053359}" destId="{E098609D-7E47-4C14-9813-529DFC4B7E4D}" srcOrd="14" destOrd="0" presId="urn:microsoft.com/office/officeart/2005/8/layout/cycle1"/>
    <dgm:cxn modelId="{5955738B-D0D9-4FE4-81BC-FC5A28C972E4}" type="presParOf" srcId="{DDBF8454-DA3E-4A52-AAC6-DD34AD053359}" destId="{E3F4FFD7-45B1-4487-81EB-DBD423548A26}" srcOrd="15" destOrd="0" presId="urn:microsoft.com/office/officeart/2005/8/layout/cycle1"/>
    <dgm:cxn modelId="{9FD1359F-CE34-4941-84B8-0E635FE2F66A}" type="presParOf" srcId="{DDBF8454-DA3E-4A52-AAC6-DD34AD053359}" destId="{FB94C7DE-E8B2-4342-902B-1E55D97EDC91}" srcOrd="16" destOrd="0" presId="urn:microsoft.com/office/officeart/2005/8/layout/cycle1"/>
    <dgm:cxn modelId="{12CFADEF-F8CF-4BD4-8F94-0164DB7E369A}" type="presParOf" srcId="{DDBF8454-DA3E-4A52-AAC6-DD34AD053359}" destId="{3437F08F-B124-4AAF-B7C5-91F8A840E0F8}" srcOrd="17" destOrd="0" presId="urn:microsoft.com/office/officeart/2005/8/layout/cycle1"/>
    <dgm:cxn modelId="{82A16678-EAE9-4B94-9056-F26EF9B29960}" type="presParOf" srcId="{DDBF8454-DA3E-4A52-AAC6-DD34AD053359}" destId="{733A0D6E-51E1-4FF1-98BB-72C33DC49DE0}" srcOrd="18" destOrd="0" presId="urn:microsoft.com/office/officeart/2005/8/layout/cycle1"/>
    <dgm:cxn modelId="{C62D8E2A-885E-454F-AAC2-8BF06F48BBC2}" type="presParOf" srcId="{DDBF8454-DA3E-4A52-AAC6-DD34AD053359}" destId="{39F0A454-28F0-4EB8-89CE-DC3C60E04534}" srcOrd="19" destOrd="0" presId="urn:microsoft.com/office/officeart/2005/8/layout/cycle1"/>
    <dgm:cxn modelId="{D8798682-B428-4F50-807E-E7E1C80C9C17}" type="presParOf" srcId="{DDBF8454-DA3E-4A52-AAC6-DD34AD053359}" destId="{DC7A1E8E-1CA4-4F0E-AF63-073035099ED2}" srcOrd="20"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2F9EB-5631-44B4-A0D3-C2F61B00F6E9}">
      <dsp:nvSpPr>
        <dsp:cNvPr id="0" name=""/>
        <dsp:cNvSpPr/>
      </dsp:nvSpPr>
      <dsp:spPr>
        <a:xfrm>
          <a:off x="5291678" y="3770"/>
          <a:ext cx="1312136" cy="1312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Segoe UI" panose="020B0502040204020203" pitchFamily="34" charset="0"/>
              <a:cs typeface="Segoe UI" panose="020B0502040204020203" pitchFamily="34" charset="0"/>
            </a:rPr>
            <a:t>Process / Optimization</a:t>
          </a:r>
          <a:endParaRPr lang="en-US" sz="1600" kern="1200" dirty="0">
            <a:latin typeface="Segoe UI" panose="020B0502040204020203" pitchFamily="34" charset="0"/>
            <a:cs typeface="Segoe UI" panose="020B0502040204020203" pitchFamily="34" charset="0"/>
          </a:endParaRPr>
        </a:p>
      </dsp:txBody>
      <dsp:txXfrm>
        <a:off x="5291678" y="3770"/>
        <a:ext cx="1312136" cy="1312136"/>
      </dsp:txXfrm>
    </dsp:sp>
    <dsp:sp modelId="{FFCA20AD-A776-4576-A7CA-E135F2D917BC}">
      <dsp:nvSpPr>
        <dsp:cNvPr id="0" name=""/>
        <dsp:cNvSpPr/>
      </dsp:nvSpPr>
      <dsp:spPr>
        <a:xfrm>
          <a:off x="1195417" y="73574"/>
          <a:ext cx="6796363" cy="6796363"/>
        </a:xfrm>
        <a:prstGeom prst="circularArrow">
          <a:avLst>
            <a:gd name="adj1" fmla="val 3765"/>
            <a:gd name="adj2" fmla="val 234908"/>
            <a:gd name="adj3" fmla="val 19826627"/>
            <a:gd name="adj4" fmla="val 18605872"/>
            <a:gd name="adj5" fmla="val 4392"/>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F05E807-DB45-437D-A6C4-7B1A7205E998}">
      <dsp:nvSpPr>
        <dsp:cNvPr id="0" name=""/>
        <dsp:cNvSpPr/>
      </dsp:nvSpPr>
      <dsp:spPr>
        <a:xfrm>
          <a:off x="6980274" y="2121202"/>
          <a:ext cx="1312136" cy="1312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Segoe UI" panose="020B0502040204020203" pitchFamily="34" charset="0"/>
              <a:cs typeface="Segoe UI" panose="020B0502040204020203" pitchFamily="34" charset="0"/>
            </a:rPr>
            <a:t>Project Management</a:t>
          </a:r>
          <a:endParaRPr lang="en-US" sz="1600" kern="1200" dirty="0">
            <a:latin typeface="Segoe UI" panose="020B0502040204020203" pitchFamily="34" charset="0"/>
            <a:cs typeface="Segoe UI" panose="020B0502040204020203" pitchFamily="34" charset="0"/>
          </a:endParaRPr>
        </a:p>
      </dsp:txBody>
      <dsp:txXfrm>
        <a:off x="6980274" y="2121202"/>
        <a:ext cx="1312136" cy="1312136"/>
      </dsp:txXfrm>
    </dsp:sp>
    <dsp:sp modelId="{C4F5941B-5AF7-4CA1-9D45-567306F23F0C}">
      <dsp:nvSpPr>
        <dsp:cNvPr id="0" name=""/>
        <dsp:cNvSpPr/>
      </dsp:nvSpPr>
      <dsp:spPr>
        <a:xfrm>
          <a:off x="1195417" y="73574"/>
          <a:ext cx="6796363" cy="6796363"/>
        </a:xfrm>
        <a:prstGeom prst="circularArrow">
          <a:avLst>
            <a:gd name="adj1" fmla="val 3765"/>
            <a:gd name="adj2" fmla="val 234908"/>
            <a:gd name="adj3" fmla="val 1229749"/>
            <a:gd name="adj4" fmla="val 21557682"/>
            <a:gd name="adj5" fmla="val 4392"/>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6AEB7DF-929F-45AC-BD01-D1FF7A0AA728}">
      <dsp:nvSpPr>
        <dsp:cNvPr id="0" name=""/>
        <dsp:cNvSpPr/>
      </dsp:nvSpPr>
      <dsp:spPr>
        <a:xfrm>
          <a:off x="6377621" y="4761595"/>
          <a:ext cx="1312136" cy="1312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Segoe UI" panose="020B0502040204020203" pitchFamily="34" charset="0"/>
              <a:cs typeface="Segoe UI" panose="020B0502040204020203" pitchFamily="34" charset="0"/>
            </a:rPr>
            <a:t>Requirements Management</a:t>
          </a:r>
          <a:endParaRPr lang="en-US" sz="1600" kern="1200" dirty="0">
            <a:latin typeface="Segoe UI" panose="020B0502040204020203" pitchFamily="34" charset="0"/>
            <a:cs typeface="Segoe UI" panose="020B0502040204020203" pitchFamily="34" charset="0"/>
          </a:endParaRPr>
        </a:p>
      </dsp:txBody>
      <dsp:txXfrm>
        <a:off x="6377621" y="4761595"/>
        <a:ext cx="1312136" cy="1312136"/>
      </dsp:txXfrm>
    </dsp:sp>
    <dsp:sp modelId="{04948AC0-E1C9-4BC4-B4A5-2DE658B32BA5}">
      <dsp:nvSpPr>
        <dsp:cNvPr id="0" name=""/>
        <dsp:cNvSpPr/>
      </dsp:nvSpPr>
      <dsp:spPr>
        <a:xfrm>
          <a:off x="1195417" y="73574"/>
          <a:ext cx="6796363" cy="6796363"/>
        </a:xfrm>
        <a:prstGeom prst="circularArrow">
          <a:avLst>
            <a:gd name="adj1" fmla="val 3765"/>
            <a:gd name="adj2" fmla="val 234908"/>
            <a:gd name="adj3" fmla="val 4437008"/>
            <a:gd name="adj4" fmla="val 3308203"/>
            <a:gd name="adj5" fmla="val 4392"/>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D2F85B0-779F-4AED-865F-B47AB75ABED3}">
      <dsp:nvSpPr>
        <dsp:cNvPr id="0" name=""/>
        <dsp:cNvSpPr/>
      </dsp:nvSpPr>
      <dsp:spPr>
        <a:xfrm>
          <a:off x="3937530" y="5936681"/>
          <a:ext cx="1312136" cy="1312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Segoe UI" panose="020B0502040204020203" pitchFamily="34" charset="0"/>
              <a:cs typeface="Segoe UI" panose="020B0502040204020203" pitchFamily="34" charset="0"/>
            </a:rPr>
            <a:t>Design &amp; Architecture</a:t>
          </a:r>
          <a:endParaRPr lang="en-US" sz="1600" kern="1200" dirty="0">
            <a:latin typeface="Segoe UI" panose="020B0502040204020203" pitchFamily="34" charset="0"/>
            <a:cs typeface="Segoe UI" panose="020B0502040204020203" pitchFamily="34" charset="0"/>
          </a:endParaRPr>
        </a:p>
      </dsp:txBody>
      <dsp:txXfrm>
        <a:off x="3937530" y="5936681"/>
        <a:ext cx="1312136" cy="1312136"/>
      </dsp:txXfrm>
    </dsp:sp>
    <dsp:sp modelId="{4E044C2D-A11C-4BB1-8CAD-7ED5343730A1}">
      <dsp:nvSpPr>
        <dsp:cNvPr id="0" name=""/>
        <dsp:cNvSpPr/>
      </dsp:nvSpPr>
      <dsp:spPr>
        <a:xfrm>
          <a:off x="1195417" y="73574"/>
          <a:ext cx="6796363" cy="6796363"/>
        </a:xfrm>
        <a:prstGeom prst="circularArrow">
          <a:avLst>
            <a:gd name="adj1" fmla="val 3765"/>
            <a:gd name="adj2" fmla="val 234908"/>
            <a:gd name="adj3" fmla="val 7256889"/>
            <a:gd name="adj4" fmla="val 6128084"/>
            <a:gd name="adj5" fmla="val 4392"/>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940C94C-0BB5-44FE-BF05-97803DA086AA}">
      <dsp:nvSpPr>
        <dsp:cNvPr id="0" name=""/>
        <dsp:cNvSpPr/>
      </dsp:nvSpPr>
      <dsp:spPr>
        <a:xfrm>
          <a:off x="1497440" y="4761595"/>
          <a:ext cx="1312136" cy="1312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Segoe UI" panose="020B0502040204020203" pitchFamily="34" charset="0"/>
              <a:cs typeface="Segoe UI" panose="020B0502040204020203" pitchFamily="34" charset="0"/>
            </a:rPr>
            <a:t>Development</a:t>
          </a:r>
          <a:endParaRPr lang="en-US" sz="1600" kern="1200" dirty="0">
            <a:latin typeface="Segoe UI" panose="020B0502040204020203" pitchFamily="34" charset="0"/>
            <a:cs typeface="Segoe UI" panose="020B0502040204020203" pitchFamily="34" charset="0"/>
          </a:endParaRPr>
        </a:p>
      </dsp:txBody>
      <dsp:txXfrm>
        <a:off x="1497440" y="4761595"/>
        <a:ext cx="1312136" cy="1312136"/>
      </dsp:txXfrm>
    </dsp:sp>
    <dsp:sp modelId="{E098609D-7E47-4C14-9813-529DFC4B7E4D}">
      <dsp:nvSpPr>
        <dsp:cNvPr id="0" name=""/>
        <dsp:cNvSpPr/>
      </dsp:nvSpPr>
      <dsp:spPr>
        <a:xfrm>
          <a:off x="1195417" y="73574"/>
          <a:ext cx="6796363" cy="6796363"/>
        </a:xfrm>
        <a:prstGeom prst="circularArrow">
          <a:avLst>
            <a:gd name="adj1" fmla="val 3765"/>
            <a:gd name="adj2" fmla="val 234908"/>
            <a:gd name="adj3" fmla="val 10607410"/>
            <a:gd name="adj4" fmla="val 9335343"/>
            <a:gd name="adj5" fmla="val 4392"/>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B94C7DE-E8B2-4342-902B-1E55D97EDC91}">
      <dsp:nvSpPr>
        <dsp:cNvPr id="0" name=""/>
        <dsp:cNvSpPr/>
      </dsp:nvSpPr>
      <dsp:spPr>
        <a:xfrm>
          <a:off x="894787" y="2121202"/>
          <a:ext cx="1312136" cy="1312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Segoe UI" panose="020B0502040204020203" pitchFamily="34" charset="0"/>
              <a:cs typeface="Segoe UI" panose="020B0502040204020203" pitchFamily="34" charset="0"/>
            </a:rPr>
            <a:t>QA &amp; Test</a:t>
          </a:r>
          <a:endParaRPr lang="en-US" sz="1600" kern="1200" dirty="0">
            <a:latin typeface="Segoe UI" panose="020B0502040204020203" pitchFamily="34" charset="0"/>
            <a:cs typeface="Segoe UI" panose="020B0502040204020203" pitchFamily="34" charset="0"/>
          </a:endParaRPr>
        </a:p>
      </dsp:txBody>
      <dsp:txXfrm>
        <a:off x="894787" y="2121202"/>
        <a:ext cx="1312136" cy="1312136"/>
      </dsp:txXfrm>
    </dsp:sp>
    <dsp:sp modelId="{3437F08F-B124-4AAF-B7C5-91F8A840E0F8}">
      <dsp:nvSpPr>
        <dsp:cNvPr id="0" name=""/>
        <dsp:cNvSpPr/>
      </dsp:nvSpPr>
      <dsp:spPr>
        <a:xfrm>
          <a:off x="1195417" y="73574"/>
          <a:ext cx="6796363" cy="6796363"/>
        </a:xfrm>
        <a:prstGeom prst="circularArrow">
          <a:avLst>
            <a:gd name="adj1" fmla="val 3765"/>
            <a:gd name="adj2" fmla="val 234908"/>
            <a:gd name="adj3" fmla="val 13403858"/>
            <a:gd name="adj4" fmla="val 12338465"/>
            <a:gd name="adj5" fmla="val 4392"/>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9F0A454-28F0-4EB8-89CE-DC3C60E04534}">
      <dsp:nvSpPr>
        <dsp:cNvPr id="0" name=""/>
        <dsp:cNvSpPr/>
      </dsp:nvSpPr>
      <dsp:spPr>
        <a:xfrm>
          <a:off x="2477578" y="3770"/>
          <a:ext cx="1523744" cy="1312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latin typeface="Segoe UI" panose="020B0502040204020203" pitchFamily="34" charset="0"/>
              <a:cs typeface="Segoe UI" panose="020B0502040204020203" pitchFamily="34" charset="0"/>
            </a:rPr>
            <a:t>Release Management</a:t>
          </a:r>
          <a:endParaRPr lang="en-US" sz="1500" kern="1200" dirty="0">
            <a:latin typeface="Segoe UI" panose="020B0502040204020203" pitchFamily="34" charset="0"/>
            <a:cs typeface="Segoe UI" panose="020B0502040204020203" pitchFamily="34" charset="0"/>
          </a:endParaRPr>
        </a:p>
      </dsp:txBody>
      <dsp:txXfrm>
        <a:off x="2477578" y="3770"/>
        <a:ext cx="1523744" cy="1312136"/>
      </dsp:txXfrm>
    </dsp:sp>
    <dsp:sp modelId="{DC7A1E8E-1CA4-4F0E-AF63-073035099ED2}">
      <dsp:nvSpPr>
        <dsp:cNvPr id="0" name=""/>
        <dsp:cNvSpPr/>
      </dsp:nvSpPr>
      <dsp:spPr>
        <a:xfrm>
          <a:off x="1195417" y="73574"/>
          <a:ext cx="6796363" cy="6796363"/>
        </a:xfrm>
        <a:prstGeom prst="circularArrow">
          <a:avLst>
            <a:gd name="adj1" fmla="val 3765"/>
            <a:gd name="adj2" fmla="val 234908"/>
            <a:gd name="adj3" fmla="val 16740581"/>
            <a:gd name="adj4" fmla="val 15543633"/>
            <a:gd name="adj5" fmla="val 4392"/>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1" y="0"/>
            <a:ext cx="3002719" cy="466834"/>
          </a:xfrm>
          <a:prstGeom prst="rect">
            <a:avLst/>
          </a:prstGeom>
          <a:noFill/>
          <a:ln w="9525">
            <a:noFill/>
            <a:miter lim="800000"/>
            <a:headEnd/>
            <a:tailEnd/>
          </a:ln>
          <a:effectLst/>
        </p:spPr>
        <p:txBody>
          <a:bodyPr vert="horz" wrap="square" lIns="96577" tIns="48287" rIns="96577" bIns="48287" numCol="1" anchor="t" anchorCtr="0" compatLnSpc="1">
            <a:prstTxWarp prst="textNoShape">
              <a:avLst/>
            </a:prstTxWarp>
          </a:bodyPr>
          <a:lstStyle>
            <a:lvl1pPr defTabSz="964978" eaLnBrk="0" hangingPunct="0">
              <a:defRPr sz="1200">
                <a:latin typeface="Times New Roman" charset="0"/>
                <a:ea typeface="Arial" charset="0"/>
                <a:cs typeface="Arial" charset="0"/>
              </a:defRPr>
            </a:lvl1pPr>
          </a:lstStyle>
          <a:p>
            <a:pPr>
              <a:defRPr/>
            </a:pPr>
            <a:endParaRPr lang="en-US"/>
          </a:p>
        </p:txBody>
      </p:sp>
      <p:sp>
        <p:nvSpPr>
          <p:cNvPr id="38915" name="Rectangle 3"/>
          <p:cNvSpPr>
            <a:spLocks noGrp="1" noChangeArrowheads="1"/>
          </p:cNvSpPr>
          <p:nvPr>
            <p:ph type="dt" sz="quarter" idx="1"/>
          </p:nvPr>
        </p:nvSpPr>
        <p:spPr bwMode="auto">
          <a:xfrm>
            <a:off x="4007682" y="0"/>
            <a:ext cx="3002718" cy="466834"/>
          </a:xfrm>
          <a:prstGeom prst="rect">
            <a:avLst/>
          </a:prstGeom>
          <a:noFill/>
          <a:ln w="9525">
            <a:noFill/>
            <a:miter lim="800000"/>
            <a:headEnd/>
            <a:tailEnd/>
          </a:ln>
          <a:effectLst/>
        </p:spPr>
        <p:txBody>
          <a:bodyPr vert="horz" wrap="square" lIns="96577" tIns="48287" rIns="96577" bIns="48287" numCol="1" anchor="t" anchorCtr="0" compatLnSpc="1">
            <a:prstTxWarp prst="textNoShape">
              <a:avLst/>
            </a:prstTxWarp>
          </a:bodyPr>
          <a:lstStyle>
            <a:lvl1pPr algn="r" defTabSz="964978" eaLnBrk="0" hangingPunct="0">
              <a:defRPr sz="1200">
                <a:latin typeface="Times New Roman" charset="0"/>
                <a:ea typeface="Arial" charset="0"/>
                <a:cs typeface="Arial" charset="0"/>
              </a:defRPr>
            </a:lvl1pPr>
          </a:lstStyle>
          <a:p>
            <a:pPr>
              <a:defRPr/>
            </a:pPr>
            <a:endParaRPr lang="en-US"/>
          </a:p>
        </p:txBody>
      </p:sp>
      <p:sp>
        <p:nvSpPr>
          <p:cNvPr id="38916" name="Rectangle 4"/>
          <p:cNvSpPr>
            <a:spLocks noGrp="1" noChangeArrowheads="1"/>
          </p:cNvSpPr>
          <p:nvPr>
            <p:ph type="ftr" sz="quarter" idx="2"/>
          </p:nvPr>
        </p:nvSpPr>
        <p:spPr bwMode="auto">
          <a:xfrm>
            <a:off x="1" y="8815725"/>
            <a:ext cx="3002719" cy="468092"/>
          </a:xfrm>
          <a:prstGeom prst="rect">
            <a:avLst/>
          </a:prstGeom>
          <a:noFill/>
          <a:ln w="9525">
            <a:noFill/>
            <a:miter lim="800000"/>
            <a:headEnd/>
            <a:tailEnd/>
          </a:ln>
          <a:effectLst/>
        </p:spPr>
        <p:txBody>
          <a:bodyPr vert="horz" wrap="square" lIns="96577" tIns="48287" rIns="96577" bIns="48287" numCol="1" anchor="b" anchorCtr="0" compatLnSpc="1">
            <a:prstTxWarp prst="textNoShape">
              <a:avLst/>
            </a:prstTxWarp>
          </a:bodyPr>
          <a:lstStyle>
            <a:lvl1pPr defTabSz="964978" eaLnBrk="0" hangingPunct="0">
              <a:defRPr sz="1200">
                <a:latin typeface="Times New Roman" charset="0"/>
                <a:ea typeface="Arial" charset="0"/>
                <a:cs typeface="Arial" charset="0"/>
              </a:defRPr>
            </a:lvl1pPr>
          </a:lstStyle>
          <a:p>
            <a:pPr>
              <a:defRPr/>
            </a:pPr>
            <a:endParaRPr lang="en-US"/>
          </a:p>
        </p:txBody>
      </p:sp>
      <p:sp>
        <p:nvSpPr>
          <p:cNvPr id="38917" name="Rectangle 5"/>
          <p:cNvSpPr>
            <a:spLocks noGrp="1" noChangeArrowheads="1"/>
          </p:cNvSpPr>
          <p:nvPr>
            <p:ph type="sldNum" sz="quarter" idx="3"/>
          </p:nvPr>
        </p:nvSpPr>
        <p:spPr bwMode="auto">
          <a:xfrm>
            <a:off x="4007682" y="8815725"/>
            <a:ext cx="3002718" cy="468092"/>
          </a:xfrm>
          <a:prstGeom prst="rect">
            <a:avLst/>
          </a:prstGeom>
          <a:noFill/>
          <a:ln w="9525">
            <a:noFill/>
            <a:miter lim="800000"/>
            <a:headEnd/>
            <a:tailEnd/>
          </a:ln>
          <a:effectLst/>
        </p:spPr>
        <p:txBody>
          <a:bodyPr vert="horz" wrap="square" lIns="96577" tIns="48287" rIns="96577" bIns="48287" numCol="1" anchor="b" anchorCtr="0" compatLnSpc="1">
            <a:prstTxWarp prst="textNoShape">
              <a:avLst/>
            </a:prstTxWarp>
          </a:bodyPr>
          <a:lstStyle>
            <a:lvl1pPr algn="r" defTabSz="963613" eaLnBrk="0" hangingPunct="0">
              <a:defRPr sz="1200" smtClean="0">
                <a:latin typeface="Times New Roman" charset="0"/>
                <a:cs typeface="Arial" charset="0"/>
              </a:defRPr>
            </a:lvl1pPr>
          </a:lstStyle>
          <a:p>
            <a:pPr>
              <a:defRPr/>
            </a:pPr>
            <a:fld id="{8858B6C3-E9D7-AA40-9AC8-C531F586B87B}" type="slidenum">
              <a:rPr lang="en-US"/>
              <a:pPr>
                <a:defRPr/>
              </a:pPr>
              <a:t>‹#›</a:t>
            </a:fld>
            <a:endParaRPr lang="en-US"/>
          </a:p>
        </p:txBody>
      </p:sp>
    </p:spTree>
    <p:extLst>
      <p:ext uri="{BB962C8B-B14F-4D97-AF65-F5344CB8AC3E}">
        <p14:creationId xmlns:p14="http://schemas.microsoft.com/office/powerpoint/2010/main" val="1191784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1" y="0"/>
            <a:ext cx="3002719" cy="466834"/>
          </a:xfrm>
          <a:prstGeom prst="rect">
            <a:avLst/>
          </a:prstGeom>
          <a:noFill/>
          <a:ln w="9525">
            <a:noFill/>
            <a:miter lim="800000"/>
            <a:headEnd/>
            <a:tailEnd/>
          </a:ln>
          <a:effectLst/>
        </p:spPr>
        <p:txBody>
          <a:bodyPr vert="horz" wrap="square" lIns="96577" tIns="48287" rIns="96577" bIns="48287" numCol="1" anchor="t" anchorCtr="0" compatLnSpc="1">
            <a:prstTxWarp prst="textNoShape">
              <a:avLst/>
            </a:prstTxWarp>
          </a:bodyPr>
          <a:lstStyle>
            <a:lvl1pPr defTabSz="964978" eaLnBrk="0" hangingPunct="0">
              <a:defRPr sz="1200">
                <a:latin typeface="Times New Roman" charset="0"/>
                <a:ea typeface="Arial" charset="0"/>
                <a:cs typeface="Arial" charset="0"/>
              </a:defRPr>
            </a:lvl1pPr>
          </a:lstStyle>
          <a:p>
            <a:pPr>
              <a:defRPr/>
            </a:pPr>
            <a:endParaRPr lang="en-US"/>
          </a:p>
        </p:txBody>
      </p:sp>
      <p:sp>
        <p:nvSpPr>
          <p:cNvPr id="41987" name="Rectangle 3"/>
          <p:cNvSpPr>
            <a:spLocks noGrp="1" noChangeArrowheads="1"/>
          </p:cNvSpPr>
          <p:nvPr>
            <p:ph type="dt" idx="1"/>
          </p:nvPr>
        </p:nvSpPr>
        <p:spPr bwMode="auto">
          <a:xfrm>
            <a:off x="4007682" y="0"/>
            <a:ext cx="3002718" cy="466834"/>
          </a:xfrm>
          <a:prstGeom prst="rect">
            <a:avLst/>
          </a:prstGeom>
          <a:noFill/>
          <a:ln w="9525">
            <a:noFill/>
            <a:miter lim="800000"/>
            <a:headEnd/>
            <a:tailEnd/>
          </a:ln>
          <a:effectLst/>
        </p:spPr>
        <p:txBody>
          <a:bodyPr vert="horz" wrap="square" lIns="96577" tIns="48287" rIns="96577" bIns="48287" numCol="1" anchor="t" anchorCtr="0" compatLnSpc="1">
            <a:prstTxWarp prst="textNoShape">
              <a:avLst/>
            </a:prstTxWarp>
          </a:bodyPr>
          <a:lstStyle>
            <a:lvl1pPr algn="r" defTabSz="964978" eaLnBrk="0" hangingPunct="0">
              <a:defRPr sz="1200">
                <a:latin typeface="Times New Roman" charset="0"/>
                <a:ea typeface="Arial" charset="0"/>
                <a:cs typeface="Arial"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2335213" y="701675"/>
            <a:ext cx="2339975" cy="35115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9" name="Rectangle 5"/>
          <p:cNvSpPr>
            <a:spLocks noGrp="1" noChangeArrowheads="1"/>
          </p:cNvSpPr>
          <p:nvPr>
            <p:ph type="body" sz="quarter" idx="3"/>
          </p:nvPr>
        </p:nvSpPr>
        <p:spPr bwMode="auto">
          <a:xfrm>
            <a:off x="923246" y="4446870"/>
            <a:ext cx="5163911" cy="4133551"/>
          </a:xfrm>
          <a:prstGeom prst="rect">
            <a:avLst/>
          </a:prstGeom>
          <a:noFill/>
          <a:ln w="9525">
            <a:noFill/>
            <a:miter lim="800000"/>
            <a:headEnd/>
            <a:tailEnd/>
          </a:ln>
          <a:effectLst/>
        </p:spPr>
        <p:txBody>
          <a:bodyPr vert="horz" wrap="square" lIns="96577" tIns="48287" rIns="96577" bIns="4828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990" name="Rectangle 6"/>
          <p:cNvSpPr>
            <a:spLocks noGrp="1" noChangeArrowheads="1"/>
          </p:cNvSpPr>
          <p:nvPr>
            <p:ph type="ftr" sz="quarter" idx="4"/>
          </p:nvPr>
        </p:nvSpPr>
        <p:spPr bwMode="auto">
          <a:xfrm>
            <a:off x="1" y="8815725"/>
            <a:ext cx="3002719" cy="468092"/>
          </a:xfrm>
          <a:prstGeom prst="rect">
            <a:avLst/>
          </a:prstGeom>
          <a:noFill/>
          <a:ln w="9525">
            <a:noFill/>
            <a:miter lim="800000"/>
            <a:headEnd/>
            <a:tailEnd/>
          </a:ln>
          <a:effectLst/>
        </p:spPr>
        <p:txBody>
          <a:bodyPr vert="horz" wrap="square" lIns="96577" tIns="48287" rIns="96577" bIns="48287" numCol="1" anchor="b" anchorCtr="0" compatLnSpc="1">
            <a:prstTxWarp prst="textNoShape">
              <a:avLst/>
            </a:prstTxWarp>
          </a:bodyPr>
          <a:lstStyle>
            <a:lvl1pPr defTabSz="964978" eaLnBrk="0" hangingPunct="0">
              <a:defRPr sz="1200">
                <a:latin typeface="Times New Roman" charset="0"/>
                <a:ea typeface="Arial" charset="0"/>
                <a:cs typeface="Arial" charset="0"/>
              </a:defRPr>
            </a:lvl1pPr>
          </a:lstStyle>
          <a:p>
            <a:pPr>
              <a:defRPr/>
            </a:pPr>
            <a:endParaRPr lang="en-US"/>
          </a:p>
        </p:txBody>
      </p:sp>
      <p:sp>
        <p:nvSpPr>
          <p:cNvPr id="41991" name="Rectangle 7"/>
          <p:cNvSpPr>
            <a:spLocks noGrp="1" noChangeArrowheads="1"/>
          </p:cNvSpPr>
          <p:nvPr>
            <p:ph type="sldNum" sz="quarter" idx="5"/>
          </p:nvPr>
        </p:nvSpPr>
        <p:spPr bwMode="auto">
          <a:xfrm>
            <a:off x="4007682" y="8815725"/>
            <a:ext cx="3002718" cy="468092"/>
          </a:xfrm>
          <a:prstGeom prst="rect">
            <a:avLst/>
          </a:prstGeom>
          <a:noFill/>
          <a:ln w="9525">
            <a:noFill/>
            <a:miter lim="800000"/>
            <a:headEnd/>
            <a:tailEnd/>
          </a:ln>
          <a:effectLst/>
        </p:spPr>
        <p:txBody>
          <a:bodyPr vert="horz" wrap="square" lIns="96577" tIns="48287" rIns="96577" bIns="48287" numCol="1" anchor="b" anchorCtr="0" compatLnSpc="1">
            <a:prstTxWarp prst="textNoShape">
              <a:avLst/>
            </a:prstTxWarp>
          </a:bodyPr>
          <a:lstStyle>
            <a:lvl1pPr algn="r" defTabSz="963613" eaLnBrk="0" hangingPunct="0">
              <a:defRPr sz="1200" smtClean="0">
                <a:latin typeface="Times New Roman" charset="0"/>
                <a:cs typeface="Arial" charset="0"/>
              </a:defRPr>
            </a:lvl1pPr>
          </a:lstStyle>
          <a:p>
            <a:pPr>
              <a:defRPr/>
            </a:pPr>
            <a:fld id="{9DB949BE-FBD7-B344-B7C9-530D8C38813A}" type="slidenum">
              <a:rPr lang="en-US"/>
              <a:pPr>
                <a:defRPr/>
              </a:pPr>
              <a:t>‹#›</a:t>
            </a:fld>
            <a:endParaRPr lang="en-US"/>
          </a:p>
        </p:txBody>
      </p:sp>
    </p:spTree>
    <p:extLst>
      <p:ext uri="{BB962C8B-B14F-4D97-AF65-F5344CB8AC3E}">
        <p14:creationId xmlns:p14="http://schemas.microsoft.com/office/powerpoint/2010/main" val="3282305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3500" kern="1200">
        <a:solidFill>
          <a:schemeClr val="tx1"/>
        </a:solidFill>
        <a:latin typeface="Times New Roman" charset="0"/>
        <a:ea typeface="ＭＳ Ｐゴシック" charset="0"/>
        <a:cs typeface="Arial" charset="0"/>
      </a:defRPr>
    </a:lvl1pPr>
    <a:lvl2pPr marL="1316919" algn="l" rtl="0" eaLnBrk="0" fontAlgn="base" hangingPunct="0">
      <a:spcBef>
        <a:spcPct val="30000"/>
      </a:spcBef>
      <a:spcAft>
        <a:spcPct val="0"/>
      </a:spcAft>
      <a:defRPr sz="3500" kern="1200">
        <a:solidFill>
          <a:schemeClr val="tx1"/>
        </a:solidFill>
        <a:latin typeface="Times New Roman" charset="0"/>
        <a:ea typeface="Arial" charset="0"/>
        <a:cs typeface="Arial" charset="0"/>
      </a:defRPr>
    </a:lvl2pPr>
    <a:lvl3pPr marL="2633838" algn="l" rtl="0" eaLnBrk="0" fontAlgn="base" hangingPunct="0">
      <a:spcBef>
        <a:spcPct val="30000"/>
      </a:spcBef>
      <a:spcAft>
        <a:spcPct val="0"/>
      </a:spcAft>
      <a:defRPr sz="3500" kern="1200">
        <a:solidFill>
          <a:schemeClr val="tx1"/>
        </a:solidFill>
        <a:latin typeface="Times New Roman" charset="0"/>
        <a:ea typeface="Arial" charset="0"/>
        <a:cs typeface="Arial" charset="0"/>
      </a:defRPr>
    </a:lvl3pPr>
    <a:lvl4pPr marL="3950757" algn="l" rtl="0" eaLnBrk="0" fontAlgn="base" hangingPunct="0">
      <a:spcBef>
        <a:spcPct val="30000"/>
      </a:spcBef>
      <a:spcAft>
        <a:spcPct val="0"/>
      </a:spcAft>
      <a:defRPr sz="3500" kern="1200">
        <a:solidFill>
          <a:schemeClr val="tx1"/>
        </a:solidFill>
        <a:latin typeface="Times New Roman" charset="0"/>
        <a:ea typeface="Arial" charset="0"/>
        <a:cs typeface="Arial" charset="0"/>
      </a:defRPr>
    </a:lvl4pPr>
    <a:lvl5pPr marL="5267676" algn="l" rtl="0" eaLnBrk="0" fontAlgn="base" hangingPunct="0">
      <a:spcBef>
        <a:spcPct val="30000"/>
      </a:spcBef>
      <a:spcAft>
        <a:spcPct val="0"/>
      </a:spcAft>
      <a:defRPr sz="3500" kern="1200">
        <a:solidFill>
          <a:schemeClr val="tx1"/>
        </a:solidFill>
        <a:latin typeface="Times New Roman" charset="0"/>
        <a:ea typeface="Arial" charset="0"/>
        <a:cs typeface="Arial" charset="0"/>
      </a:defRPr>
    </a:lvl5pPr>
    <a:lvl6pPr marL="6584594" algn="l" defTabSz="1316919" rtl="0" eaLnBrk="1" latinLnBrk="0" hangingPunct="1">
      <a:defRPr sz="3500" kern="1200">
        <a:solidFill>
          <a:schemeClr val="tx1"/>
        </a:solidFill>
        <a:latin typeface="+mn-lt"/>
        <a:ea typeface="+mn-ea"/>
        <a:cs typeface="+mn-cs"/>
      </a:defRPr>
    </a:lvl6pPr>
    <a:lvl7pPr marL="7901513" algn="l" defTabSz="1316919" rtl="0" eaLnBrk="1" latinLnBrk="0" hangingPunct="1">
      <a:defRPr sz="3500" kern="1200">
        <a:solidFill>
          <a:schemeClr val="tx1"/>
        </a:solidFill>
        <a:latin typeface="+mn-lt"/>
        <a:ea typeface="+mn-ea"/>
        <a:cs typeface="+mn-cs"/>
      </a:defRPr>
    </a:lvl7pPr>
    <a:lvl8pPr marL="9218432" algn="l" defTabSz="1316919" rtl="0" eaLnBrk="1" latinLnBrk="0" hangingPunct="1">
      <a:defRPr sz="3500" kern="1200">
        <a:solidFill>
          <a:schemeClr val="tx1"/>
        </a:solidFill>
        <a:latin typeface="+mn-lt"/>
        <a:ea typeface="+mn-ea"/>
        <a:cs typeface="+mn-cs"/>
      </a:defRPr>
    </a:lvl8pPr>
    <a:lvl9pPr marL="10535351" algn="l" defTabSz="1316919" rtl="0" eaLnBrk="1" latinLnBrk="0" hangingPunct="1">
      <a:defRPr sz="3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1" y="0"/>
            <a:ext cx="21945600" cy="83820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263384" tIns="131692" rIns="263384" bIns="131692"/>
          <a:lstStyle/>
          <a:p>
            <a:endParaRPr lang="en-US" sz="5200" dirty="0">
              <a:latin typeface="Arial Narrow" charset="0"/>
            </a:endParaRPr>
          </a:p>
        </p:txBody>
      </p:sp>
      <p:sp>
        <p:nvSpPr>
          <p:cNvPr id="5" name="Rectangle 17"/>
          <p:cNvSpPr>
            <a:spLocks noChangeArrowheads="1"/>
          </p:cNvSpPr>
          <p:nvPr userDrawn="1"/>
        </p:nvSpPr>
        <p:spPr bwMode="auto">
          <a:xfrm>
            <a:off x="397297" y="31211520"/>
            <a:ext cx="731711" cy="1135382"/>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263384" tIns="131692" rIns="263384" bIns="131692"/>
          <a:lstStyle/>
          <a:p>
            <a:endParaRPr lang="en-US" sz="5200" dirty="0"/>
          </a:p>
        </p:txBody>
      </p:sp>
      <p:sp>
        <p:nvSpPr>
          <p:cNvPr id="9" name="Title 1"/>
          <p:cNvSpPr>
            <a:spLocks noGrp="1"/>
          </p:cNvSpPr>
          <p:nvPr>
            <p:ph type="ctrTitle"/>
          </p:nvPr>
        </p:nvSpPr>
        <p:spPr>
          <a:xfrm>
            <a:off x="1238022" y="2194560"/>
            <a:ext cx="19426915" cy="2194560"/>
          </a:xfrm>
          <a:prstGeom prst="rect">
            <a:avLst/>
          </a:prstGeom>
        </p:spPr>
        <p:txBody>
          <a:bodyPr lIns="0" tIns="0" rIns="0" bIns="0">
            <a:noAutofit/>
          </a:bodyPr>
          <a:lstStyle>
            <a:lvl1pPr marL="0" indent="0" algn="l">
              <a:lnSpc>
                <a:spcPct val="85000"/>
              </a:lnSpc>
              <a:spcAft>
                <a:spcPts val="864"/>
              </a:spcAft>
              <a:defRPr sz="9200"/>
            </a:lvl1pPr>
          </a:lstStyle>
          <a:p>
            <a:r>
              <a:rPr lang="en-US" smtClean="0"/>
              <a:t>Click to edit Master title style</a:t>
            </a:r>
            <a:endParaRPr lang="en-US" dirty="0"/>
          </a:p>
        </p:txBody>
      </p:sp>
      <p:sp>
        <p:nvSpPr>
          <p:cNvPr id="10" name="Subtitle 2"/>
          <p:cNvSpPr>
            <a:spLocks noGrp="1"/>
          </p:cNvSpPr>
          <p:nvPr>
            <p:ph type="subTitle" idx="1"/>
          </p:nvPr>
        </p:nvSpPr>
        <p:spPr>
          <a:xfrm>
            <a:off x="1238022" y="4389120"/>
            <a:ext cx="19426915" cy="1316736"/>
          </a:xfrm>
          <a:prstGeom prst="rect">
            <a:avLst/>
          </a:prstGeom>
        </p:spPr>
        <p:txBody>
          <a:bodyPr lIns="0" tIns="0" rIns="0" bIns="0"/>
          <a:lstStyle>
            <a:lvl1pPr marL="0" indent="0" algn="l">
              <a:buNone/>
              <a:defRPr sz="5200">
                <a:solidFill>
                  <a:schemeClr val="tx1">
                    <a:tint val="75000"/>
                  </a:schemeClr>
                </a:solidFill>
              </a:defRPr>
            </a:lvl1pPr>
            <a:lvl2pPr marL="1316919" indent="0" algn="ctr">
              <a:buNone/>
              <a:defRPr>
                <a:solidFill>
                  <a:schemeClr val="tx1">
                    <a:tint val="75000"/>
                  </a:schemeClr>
                </a:solidFill>
              </a:defRPr>
            </a:lvl2pPr>
            <a:lvl3pPr marL="2633838" indent="0" algn="ctr">
              <a:buNone/>
              <a:defRPr>
                <a:solidFill>
                  <a:schemeClr val="tx1">
                    <a:tint val="75000"/>
                  </a:schemeClr>
                </a:solidFill>
              </a:defRPr>
            </a:lvl3pPr>
            <a:lvl4pPr marL="3950757" indent="0" algn="ctr">
              <a:buNone/>
              <a:defRPr>
                <a:solidFill>
                  <a:schemeClr val="tx1">
                    <a:tint val="75000"/>
                  </a:schemeClr>
                </a:solidFill>
              </a:defRPr>
            </a:lvl4pPr>
            <a:lvl5pPr marL="5267676" indent="0" algn="ctr">
              <a:buNone/>
              <a:defRPr>
                <a:solidFill>
                  <a:schemeClr val="tx1">
                    <a:tint val="75000"/>
                  </a:schemeClr>
                </a:solidFill>
              </a:defRPr>
            </a:lvl5pPr>
            <a:lvl6pPr marL="6584594" indent="0" algn="ctr">
              <a:buNone/>
              <a:defRPr>
                <a:solidFill>
                  <a:schemeClr val="tx1">
                    <a:tint val="75000"/>
                  </a:schemeClr>
                </a:solidFill>
              </a:defRPr>
            </a:lvl6pPr>
            <a:lvl7pPr marL="7901513" indent="0" algn="ctr">
              <a:buNone/>
              <a:defRPr>
                <a:solidFill>
                  <a:schemeClr val="tx1">
                    <a:tint val="75000"/>
                  </a:schemeClr>
                </a:solidFill>
              </a:defRPr>
            </a:lvl7pPr>
            <a:lvl8pPr marL="9218432" indent="0" algn="ctr">
              <a:buNone/>
              <a:defRPr>
                <a:solidFill>
                  <a:schemeClr val="tx1">
                    <a:tint val="75000"/>
                  </a:schemeClr>
                </a:solidFill>
              </a:defRPr>
            </a:lvl8pPr>
            <a:lvl9pPr marL="10535351"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03565987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3 Content">
    <p:spTree>
      <p:nvGrpSpPr>
        <p:cNvPr id="1" name=""/>
        <p:cNvGrpSpPr/>
        <p:nvPr/>
      </p:nvGrpSpPr>
      <p:grpSpPr>
        <a:xfrm>
          <a:off x="0" y="0"/>
          <a:ext cx="0" cy="0"/>
          <a:chOff x="0" y="0"/>
          <a:chExt cx="0" cy="0"/>
        </a:xfrm>
      </p:grpSpPr>
      <p:sp>
        <p:nvSpPr>
          <p:cNvPr id="8" name="Title 1"/>
          <p:cNvSpPr>
            <a:spLocks noGrp="1"/>
          </p:cNvSpPr>
          <p:nvPr>
            <p:ph type="ctrTitle"/>
          </p:nvPr>
        </p:nvSpPr>
        <p:spPr>
          <a:xfrm>
            <a:off x="1234762" y="2194560"/>
            <a:ext cx="19426915" cy="2194560"/>
          </a:xfrm>
          <a:prstGeom prst="rect">
            <a:avLst/>
          </a:prstGeom>
        </p:spPr>
        <p:txBody>
          <a:bodyPr lIns="0" tIns="0" rIns="0" bIns="0">
            <a:noAutofit/>
          </a:bodyPr>
          <a:lstStyle>
            <a:lvl1pPr marL="0" indent="0" algn="l">
              <a:lnSpc>
                <a:spcPct val="85000"/>
              </a:lnSpc>
              <a:spcAft>
                <a:spcPts val="864"/>
              </a:spcAft>
              <a:defRPr sz="9200"/>
            </a:lvl1pPr>
          </a:lstStyle>
          <a:p>
            <a:r>
              <a:rPr lang="en-US" smtClean="0"/>
              <a:t>Click to edit Master title style</a:t>
            </a:r>
            <a:endParaRPr lang="en-US" dirty="0"/>
          </a:p>
        </p:txBody>
      </p:sp>
      <p:sp>
        <p:nvSpPr>
          <p:cNvPr id="9" name="Subtitle 2"/>
          <p:cNvSpPr>
            <a:spLocks noGrp="1"/>
          </p:cNvSpPr>
          <p:nvPr>
            <p:ph type="subTitle" idx="1"/>
          </p:nvPr>
        </p:nvSpPr>
        <p:spPr>
          <a:xfrm>
            <a:off x="1238022" y="4389120"/>
            <a:ext cx="19426915" cy="1316736"/>
          </a:xfrm>
          <a:prstGeom prst="rect">
            <a:avLst/>
          </a:prstGeom>
        </p:spPr>
        <p:txBody>
          <a:bodyPr lIns="0" tIns="0" rIns="0" bIns="0"/>
          <a:lstStyle>
            <a:lvl1pPr marL="0" indent="0" algn="l">
              <a:buNone/>
              <a:defRPr sz="5200">
                <a:solidFill>
                  <a:schemeClr val="tx1">
                    <a:tint val="75000"/>
                  </a:schemeClr>
                </a:solidFill>
              </a:defRPr>
            </a:lvl1pPr>
            <a:lvl2pPr marL="1316919" indent="0" algn="ctr">
              <a:buNone/>
              <a:defRPr>
                <a:solidFill>
                  <a:schemeClr val="tx1">
                    <a:tint val="75000"/>
                  </a:schemeClr>
                </a:solidFill>
              </a:defRPr>
            </a:lvl2pPr>
            <a:lvl3pPr marL="2633838" indent="0" algn="ctr">
              <a:buNone/>
              <a:defRPr>
                <a:solidFill>
                  <a:schemeClr val="tx1">
                    <a:tint val="75000"/>
                  </a:schemeClr>
                </a:solidFill>
              </a:defRPr>
            </a:lvl3pPr>
            <a:lvl4pPr marL="3950757" indent="0" algn="ctr">
              <a:buNone/>
              <a:defRPr>
                <a:solidFill>
                  <a:schemeClr val="tx1">
                    <a:tint val="75000"/>
                  </a:schemeClr>
                </a:solidFill>
              </a:defRPr>
            </a:lvl4pPr>
            <a:lvl5pPr marL="5267676" indent="0" algn="ctr">
              <a:buNone/>
              <a:defRPr>
                <a:solidFill>
                  <a:schemeClr val="tx1">
                    <a:tint val="75000"/>
                  </a:schemeClr>
                </a:solidFill>
              </a:defRPr>
            </a:lvl5pPr>
            <a:lvl6pPr marL="6584594" indent="0" algn="ctr">
              <a:buNone/>
              <a:defRPr>
                <a:solidFill>
                  <a:schemeClr val="tx1">
                    <a:tint val="75000"/>
                  </a:schemeClr>
                </a:solidFill>
              </a:defRPr>
            </a:lvl6pPr>
            <a:lvl7pPr marL="7901513" indent="0" algn="ctr">
              <a:buNone/>
              <a:defRPr>
                <a:solidFill>
                  <a:schemeClr val="tx1">
                    <a:tint val="75000"/>
                  </a:schemeClr>
                </a:solidFill>
              </a:defRPr>
            </a:lvl7pPr>
            <a:lvl8pPr marL="9218432" indent="0" algn="ctr">
              <a:buNone/>
              <a:defRPr>
                <a:solidFill>
                  <a:schemeClr val="tx1">
                    <a:tint val="75000"/>
                  </a:schemeClr>
                </a:solidFill>
              </a:defRPr>
            </a:lvl8pPr>
            <a:lvl9pPr marL="10535351" indent="0" algn="ctr">
              <a:buNone/>
              <a:defRPr>
                <a:solidFill>
                  <a:schemeClr val="tx1">
                    <a:tint val="75000"/>
                  </a:schemeClr>
                </a:solidFill>
              </a:defRPr>
            </a:lvl9pPr>
          </a:lstStyle>
          <a:p>
            <a:r>
              <a:rPr lang="en-US" smtClean="0"/>
              <a:t>Click to edit Master subtitle style</a:t>
            </a:r>
            <a:endParaRPr lang="en-US" dirty="0"/>
          </a:p>
        </p:txBody>
      </p:sp>
      <p:sp>
        <p:nvSpPr>
          <p:cNvPr id="10" name="Content Placeholder 22"/>
          <p:cNvSpPr>
            <a:spLocks noGrp="1"/>
          </p:cNvSpPr>
          <p:nvPr>
            <p:ph sz="quarter" idx="10"/>
          </p:nvPr>
        </p:nvSpPr>
        <p:spPr>
          <a:xfrm>
            <a:off x="1234762" y="6144768"/>
            <a:ext cx="6256125" cy="21945600"/>
          </a:xfrm>
          <a:prstGeom prst="rect">
            <a:avLst/>
          </a:prstGeom>
        </p:spPr>
        <p:txBody>
          <a:bodyPr lIns="0" tIns="0" rIns="0" bIns="0"/>
          <a:lstStyle>
            <a:lvl1pPr>
              <a:spcBef>
                <a:spcPts val="0"/>
              </a:spcBef>
              <a:spcAft>
                <a:spcPts val="1728"/>
              </a:spcAft>
              <a:buClr>
                <a:schemeClr val="accent1"/>
              </a:buClr>
              <a:defRPr lang="en-US" sz="8100" smtClean="0">
                <a:solidFill>
                  <a:schemeClr val="tx1"/>
                </a:solidFill>
                <a:latin typeface="+mn-lt"/>
                <a:ea typeface="+mn-ea"/>
                <a:cs typeface="+mn-cs"/>
              </a:defRPr>
            </a:lvl1pPr>
            <a:lvl2pPr>
              <a:spcBef>
                <a:spcPts val="0"/>
              </a:spcBef>
              <a:spcAft>
                <a:spcPts val="1728"/>
              </a:spcAft>
              <a:buClr>
                <a:schemeClr val="tx1">
                  <a:lumMod val="50000"/>
                  <a:lumOff val="50000"/>
                </a:schemeClr>
              </a:buClr>
              <a:defRPr>
                <a:solidFill>
                  <a:schemeClr val="tx1"/>
                </a:solidFill>
              </a:defRPr>
            </a:lvl2pPr>
            <a:lvl3pPr>
              <a:spcBef>
                <a:spcPts val="0"/>
              </a:spcBef>
              <a:spcAft>
                <a:spcPts val="1728"/>
              </a:spcAft>
              <a:buClr>
                <a:schemeClr val="tx1">
                  <a:lumMod val="50000"/>
                  <a:lumOff val="50000"/>
                </a:schemeClr>
              </a:buClr>
              <a:buSzPct val="100000"/>
              <a:defRPr>
                <a:solidFill>
                  <a:schemeClr val="tx1"/>
                </a:solidFill>
              </a:defRPr>
            </a:lvl3pPr>
            <a:lvl4pPr marL="2803027" indent="-676750">
              <a:spcBef>
                <a:spcPts val="0"/>
              </a:spcBef>
              <a:spcAft>
                <a:spcPts val="1728"/>
              </a:spcAft>
              <a:buClr>
                <a:schemeClr val="tx1">
                  <a:lumMod val="50000"/>
                  <a:lumOff val="50000"/>
                </a:schemeClr>
              </a:buClr>
              <a:defRPr>
                <a:solidFill>
                  <a:schemeClr val="tx1"/>
                </a:solidFill>
              </a:defRPr>
            </a:lvl4pPr>
            <a:lvl5pPr marL="3315162" indent="-512135">
              <a:spcBef>
                <a:spcPts val="0"/>
              </a:spcBef>
              <a:spcAft>
                <a:spcPts val="1728"/>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2"/>
          <p:cNvSpPr>
            <a:spLocks noGrp="1"/>
          </p:cNvSpPr>
          <p:nvPr>
            <p:ph sz="quarter" idx="11"/>
          </p:nvPr>
        </p:nvSpPr>
        <p:spPr>
          <a:xfrm>
            <a:off x="7820157" y="6144768"/>
            <a:ext cx="6256125" cy="21945600"/>
          </a:xfrm>
          <a:prstGeom prst="rect">
            <a:avLst/>
          </a:prstGeom>
        </p:spPr>
        <p:txBody>
          <a:bodyPr lIns="0" tIns="0" rIns="0" bIns="0"/>
          <a:lstStyle>
            <a:lvl1pPr>
              <a:spcBef>
                <a:spcPts val="0"/>
              </a:spcBef>
              <a:spcAft>
                <a:spcPts val="1728"/>
              </a:spcAft>
              <a:buClr>
                <a:schemeClr val="accent1"/>
              </a:buClr>
              <a:defRPr lang="en-US" sz="8100" smtClean="0">
                <a:solidFill>
                  <a:schemeClr val="tx1"/>
                </a:solidFill>
                <a:latin typeface="+mn-lt"/>
                <a:ea typeface="+mn-ea"/>
                <a:cs typeface="+mn-cs"/>
              </a:defRPr>
            </a:lvl1pPr>
            <a:lvl2pPr>
              <a:spcBef>
                <a:spcPts val="0"/>
              </a:spcBef>
              <a:spcAft>
                <a:spcPts val="1728"/>
              </a:spcAft>
              <a:buClr>
                <a:schemeClr val="tx1">
                  <a:lumMod val="50000"/>
                  <a:lumOff val="50000"/>
                </a:schemeClr>
              </a:buClr>
              <a:defRPr>
                <a:solidFill>
                  <a:schemeClr val="tx1"/>
                </a:solidFill>
              </a:defRPr>
            </a:lvl2pPr>
            <a:lvl3pPr>
              <a:spcBef>
                <a:spcPts val="0"/>
              </a:spcBef>
              <a:spcAft>
                <a:spcPts val="1728"/>
              </a:spcAft>
              <a:buClr>
                <a:schemeClr val="tx1">
                  <a:lumMod val="50000"/>
                  <a:lumOff val="50000"/>
                </a:schemeClr>
              </a:buClr>
              <a:buSzPct val="100000"/>
              <a:defRPr>
                <a:solidFill>
                  <a:schemeClr val="tx1"/>
                </a:solidFill>
              </a:defRPr>
            </a:lvl3pPr>
            <a:lvl4pPr marL="2803027" indent="-676750">
              <a:spcBef>
                <a:spcPts val="0"/>
              </a:spcBef>
              <a:spcAft>
                <a:spcPts val="1728"/>
              </a:spcAft>
              <a:buClr>
                <a:schemeClr val="tx1">
                  <a:lumMod val="50000"/>
                  <a:lumOff val="50000"/>
                </a:schemeClr>
              </a:buClr>
              <a:defRPr>
                <a:solidFill>
                  <a:schemeClr val="tx1"/>
                </a:solidFill>
              </a:defRPr>
            </a:lvl4pPr>
            <a:lvl5pPr marL="3315162" indent="-512135">
              <a:spcBef>
                <a:spcPts val="0"/>
              </a:spcBef>
              <a:spcAft>
                <a:spcPts val="1728"/>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2"/>
          <p:cNvSpPr>
            <a:spLocks noGrp="1"/>
          </p:cNvSpPr>
          <p:nvPr>
            <p:ph sz="quarter" idx="12"/>
          </p:nvPr>
        </p:nvSpPr>
        <p:spPr>
          <a:xfrm>
            <a:off x="14405552" y="6144768"/>
            <a:ext cx="6256125" cy="21945600"/>
          </a:xfrm>
          <a:prstGeom prst="rect">
            <a:avLst/>
          </a:prstGeom>
        </p:spPr>
        <p:txBody>
          <a:bodyPr lIns="0" tIns="0" rIns="0" bIns="0"/>
          <a:lstStyle>
            <a:lvl1pPr>
              <a:spcBef>
                <a:spcPts val="0"/>
              </a:spcBef>
              <a:spcAft>
                <a:spcPts val="1728"/>
              </a:spcAft>
              <a:buClr>
                <a:schemeClr val="accent1"/>
              </a:buClr>
              <a:defRPr lang="en-US" sz="8100" smtClean="0">
                <a:solidFill>
                  <a:schemeClr val="tx1"/>
                </a:solidFill>
                <a:latin typeface="+mn-lt"/>
                <a:ea typeface="+mn-ea"/>
                <a:cs typeface="+mn-cs"/>
              </a:defRPr>
            </a:lvl1pPr>
            <a:lvl2pPr>
              <a:spcBef>
                <a:spcPts val="0"/>
              </a:spcBef>
              <a:spcAft>
                <a:spcPts val="1728"/>
              </a:spcAft>
              <a:buClr>
                <a:schemeClr val="tx1">
                  <a:lumMod val="50000"/>
                  <a:lumOff val="50000"/>
                </a:schemeClr>
              </a:buClr>
              <a:defRPr>
                <a:solidFill>
                  <a:schemeClr val="tx1"/>
                </a:solidFill>
              </a:defRPr>
            </a:lvl2pPr>
            <a:lvl3pPr>
              <a:spcBef>
                <a:spcPts val="0"/>
              </a:spcBef>
              <a:spcAft>
                <a:spcPts val="1728"/>
              </a:spcAft>
              <a:buClr>
                <a:schemeClr val="tx1">
                  <a:lumMod val="50000"/>
                  <a:lumOff val="50000"/>
                </a:schemeClr>
              </a:buClr>
              <a:buSzPct val="100000"/>
              <a:defRPr>
                <a:solidFill>
                  <a:schemeClr val="tx1"/>
                </a:solidFill>
              </a:defRPr>
            </a:lvl3pPr>
            <a:lvl4pPr marL="2803027" indent="-676750">
              <a:spcBef>
                <a:spcPts val="0"/>
              </a:spcBef>
              <a:spcAft>
                <a:spcPts val="1728"/>
              </a:spcAft>
              <a:buClr>
                <a:schemeClr val="tx1">
                  <a:lumMod val="50000"/>
                  <a:lumOff val="50000"/>
                </a:schemeClr>
              </a:buClr>
              <a:defRPr>
                <a:solidFill>
                  <a:schemeClr val="tx1"/>
                </a:solidFill>
              </a:defRPr>
            </a:lvl4pPr>
            <a:lvl5pPr marL="3315162" indent="-512135">
              <a:spcBef>
                <a:spcPts val="0"/>
              </a:spcBef>
              <a:spcAft>
                <a:spcPts val="1728"/>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207476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4 Content">
    <p:spTree>
      <p:nvGrpSpPr>
        <p:cNvPr id="1" name=""/>
        <p:cNvGrpSpPr/>
        <p:nvPr/>
      </p:nvGrpSpPr>
      <p:grpSpPr>
        <a:xfrm>
          <a:off x="0" y="0"/>
          <a:ext cx="0" cy="0"/>
          <a:chOff x="0" y="0"/>
          <a:chExt cx="0" cy="0"/>
        </a:xfrm>
      </p:grpSpPr>
      <p:sp>
        <p:nvSpPr>
          <p:cNvPr id="10" name="Title 1"/>
          <p:cNvSpPr>
            <a:spLocks noGrp="1"/>
          </p:cNvSpPr>
          <p:nvPr>
            <p:ph type="ctrTitle"/>
          </p:nvPr>
        </p:nvSpPr>
        <p:spPr>
          <a:xfrm>
            <a:off x="1234762" y="2194560"/>
            <a:ext cx="19426915" cy="2194560"/>
          </a:xfrm>
          <a:prstGeom prst="rect">
            <a:avLst/>
          </a:prstGeom>
        </p:spPr>
        <p:txBody>
          <a:bodyPr lIns="0" tIns="0" rIns="0" bIns="0">
            <a:noAutofit/>
          </a:bodyPr>
          <a:lstStyle>
            <a:lvl1pPr marL="0" indent="0" algn="l">
              <a:lnSpc>
                <a:spcPct val="85000"/>
              </a:lnSpc>
              <a:spcAft>
                <a:spcPts val="864"/>
              </a:spcAft>
              <a:defRPr sz="9200"/>
            </a:lvl1pPr>
          </a:lstStyle>
          <a:p>
            <a:r>
              <a:rPr lang="en-US" smtClean="0"/>
              <a:t>Click to edit Master title style</a:t>
            </a:r>
            <a:endParaRPr lang="en-US" dirty="0"/>
          </a:p>
        </p:txBody>
      </p:sp>
      <p:sp>
        <p:nvSpPr>
          <p:cNvPr id="11" name="Content Placeholder 22"/>
          <p:cNvSpPr>
            <a:spLocks noGrp="1"/>
          </p:cNvSpPr>
          <p:nvPr>
            <p:ph sz="quarter" idx="10"/>
          </p:nvPr>
        </p:nvSpPr>
        <p:spPr>
          <a:xfrm>
            <a:off x="1234762" y="6144768"/>
            <a:ext cx="9466505" cy="10753344"/>
          </a:xfrm>
          <a:prstGeom prst="rect">
            <a:avLst/>
          </a:prstGeom>
        </p:spPr>
        <p:txBody>
          <a:bodyPr lIns="0" tIns="0" rIns="0" bIns="0"/>
          <a:lstStyle>
            <a:lvl1pPr>
              <a:spcBef>
                <a:spcPts val="0"/>
              </a:spcBef>
              <a:spcAft>
                <a:spcPts val="1728"/>
              </a:spcAft>
              <a:buClr>
                <a:schemeClr val="accent1"/>
              </a:buClr>
              <a:defRPr lang="en-US" sz="8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2803027" indent="-676750">
              <a:spcBef>
                <a:spcPts val="0"/>
              </a:spcBef>
              <a:buClr>
                <a:schemeClr val="tx1">
                  <a:lumMod val="50000"/>
                  <a:lumOff val="50000"/>
                </a:schemeClr>
              </a:buClr>
              <a:defRPr>
                <a:solidFill>
                  <a:schemeClr val="tx1"/>
                </a:solidFill>
              </a:defRPr>
            </a:lvl4pPr>
            <a:lvl5pPr marL="3315162" indent="-51213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2"/>
          <p:cNvSpPr>
            <a:spLocks noGrp="1"/>
          </p:cNvSpPr>
          <p:nvPr>
            <p:ph sz="quarter" idx="12"/>
          </p:nvPr>
        </p:nvSpPr>
        <p:spPr>
          <a:xfrm>
            <a:off x="11195172" y="6144768"/>
            <a:ext cx="9466505" cy="10753344"/>
          </a:xfrm>
          <a:prstGeom prst="rect">
            <a:avLst/>
          </a:prstGeom>
        </p:spPr>
        <p:txBody>
          <a:bodyPr lIns="0" tIns="0" rIns="0" bIns="0"/>
          <a:lstStyle>
            <a:lvl1pPr>
              <a:spcBef>
                <a:spcPts val="0"/>
              </a:spcBef>
              <a:spcAft>
                <a:spcPts val="1728"/>
              </a:spcAft>
              <a:buClr>
                <a:schemeClr val="accent1"/>
              </a:buClr>
              <a:defRPr lang="en-US" sz="8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2803027" indent="-676750">
              <a:spcBef>
                <a:spcPts val="0"/>
              </a:spcBef>
              <a:buClr>
                <a:schemeClr val="tx1">
                  <a:lumMod val="50000"/>
                  <a:lumOff val="50000"/>
                </a:schemeClr>
              </a:buClr>
              <a:defRPr>
                <a:solidFill>
                  <a:schemeClr val="tx1"/>
                </a:solidFill>
              </a:defRPr>
            </a:lvl4pPr>
            <a:lvl5pPr marL="3315162" indent="-51213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2"/>
          <p:cNvSpPr>
            <a:spLocks noGrp="1"/>
          </p:cNvSpPr>
          <p:nvPr>
            <p:ph sz="quarter" idx="13"/>
          </p:nvPr>
        </p:nvSpPr>
        <p:spPr>
          <a:xfrm>
            <a:off x="1234762" y="17337024"/>
            <a:ext cx="9466505" cy="10753344"/>
          </a:xfrm>
          <a:prstGeom prst="rect">
            <a:avLst/>
          </a:prstGeom>
        </p:spPr>
        <p:txBody>
          <a:bodyPr lIns="0" tIns="0" rIns="0" bIns="0"/>
          <a:lstStyle>
            <a:lvl1pPr>
              <a:spcBef>
                <a:spcPts val="0"/>
              </a:spcBef>
              <a:spcAft>
                <a:spcPts val="1728"/>
              </a:spcAft>
              <a:buClr>
                <a:schemeClr val="accent1"/>
              </a:buClr>
              <a:defRPr lang="en-US" sz="8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2803027" indent="-676750">
              <a:spcBef>
                <a:spcPts val="0"/>
              </a:spcBef>
              <a:buClr>
                <a:schemeClr val="tx1">
                  <a:lumMod val="50000"/>
                  <a:lumOff val="50000"/>
                </a:schemeClr>
              </a:buClr>
              <a:defRPr>
                <a:solidFill>
                  <a:schemeClr val="tx1"/>
                </a:solidFill>
              </a:defRPr>
            </a:lvl4pPr>
            <a:lvl5pPr marL="3315162" indent="-51213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2"/>
          <p:cNvSpPr>
            <a:spLocks noGrp="1"/>
          </p:cNvSpPr>
          <p:nvPr>
            <p:ph sz="quarter" idx="14"/>
          </p:nvPr>
        </p:nvSpPr>
        <p:spPr>
          <a:xfrm>
            <a:off x="11195172" y="17337024"/>
            <a:ext cx="9466505" cy="10753344"/>
          </a:xfrm>
          <a:prstGeom prst="rect">
            <a:avLst/>
          </a:prstGeom>
        </p:spPr>
        <p:txBody>
          <a:bodyPr lIns="0" tIns="0" rIns="0" bIns="0"/>
          <a:lstStyle>
            <a:lvl1pPr>
              <a:spcBef>
                <a:spcPts val="0"/>
              </a:spcBef>
              <a:spcAft>
                <a:spcPts val="1728"/>
              </a:spcAft>
              <a:buClr>
                <a:schemeClr val="accent1"/>
              </a:buClr>
              <a:defRPr lang="en-US" sz="8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2803027" indent="-676750">
              <a:spcBef>
                <a:spcPts val="0"/>
              </a:spcBef>
              <a:buClr>
                <a:schemeClr val="tx1">
                  <a:lumMod val="50000"/>
                  <a:lumOff val="50000"/>
                </a:schemeClr>
              </a:buClr>
              <a:defRPr>
                <a:solidFill>
                  <a:schemeClr val="tx1"/>
                </a:solidFill>
              </a:defRPr>
            </a:lvl4pPr>
            <a:lvl5pPr marL="3315162" indent="-51213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239418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4  Content">
    <p:spTree>
      <p:nvGrpSpPr>
        <p:cNvPr id="1" name=""/>
        <p:cNvGrpSpPr/>
        <p:nvPr/>
      </p:nvGrpSpPr>
      <p:grpSpPr>
        <a:xfrm>
          <a:off x="0" y="0"/>
          <a:ext cx="0" cy="0"/>
          <a:chOff x="0" y="0"/>
          <a:chExt cx="0" cy="0"/>
        </a:xfrm>
      </p:grpSpPr>
      <p:sp>
        <p:nvSpPr>
          <p:cNvPr id="13" name="Title 1"/>
          <p:cNvSpPr>
            <a:spLocks noGrp="1"/>
          </p:cNvSpPr>
          <p:nvPr>
            <p:ph type="ctrTitle"/>
          </p:nvPr>
        </p:nvSpPr>
        <p:spPr>
          <a:xfrm>
            <a:off x="1234762" y="2194560"/>
            <a:ext cx="19426915" cy="2194560"/>
          </a:xfrm>
          <a:prstGeom prst="rect">
            <a:avLst/>
          </a:prstGeom>
        </p:spPr>
        <p:txBody>
          <a:bodyPr lIns="0" tIns="0" rIns="0" bIns="0">
            <a:noAutofit/>
          </a:bodyPr>
          <a:lstStyle>
            <a:lvl1pPr marL="0" indent="0" algn="l">
              <a:lnSpc>
                <a:spcPct val="85000"/>
              </a:lnSpc>
              <a:spcAft>
                <a:spcPts val="864"/>
              </a:spcAft>
              <a:defRPr sz="9200"/>
            </a:lvl1pPr>
          </a:lstStyle>
          <a:p>
            <a:r>
              <a:rPr lang="en-US" smtClean="0"/>
              <a:t>Click to edit Master title style</a:t>
            </a:r>
            <a:endParaRPr lang="en-US" dirty="0"/>
          </a:p>
        </p:txBody>
      </p:sp>
      <p:sp>
        <p:nvSpPr>
          <p:cNvPr id="14" name="Subtitle 2"/>
          <p:cNvSpPr>
            <a:spLocks noGrp="1"/>
          </p:cNvSpPr>
          <p:nvPr>
            <p:ph type="subTitle" idx="1"/>
          </p:nvPr>
        </p:nvSpPr>
        <p:spPr>
          <a:xfrm>
            <a:off x="1238022" y="4389120"/>
            <a:ext cx="19426915" cy="1316736"/>
          </a:xfrm>
          <a:prstGeom prst="rect">
            <a:avLst/>
          </a:prstGeom>
        </p:spPr>
        <p:txBody>
          <a:bodyPr lIns="0" tIns="0" rIns="0" bIns="0"/>
          <a:lstStyle>
            <a:lvl1pPr marL="0" indent="0" algn="l">
              <a:buNone/>
              <a:defRPr sz="5200">
                <a:solidFill>
                  <a:schemeClr val="tx1">
                    <a:tint val="75000"/>
                  </a:schemeClr>
                </a:solidFill>
              </a:defRPr>
            </a:lvl1pPr>
            <a:lvl2pPr marL="1316919" indent="0" algn="ctr">
              <a:buNone/>
              <a:defRPr>
                <a:solidFill>
                  <a:schemeClr val="tx1">
                    <a:tint val="75000"/>
                  </a:schemeClr>
                </a:solidFill>
              </a:defRPr>
            </a:lvl2pPr>
            <a:lvl3pPr marL="2633838" indent="0" algn="ctr">
              <a:buNone/>
              <a:defRPr>
                <a:solidFill>
                  <a:schemeClr val="tx1">
                    <a:tint val="75000"/>
                  </a:schemeClr>
                </a:solidFill>
              </a:defRPr>
            </a:lvl3pPr>
            <a:lvl4pPr marL="3950757" indent="0" algn="ctr">
              <a:buNone/>
              <a:defRPr>
                <a:solidFill>
                  <a:schemeClr val="tx1">
                    <a:tint val="75000"/>
                  </a:schemeClr>
                </a:solidFill>
              </a:defRPr>
            </a:lvl4pPr>
            <a:lvl5pPr marL="5267676" indent="0" algn="ctr">
              <a:buNone/>
              <a:defRPr>
                <a:solidFill>
                  <a:schemeClr val="tx1">
                    <a:tint val="75000"/>
                  </a:schemeClr>
                </a:solidFill>
              </a:defRPr>
            </a:lvl5pPr>
            <a:lvl6pPr marL="6584594" indent="0" algn="ctr">
              <a:buNone/>
              <a:defRPr>
                <a:solidFill>
                  <a:schemeClr val="tx1">
                    <a:tint val="75000"/>
                  </a:schemeClr>
                </a:solidFill>
              </a:defRPr>
            </a:lvl6pPr>
            <a:lvl7pPr marL="7901513" indent="0" algn="ctr">
              <a:buNone/>
              <a:defRPr>
                <a:solidFill>
                  <a:schemeClr val="tx1">
                    <a:tint val="75000"/>
                  </a:schemeClr>
                </a:solidFill>
              </a:defRPr>
            </a:lvl7pPr>
            <a:lvl8pPr marL="9218432" indent="0" algn="ctr">
              <a:buNone/>
              <a:defRPr>
                <a:solidFill>
                  <a:schemeClr val="tx1">
                    <a:tint val="75000"/>
                  </a:schemeClr>
                </a:solidFill>
              </a:defRPr>
            </a:lvl8pPr>
            <a:lvl9pPr marL="10535351" indent="0" algn="ctr">
              <a:buNone/>
              <a:defRPr>
                <a:solidFill>
                  <a:schemeClr val="tx1">
                    <a:tint val="75000"/>
                  </a:schemeClr>
                </a:solidFill>
              </a:defRPr>
            </a:lvl9pPr>
          </a:lstStyle>
          <a:p>
            <a:r>
              <a:rPr lang="en-US" smtClean="0"/>
              <a:t>Click to edit Master subtitle style</a:t>
            </a:r>
            <a:endParaRPr lang="en-US" dirty="0"/>
          </a:p>
        </p:txBody>
      </p:sp>
      <p:sp>
        <p:nvSpPr>
          <p:cNvPr id="19" name="Content Placeholder 22"/>
          <p:cNvSpPr>
            <a:spLocks noGrp="1"/>
          </p:cNvSpPr>
          <p:nvPr>
            <p:ph sz="quarter" idx="10"/>
          </p:nvPr>
        </p:nvSpPr>
        <p:spPr>
          <a:xfrm>
            <a:off x="1234762" y="6144768"/>
            <a:ext cx="9466505" cy="10753344"/>
          </a:xfrm>
          <a:prstGeom prst="rect">
            <a:avLst/>
          </a:prstGeom>
        </p:spPr>
        <p:txBody>
          <a:bodyPr lIns="0" tIns="0" rIns="0" bIns="0"/>
          <a:lstStyle>
            <a:lvl1pPr>
              <a:spcBef>
                <a:spcPts val="0"/>
              </a:spcBef>
              <a:spcAft>
                <a:spcPts val="1728"/>
              </a:spcAft>
              <a:buClr>
                <a:schemeClr val="accent1"/>
              </a:buClr>
              <a:defRPr lang="en-US" sz="8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2803027" indent="-676750">
              <a:spcBef>
                <a:spcPts val="0"/>
              </a:spcBef>
              <a:buClr>
                <a:schemeClr val="tx1">
                  <a:lumMod val="50000"/>
                  <a:lumOff val="50000"/>
                </a:schemeClr>
              </a:buClr>
              <a:defRPr>
                <a:solidFill>
                  <a:schemeClr val="tx1"/>
                </a:solidFill>
              </a:defRPr>
            </a:lvl4pPr>
            <a:lvl5pPr marL="3315162" indent="-51213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22"/>
          <p:cNvSpPr>
            <a:spLocks noGrp="1"/>
          </p:cNvSpPr>
          <p:nvPr>
            <p:ph sz="quarter" idx="12"/>
          </p:nvPr>
        </p:nvSpPr>
        <p:spPr>
          <a:xfrm>
            <a:off x="11195172" y="6144768"/>
            <a:ext cx="9466505" cy="10753344"/>
          </a:xfrm>
          <a:prstGeom prst="rect">
            <a:avLst/>
          </a:prstGeom>
        </p:spPr>
        <p:txBody>
          <a:bodyPr lIns="0" tIns="0" rIns="0" bIns="0"/>
          <a:lstStyle>
            <a:lvl1pPr>
              <a:spcBef>
                <a:spcPts val="0"/>
              </a:spcBef>
              <a:spcAft>
                <a:spcPts val="1728"/>
              </a:spcAft>
              <a:buClr>
                <a:schemeClr val="accent1"/>
              </a:buClr>
              <a:defRPr lang="en-US" sz="8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2803027" indent="-676750">
              <a:spcBef>
                <a:spcPts val="0"/>
              </a:spcBef>
              <a:buClr>
                <a:schemeClr val="tx1">
                  <a:lumMod val="50000"/>
                  <a:lumOff val="50000"/>
                </a:schemeClr>
              </a:buClr>
              <a:defRPr>
                <a:solidFill>
                  <a:schemeClr val="tx1"/>
                </a:solidFill>
              </a:defRPr>
            </a:lvl4pPr>
            <a:lvl5pPr marL="3315162" indent="-51213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Content Placeholder 22"/>
          <p:cNvSpPr>
            <a:spLocks noGrp="1"/>
          </p:cNvSpPr>
          <p:nvPr>
            <p:ph sz="quarter" idx="13"/>
          </p:nvPr>
        </p:nvSpPr>
        <p:spPr>
          <a:xfrm>
            <a:off x="1234762" y="17337024"/>
            <a:ext cx="9466505" cy="10753344"/>
          </a:xfrm>
          <a:prstGeom prst="rect">
            <a:avLst/>
          </a:prstGeom>
        </p:spPr>
        <p:txBody>
          <a:bodyPr lIns="0" tIns="0" rIns="0" bIns="0"/>
          <a:lstStyle>
            <a:lvl1pPr>
              <a:spcBef>
                <a:spcPts val="0"/>
              </a:spcBef>
              <a:spcAft>
                <a:spcPts val="1728"/>
              </a:spcAft>
              <a:buClr>
                <a:schemeClr val="accent1"/>
              </a:buClr>
              <a:defRPr lang="en-US" sz="8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2803027" indent="-676750">
              <a:spcBef>
                <a:spcPts val="0"/>
              </a:spcBef>
              <a:buClr>
                <a:schemeClr val="tx1">
                  <a:lumMod val="50000"/>
                  <a:lumOff val="50000"/>
                </a:schemeClr>
              </a:buClr>
              <a:defRPr>
                <a:solidFill>
                  <a:schemeClr val="tx1"/>
                </a:solidFill>
              </a:defRPr>
            </a:lvl4pPr>
            <a:lvl5pPr marL="3315162" indent="-51213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Content Placeholder 22"/>
          <p:cNvSpPr>
            <a:spLocks noGrp="1"/>
          </p:cNvSpPr>
          <p:nvPr>
            <p:ph sz="quarter" idx="14"/>
          </p:nvPr>
        </p:nvSpPr>
        <p:spPr>
          <a:xfrm>
            <a:off x="11195172" y="17337024"/>
            <a:ext cx="9466505" cy="10753344"/>
          </a:xfrm>
          <a:prstGeom prst="rect">
            <a:avLst/>
          </a:prstGeom>
        </p:spPr>
        <p:txBody>
          <a:bodyPr lIns="0" tIns="0" rIns="0" bIns="0"/>
          <a:lstStyle>
            <a:lvl1pPr>
              <a:spcBef>
                <a:spcPts val="0"/>
              </a:spcBef>
              <a:spcAft>
                <a:spcPts val="1728"/>
              </a:spcAft>
              <a:buClr>
                <a:schemeClr val="accent1"/>
              </a:buClr>
              <a:defRPr lang="en-US" sz="8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2803027" indent="-676750">
              <a:spcBef>
                <a:spcPts val="0"/>
              </a:spcBef>
              <a:buClr>
                <a:schemeClr val="tx1">
                  <a:lumMod val="50000"/>
                  <a:lumOff val="50000"/>
                </a:schemeClr>
              </a:buClr>
              <a:defRPr>
                <a:solidFill>
                  <a:schemeClr val="tx1"/>
                </a:solidFill>
              </a:defRPr>
            </a:lvl4pPr>
            <a:lvl5pPr marL="3315162" indent="-51213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26823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1" y="28529280"/>
            <a:ext cx="21945600" cy="4389120"/>
          </a:xfrm>
          <a:prstGeom prst="rect">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lIns="263384" tIns="131692" rIns="263384" bIns="131692"/>
          <a:lstStyle/>
          <a:p>
            <a:endParaRPr lang="en-US" sz="5200" dirty="0">
              <a:solidFill>
                <a:srgbClr val="000000"/>
              </a:solidFill>
            </a:endParaRPr>
          </a:p>
        </p:txBody>
      </p:sp>
      <p:sp>
        <p:nvSpPr>
          <p:cNvPr id="19" name="Title 18"/>
          <p:cNvSpPr>
            <a:spLocks noGrp="1"/>
          </p:cNvSpPr>
          <p:nvPr>
            <p:ph type="title"/>
          </p:nvPr>
        </p:nvSpPr>
        <p:spPr>
          <a:xfrm>
            <a:off x="2304888" y="12249106"/>
            <a:ext cx="17286662" cy="3072384"/>
          </a:xfrm>
          <a:prstGeom prst="rect">
            <a:avLst/>
          </a:prstGeom>
        </p:spPr>
        <p:txBody>
          <a:bodyPr lIns="0" tIns="0" rIns="0" bIns="0"/>
          <a:lstStyle>
            <a:lvl1pPr>
              <a:defRPr sz="17300" b="1">
                <a:solidFill>
                  <a:schemeClr val="tx1">
                    <a:lumMod val="50000"/>
                    <a:lumOff val="50000"/>
                  </a:schemeClr>
                </a:solidFill>
                <a:latin typeface="+mn-l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2304888" y="15991104"/>
            <a:ext cx="17286662" cy="4389120"/>
          </a:xfrm>
          <a:prstGeom prst="rect">
            <a:avLst/>
          </a:prstGeom>
        </p:spPr>
        <p:txBody>
          <a:bodyPr lIns="0" tIns="0" rIns="0" bIns="0"/>
          <a:lstStyle>
            <a:lvl1pPr marL="0" indent="0">
              <a:buFontTx/>
              <a:buNone/>
              <a:defRPr sz="10400" b="1">
                <a:solidFill>
                  <a:schemeClr val="tx1">
                    <a:lumMod val="50000"/>
                    <a:lumOff val="50000"/>
                  </a:schemeClr>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366289608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bdivider">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1" y="28529280"/>
            <a:ext cx="21945600" cy="4389120"/>
          </a:xfrm>
          <a:prstGeom prst="rect">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lIns="263384" tIns="131692" rIns="263384" bIns="131692"/>
          <a:lstStyle/>
          <a:p>
            <a:endParaRPr lang="en-US" sz="5200" dirty="0">
              <a:solidFill>
                <a:srgbClr val="000000"/>
              </a:solidFill>
            </a:endParaRPr>
          </a:p>
        </p:txBody>
      </p:sp>
      <p:sp>
        <p:nvSpPr>
          <p:cNvPr id="19" name="Title 18"/>
          <p:cNvSpPr>
            <a:spLocks noGrp="1"/>
          </p:cNvSpPr>
          <p:nvPr>
            <p:ph type="title"/>
          </p:nvPr>
        </p:nvSpPr>
        <p:spPr>
          <a:xfrm>
            <a:off x="2304888" y="12249106"/>
            <a:ext cx="17286662" cy="3072384"/>
          </a:xfrm>
          <a:prstGeom prst="rect">
            <a:avLst/>
          </a:prstGeom>
        </p:spPr>
        <p:txBody>
          <a:bodyPr lIns="0" tIns="0" rIns="0" bIns="0"/>
          <a:lstStyle>
            <a:lvl1pPr>
              <a:defRPr sz="17300" b="1">
                <a:solidFill>
                  <a:schemeClr val="tx1">
                    <a:lumMod val="50000"/>
                    <a:lumOff val="50000"/>
                  </a:schemeClr>
                </a:solidFill>
                <a:latin typeface="+mn-l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2304888" y="15991104"/>
            <a:ext cx="17286662" cy="4389120"/>
          </a:xfrm>
          <a:prstGeom prst="rect">
            <a:avLst/>
          </a:prstGeom>
        </p:spPr>
        <p:txBody>
          <a:bodyPr lIns="0" tIns="0" rIns="0" bIns="0"/>
          <a:lstStyle>
            <a:lvl1pPr marL="0" indent="0">
              <a:buFontTx/>
              <a:buNone/>
              <a:defRPr sz="10400" b="1">
                <a:solidFill>
                  <a:schemeClr val="tx1">
                    <a:lumMod val="50000"/>
                    <a:lumOff val="50000"/>
                  </a:schemeClr>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36628960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62697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7" name="Content Placeholder 22"/>
          <p:cNvSpPr>
            <a:spLocks noGrp="1"/>
          </p:cNvSpPr>
          <p:nvPr>
            <p:ph sz="quarter" idx="10"/>
          </p:nvPr>
        </p:nvSpPr>
        <p:spPr>
          <a:xfrm>
            <a:off x="1234762" y="6144768"/>
            <a:ext cx="19426915" cy="21945600"/>
          </a:xfrm>
          <a:prstGeom prst="rect">
            <a:avLst/>
          </a:prstGeom>
        </p:spPr>
        <p:txBody>
          <a:bodyPr lIns="0" tIns="0" rIns="0" bIns="0"/>
          <a:lstStyle>
            <a:lvl1pPr>
              <a:spcBef>
                <a:spcPts val="0"/>
              </a:spcBef>
              <a:spcAft>
                <a:spcPts val="1728"/>
              </a:spcAft>
              <a:buClr>
                <a:schemeClr val="accent1"/>
              </a:buClr>
              <a:defRPr>
                <a:solidFill>
                  <a:schemeClr val="tx1"/>
                </a:solidFill>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2803027" indent="-676750">
              <a:spcBef>
                <a:spcPts val="0"/>
              </a:spcBef>
              <a:buClr>
                <a:schemeClr val="tx1">
                  <a:lumMod val="50000"/>
                  <a:lumOff val="50000"/>
                </a:schemeClr>
              </a:buClr>
              <a:defRPr>
                <a:solidFill>
                  <a:schemeClr val="tx1"/>
                </a:solidFill>
              </a:defRPr>
            </a:lvl4pPr>
            <a:lvl5pPr marL="3315162" indent="-51213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1234762" y="2194560"/>
            <a:ext cx="19426915" cy="2194560"/>
          </a:xfrm>
          <a:prstGeom prst="rect">
            <a:avLst/>
          </a:prstGeom>
        </p:spPr>
        <p:txBody>
          <a:bodyPr lIns="0" tIns="0" rIns="0" bIns="0">
            <a:noAutofit/>
          </a:bodyPr>
          <a:lstStyle>
            <a:lvl1pPr marL="0" indent="0" algn="l">
              <a:lnSpc>
                <a:spcPct val="85000"/>
              </a:lnSpc>
              <a:spcAft>
                <a:spcPts val="864"/>
              </a:spcAft>
              <a:defRPr sz="9200"/>
            </a:lvl1pPr>
          </a:lstStyle>
          <a:p>
            <a:r>
              <a:rPr lang="en-US" smtClean="0"/>
              <a:t>Click to edit Master title style</a:t>
            </a:r>
            <a:endParaRPr lang="en-US" dirty="0"/>
          </a:p>
        </p:txBody>
      </p:sp>
    </p:spTree>
    <p:extLst>
      <p:ext uri="{BB962C8B-B14F-4D97-AF65-F5344CB8AC3E}">
        <p14:creationId xmlns:p14="http://schemas.microsoft.com/office/powerpoint/2010/main" val="390576099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7" name="Title 1"/>
          <p:cNvSpPr>
            <a:spLocks noGrp="1"/>
          </p:cNvSpPr>
          <p:nvPr>
            <p:ph type="ctrTitle"/>
          </p:nvPr>
        </p:nvSpPr>
        <p:spPr>
          <a:xfrm>
            <a:off x="1234762" y="2194560"/>
            <a:ext cx="19426915" cy="2194560"/>
          </a:xfrm>
          <a:prstGeom prst="rect">
            <a:avLst/>
          </a:prstGeom>
        </p:spPr>
        <p:txBody>
          <a:bodyPr lIns="0" tIns="0" rIns="0" bIns="0">
            <a:noAutofit/>
          </a:bodyPr>
          <a:lstStyle>
            <a:lvl1pPr marL="0" indent="0" algn="l">
              <a:lnSpc>
                <a:spcPct val="85000"/>
              </a:lnSpc>
              <a:spcAft>
                <a:spcPts val="864"/>
              </a:spcAft>
              <a:defRPr sz="9200"/>
            </a:lvl1pPr>
          </a:lstStyle>
          <a:p>
            <a:r>
              <a:rPr lang="en-US" smtClean="0"/>
              <a:t>Click to edit Master title style</a:t>
            </a:r>
            <a:endParaRPr lang="en-US" dirty="0"/>
          </a:p>
        </p:txBody>
      </p:sp>
      <p:sp>
        <p:nvSpPr>
          <p:cNvPr id="8" name="Subtitle 2"/>
          <p:cNvSpPr>
            <a:spLocks noGrp="1"/>
          </p:cNvSpPr>
          <p:nvPr>
            <p:ph type="subTitle" idx="1"/>
          </p:nvPr>
        </p:nvSpPr>
        <p:spPr>
          <a:xfrm>
            <a:off x="1238022" y="4389120"/>
            <a:ext cx="19426915" cy="1316736"/>
          </a:xfrm>
          <a:prstGeom prst="rect">
            <a:avLst/>
          </a:prstGeom>
        </p:spPr>
        <p:txBody>
          <a:bodyPr lIns="0" tIns="0" rIns="0" bIns="0"/>
          <a:lstStyle>
            <a:lvl1pPr marL="0" indent="0" algn="l">
              <a:buNone/>
              <a:defRPr sz="5200">
                <a:solidFill>
                  <a:schemeClr val="tx1">
                    <a:tint val="75000"/>
                  </a:schemeClr>
                </a:solidFill>
              </a:defRPr>
            </a:lvl1pPr>
            <a:lvl2pPr marL="1316919" indent="0" algn="ctr">
              <a:buNone/>
              <a:defRPr>
                <a:solidFill>
                  <a:schemeClr val="tx1">
                    <a:tint val="75000"/>
                  </a:schemeClr>
                </a:solidFill>
              </a:defRPr>
            </a:lvl2pPr>
            <a:lvl3pPr marL="2633838" indent="0" algn="ctr">
              <a:buNone/>
              <a:defRPr>
                <a:solidFill>
                  <a:schemeClr val="tx1">
                    <a:tint val="75000"/>
                  </a:schemeClr>
                </a:solidFill>
              </a:defRPr>
            </a:lvl3pPr>
            <a:lvl4pPr marL="3950757" indent="0" algn="ctr">
              <a:buNone/>
              <a:defRPr>
                <a:solidFill>
                  <a:schemeClr val="tx1">
                    <a:tint val="75000"/>
                  </a:schemeClr>
                </a:solidFill>
              </a:defRPr>
            </a:lvl4pPr>
            <a:lvl5pPr marL="5267676" indent="0" algn="ctr">
              <a:buNone/>
              <a:defRPr>
                <a:solidFill>
                  <a:schemeClr val="tx1">
                    <a:tint val="75000"/>
                  </a:schemeClr>
                </a:solidFill>
              </a:defRPr>
            </a:lvl5pPr>
            <a:lvl6pPr marL="6584594" indent="0" algn="ctr">
              <a:buNone/>
              <a:defRPr>
                <a:solidFill>
                  <a:schemeClr val="tx1">
                    <a:tint val="75000"/>
                  </a:schemeClr>
                </a:solidFill>
              </a:defRPr>
            </a:lvl6pPr>
            <a:lvl7pPr marL="7901513" indent="0" algn="ctr">
              <a:buNone/>
              <a:defRPr>
                <a:solidFill>
                  <a:schemeClr val="tx1">
                    <a:tint val="75000"/>
                  </a:schemeClr>
                </a:solidFill>
              </a:defRPr>
            </a:lvl7pPr>
            <a:lvl8pPr marL="9218432" indent="0" algn="ctr">
              <a:buNone/>
              <a:defRPr>
                <a:solidFill>
                  <a:schemeClr val="tx1">
                    <a:tint val="75000"/>
                  </a:schemeClr>
                </a:solidFill>
              </a:defRPr>
            </a:lvl8pPr>
            <a:lvl9pPr marL="10535351" indent="0" algn="ctr">
              <a:buNone/>
              <a:defRPr>
                <a:solidFill>
                  <a:schemeClr val="tx1">
                    <a:tint val="75000"/>
                  </a:schemeClr>
                </a:solidFill>
              </a:defRPr>
            </a:lvl9pPr>
          </a:lstStyle>
          <a:p>
            <a:r>
              <a:rPr lang="en-US" smtClean="0"/>
              <a:t>Click to edit Master subtitle style</a:t>
            </a:r>
            <a:endParaRPr lang="en-US" dirty="0"/>
          </a:p>
        </p:txBody>
      </p:sp>
      <p:sp>
        <p:nvSpPr>
          <p:cNvPr id="9" name="Content Placeholder 22"/>
          <p:cNvSpPr>
            <a:spLocks noGrp="1"/>
          </p:cNvSpPr>
          <p:nvPr>
            <p:ph sz="quarter" idx="10"/>
          </p:nvPr>
        </p:nvSpPr>
        <p:spPr>
          <a:xfrm>
            <a:off x="1234762" y="6144768"/>
            <a:ext cx="19426915" cy="21945600"/>
          </a:xfrm>
          <a:prstGeom prst="rect">
            <a:avLst/>
          </a:prstGeom>
        </p:spPr>
        <p:txBody>
          <a:bodyPr lIns="0" tIns="0" rIns="0" bIns="0"/>
          <a:lstStyle>
            <a:lvl1pPr>
              <a:spcBef>
                <a:spcPts val="0"/>
              </a:spcBef>
              <a:spcAft>
                <a:spcPts val="1728"/>
              </a:spcAft>
              <a:buClr>
                <a:schemeClr val="accent1"/>
              </a:buClr>
              <a:defRPr>
                <a:solidFill>
                  <a:schemeClr val="tx1"/>
                </a:solidFill>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2803027" indent="-676750">
              <a:spcBef>
                <a:spcPts val="0"/>
              </a:spcBef>
              <a:buClr>
                <a:schemeClr val="tx1">
                  <a:lumMod val="50000"/>
                  <a:lumOff val="50000"/>
                </a:schemeClr>
              </a:buClr>
              <a:defRPr>
                <a:solidFill>
                  <a:schemeClr val="tx1"/>
                </a:solidFill>
              </a:defRPr>
            </a:lvl4pPr>
            <a:lvl5pPr marL="3315162" indent="-51213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03169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ctrTitle"/>
          </p:nvPr>
        </p:nvSpPr>
        <p:spPr>
          <a:xfrm>
            <a:off x="1234762" y="2194560"/>
            <a:ext cx="19426915" cy="2194560"/>
          </a:xfrm>
          <a:prstGeom prst="rect">
            <a:avLst/>
          </a:prstGeom>
        </p:spPr>
        <p:txBody>
          <a:bodyPr lIns="0" tIns="0" rIns="0" bIns="0">
            <a:noAutofit/>
          </a:bodyPr>
          <a:lstStyle>
            <a:lvl1pPr marL="0" indent="0" algn="l">
              <a:lnSpc>
                <a:spcPct val="85000"/>
              </a:lnSpc>
              <a:spcAft>
                <a:spcPts val="864"/>
              </a:spcAft>
              <a:defRPr sz="9200"/>
            </a:lvl1pPr>
          </a:lstStyle>
          <a:p>
            <a:r>
              <a:rPr lang="en-US" smtClean="0"/>
              <a:t>Click to edit Master title style</a:t>
            </a:r>
            <a:endParaRPr lang="en-US" dirty="0"/>
          </a:p>
        </p:txBody>
      </p:sp>
    </p:spTree>
    <p:extLst>
      <p:ext uri="{BB962C8B-B14F-4D97-AF65-F5344CB8AC3E}">
        <p14:creationId xmlns:p14="http://schemas.microsoft.com/office/powerpoint/2010/main" val="300377804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Picture">
    <p:spTree>
      <p:nvGrpSpPr>
        <p:cNvPr id="1" name=""/>
        <p:cNvGrpSpPr/>
        <p:nvPr/>
      </p:nvGrpSpPr>
      <p:grpSpPr>
        <a:xfrm>
          <a:off x="0" y="0"/>
          <a:ext cx="0" cy="0"/>
          <a:chOff x="0" y="0"/>
          <a:chExt cx="0" cy="0"/>
        </a:xfrm>
      </p:grpSpPr>
      <p:sp>
        <p:nvSpPr>
          <p:cNvPr id="7" name="Content Placeholder 22"/>
          <p:cNvSpPr>
            <a:spLocks noGrp="1"/>
          </p:cNvSpPr>
          <p:nvPr>
            <p:ph sz="quarter" idx="10"/>
          </p:nvPr>
        </p:nvSpPr>
        <p:spPr>
          <a:xfrm>
            <a:off x="1234760" y="6144768"/>
            <a:ext cx="13170790" cy="21945600"/>
          </a:xfrm>
          <a:prstGeom prst="rect">
            <a:avLst/>
          </a:prstGeom>
        </p:spPr>
        <p:txBody>
          <a:bodyPr lIns="0" tIns="0" rIns="0" bIns="0"/>
          <a:lstStyle>
            <a:lvl1pPr>
              <a:spcBef>
                <a:spcPts val="0"/>
              </a:spcBef>
              <a:spcAft>
                <a:spcPts val="1728"/>
              </a:spcAft>
              <a:buClr>
                <a:schemeClr val="accent1"/>
              </a:buClr>
              <a:defRPr>
                <a:solidFill>
                  <a:schemeClr val="tx1"/>
                </a:solidFill>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2803027" indent="-676750">
              <a:spcBef>
                <a:spcPts val="0"/>
              </a:spcBef>
              <a:buClr>
                <a:schemeClr val="tx1">
                  <a:lumMod val="50000"/>
                  <a:lumOff val="50000"/>
                </a:schemeClr>
              </a:buClr>
              <a:defRPr>
                <a:solidFill>
                  <a:schemeClr val="tx1"/>
                </a:solidFill>
              </a:defRPr>
            </a:lvl4pPr>
            <a:lvl5pPr marL="3315162" indent="-51213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1234762" y="2194560"/>
            <a:ext cx="19426915" cy="2194560"/>
          </a:xfrm>
          <a:prstGeom prst="rect">
            <a:avLst/>
          </a:prstGeom>
        </p:spPr>
        <p:txBody>
          <a:bodyPr lIns="0" tIns="0" rIns="0" bIns="0">
            <a:noAutofit/>
          </a:bodyPr>
          <a:lstStyle>
            <a:lvl1pPr marL="0" indent="0" algn="l">
              <a:lnSpc>
                <a:spcPct val="85000"/>
              </a:lnSpc>
              <a:spcAft>
                <a:spcPts val="864"/>
              </a:spcAft>
              <a:defRPr sz="9200"/>
            </a:lvl1pPr>
          </a:lstStyle>
          <a:p>
            <a:r>
              <a:rPr lang="en-US" smtClean="0"/>
              <a:t>Click to edit Master title style</a:t>
            </a:r>
            <a:endParaRPr lang="en-US" dirty="0"/>
          </a:p>
        </p:txBody>
      </p:sp>
      <p:sp>
        <p:nvSpPr>
          <p:cNvPr id="5" name="Picture Placeholder 4"/>
          <p:cNvSpPr>
            <a:spLocks noGrp="1"/>
          </p:cNvSpPr>
          <p:nvPr>
            <p:ph type="pic" sz="quarter" idx="11"/>
          </p:nvPr>
        </p:nvSpPr>
        <p:spPr>
          <a:xfrm>
            <a:off x="14899456" y="6144768"/>
            <a:ext cx="5762221" cy="21945600"/>
          </a:xfrm>
          <a:prstGeom prst="rect">
            <a:avLst/>
          </a:prstGeom>
        </p:spPr>
        <p:txBody>
          <a:bodyPr lIns="263384" tIns="131692" rIns="263384" bIns="131692"/>
          <a:lstStyle/>
          <a:p>
            <a:pPr lvl="0"/>
            <a:r>
              <a:rPr lang="en-US" noProof="0" smtClean="0"/>
              <a:t>Click icon to add picture</a:t>
            </a:r>
            <a:endParaRPr lang="en-US" noProof="0"/>
          </a:p>
        </p:txBody>
      </p:sp>
    </p:spTree>
    <p:extLst>
      <p:ext uri="{BB962C8B-B14F-4D97-AF65-F5344CB8AC3E}">
        <p14:creationId xmlns:p14="http://schemas.microsoft.com/office/powerpoint/2010/main" val="200485704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Content, Picture">
    <p:spTree>
      <p:nvGrpSpPr>
        <p:cNvPr id="1" name=""/>
        <p:cNvGrpSpPr/>
        <p:nvPr/>
      </p:nvGrpSpPr>
      <p:grpSpPr>
        <a:xfrm>
          <a:off x="0" y="0"/>
          <a:ext cx="0" cy="0"/>
          <a:chOff x="0" y="0"/>
          <a:chExt cx="0" cy="0"/>
        </a:xfrm>
      </p:grpSpPr>
      <p:sp>
        <p:nvSpPr>
          <p:cNvPr id="7" name="Title 1"/>
          <p:cNvSpPr>
            <a:spLocks noGrp="1"/>
          </p:cNvSpPr>
          <p:nvPr>
            <p:ph type="ctrTitle"/>
          </p:nvPr>
        </p:nvSpPr>
        <p:spPr>
          <a:xfrm>
            <a:off x="1234762" y="2194560"/>
            <a:ext cx="19426915" cy="2194560"/>
          </a:xfrm>
          <a:prstGeom prst="rect">
            <a:avLst/>
          </a:prstGeom>
        </p:spPr>
        <p:txBody>
          <a:bodyPr lIns="0" tIns="0" rIns="0" bIns="0">
            <a:noAutofit/>
          </a:bodyPr>
          <a:lstStyle>
            <a:lvl1pPr marL="0" indent="0" algn="l">
              <a:lnSpc>
                <a:spcPct val="85000"/>
              </a:lnSpc>
              <a:spcAft>
                <a:spcPts val="864"/>
              </a:spcAft>
              <a:defRPr sz="9200"/>
            </a:lvl1pPr>
          </a:lstStyle>
          <a:p>
            <a:r>
              <a:rPr lang="en-US" smtClean="0"/>
              <a:t>Click to edit Master title style</a:t>
            </a:r>
            <a:endParaRPr lang="en-US" dirty="0"/>
          </a:p>
        </p:txBody>
      </p:sp>
      <p:sp>
        <p:nvSpPr>
          <p:cNvPr id="8" name="Subtitle 2"/>
          <p:cNvSpPr>
            <a:spLocks noGrp="1"/>
          </p:cNvSpPr>
          <p:nvPr>
            <p:ph type="subTitle" idx="1"/>
          </p:nvPr>
        </p:nvSpPr>
        <p:spPr>
          <a:xfrm>
            <a:off x="1238022" y="4389120"/>
            <a:ext cx="19426915" cy="1316736"/>
          </a:xfrm>
          <a:prstGeom prst="rect">
            <a:avLst/>
          </a:prstGeom>
        </p:spPr>
        <p:txBody>
          <a:bodyPr lIns="0" tIns="0" rIns="0" bIns="0"/>
          <a:lstStyle>
            <a:lvl1pPr marL="0" indent="0" algn="l">
              <a:buNone/>
              <a:defRPr sz="5200">
                <a:solidFill>
                  <a:schemeClr val="tx1">
                    <a:tint val="75000"/>
                  </a:schemeClr>
                </a:solidFill>
              </a:defRPr>
            </a:lvl1pPr>
            <a:lvl2pPr marL="1316919" indent="0" algn="ctr">
              <a:buNone/>
              <a:defRPr>
                <a:solidFill>
                  <a:schemeClr val="tx1">
                    <a:tint val="75000"/>
                  </a:schemeClr>
                </a:solidFill>
              </a:defRPr>
            </a:lvl2pPr>
            <a:lvl3pPr marL="2633838" indent="0" algn="ctr">
              <a:buNone/>
              <a:defRPr>
                <a:solidFill>
                  <a:schemeClr val="tx1">
                    <a:tint val="75000"/>
                  </a:schemeClr>
                </a:solidFill>
              </a:defRPr>
            </a:lvl3pPr>
            <a:lvl4pPr marL="3950757" indent="0" algn="ctr">
              <a:buNone/>
              <a:defRPr>
                <a:solidFill>
                  <a:schemeClr val="tx1">
                    <a:tint val="75000"/>
                  </a:schemeClr>
                </a:solidFill>
              </a:defRPr>
            </a:lvl4pPr>
            <a:lvl5pPr marL="5267676" indent="0" algn="ctr">
              <a:buNone/>
              <a:defRPr>
                <a:solidFill>
                  <a:schemeClr val="tx1">
                    <a:tint val="75000"/>
                  </a:schemeClr>
                </a:solidFill>
              </a:defRPr>
            </a:lvl5pPr>
            <a:lvl6pPr marL="6584594" indent="0" algn="ctr">
              <a:buNone/>
              <a:defRPr>
                <a:solidFill>
                  <a:schemeClr val="tx1">
                    <a:tint val="75000"/>
                  </a:schemeClr>
                </a:solidFill>
              </a:defRPr>
            </a:lvl6pPr>
            <a:lvl7pPr marL="7901513" indent="0" algn="ctr">
              <a:buNone/>
              <a:defRPr>
                <a:solidFill>
                  <a:schemeClr val="tx1">
                    <a:tint val="75000"/>
                  </a:schemeClr>
                </a:solidFill>
              </a:defRPr>
            </a:lvl7pPr>
            <a:lvl8pPr marL="9218432" indent="0" algn="ctr">
              <a:buNone/>
              <a:defRPr>
                <a:solidFill>
                  <a:schemeClr val="tx1">
                    <a:tint val="75000"/>
                  </a:schemeClr>
                </a:solidFill>
              </a:defRPr>
            </a:lvl8pPr>
            <a:lvl9pPr marL="10535351" indent="0" algn="ctr">
              <a:buNone/>
              <a:defRPr>
                <a:solidFill>
                  <a:schemeClr val="tx1">
                    <a:tint val="75000"/>
                  </a:schemeClr>
                </a:solidFill>
              </a:defRPr>
            </a:lvl9pPr>
          </a:lstStyle>
          <a:p>
            <a:r>
              <a:rPr lang="en-US" smtClean="0"/>
              <a:t>Click to edit Master subtitle style</a:t>
            </a:r>
            <a:endParaRPr lang="en-US" dirty="0"/>
          </a:p>
        </p:txBody>
      </p:sp>
      <p:sp>
        <p:nvSpPr>
          <p:cNvPr id="9" name="Content Placeholder 22"/>
          <p:cNvSpPr>
            <a:spLocks noGrp="1"/>
          </p:cNvSpPr>
          <p:nvPr>
            <p:ph sz="quarter" idx="10"/>
          </p:nvPr>
        </p:nvSpPr>
        <p:spPr>
          <a:xfrm>
            <a:off x="1234761" y="6144768"/>
            <a:ext cx="13170790" cy="21945600"/>
          </a:xfrm>
          <a:prstGeom prst="rect">
            <a:avLst/>
          </a:prstGeom>
        </p:spPr>
        <p:txBody>
          <a:bodyPr lIns="0" tIns="0" rIns="0" bIns="0"/>
          <a:lstStyle>
            <a:lvl1pPr>
              <a:spcBef>
                <a:spcPts val="0"/>
              </a:spcBef>
              <a:spcAft>
                <a:spcPts val="1728"/>
              </a:spcAft>
              <a:buClr>
                <a:schemeClr val="accent1"/>
              </a:buClr>
              <a:defRPr>
                <a:solidFill>
                  <a:schemeClr val="tx1"/>
                </a:solidFill>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2803027" indent="-676750">
              <a:spcBef>
                <a:spcPts val="0"/>
              </a:spcBef>
              <a:buClr>
                <a:schemeClr val="tx1">
                  <a:lumMod val="50000"/>
                  <a:lumOff val="50000"/>
                </a:schemeClr>
              </a:buClr>
              <a:defRPr>
                <a:solidFill>
                  <a:schemeClr val="tx1"/>
                </a:solidFill>
              </a:defRPr>
            </a:lvl4pPr>
            <a:lvl5pPr marL="3315162" indent="-51213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1"/>
          </p:nvPr>
        </p:nvSpPr>
        <p:spPr>
          <a:xfrm>
            <a:off x="14899456" y="6144768"/>
            <a:ext cx="5762221" cy="21945600"/>
          </a:xfrm>
          <a:prstGeom prst="rect">
            <a:avLst/>
          </a:prstGeom>
        </p:spPr>
        <p:txBody>
          <a:bodyPr lIns="263384" tIns="131692" rIns="263384" bIns="131692"/>
          <a:lstStyle/>
          <a:p>
            <a:pPr lvl="0"/>
            <a:r>
              <a:rPr lang="en-US" noProof="0" smtClean="0"/>
              <a:t>Click icon to add picture</a:t>
            </a:r>
            <a:endParaRPr lang="en-US" noProof="0" dirty="0"/>
          </a:p>
        </p:txBody>
      </p:sp>
    </p:spTree>
    <p:extLst>
      <p:ext uri="{BB962C8B-B14F-4D97-AF65-F5344CB8AC3E}">
        <p14:creationId xmlns:p14="http://schemas.microsoft.com/office/powerpoint/2010/main" val="269309097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2  Content">
    <p:spTree>
      <p:nvGrpSpPr>
        <p:cNvPr id="1" name=""/>
        <p:cNvGrpSpPr/>
        <p:nvPr/>
      </p:nvGrpSpPr>
      <p:grpSpPr>
        <a:xfrm>
          <a:off x="0" y="0"/>
          <a:ext cx="0" cy="0"/>
          <a:chOff x="0" y="0"/>
          <a:chExt cx="0" cy="0"/>
        </a:xfrm>
      </p:grpSpPr>
      <p:sp>
        <p:nvSpPr>
          <p:cNvPr id="23" name="Content Placeholder 22"/>
          <p:cNvSpPr>
            <a:spLocks noGrp="1"/>
          </p:cNvSpPr>
          <p:nvPr>
            <p:ph sz="quarter" idx="10"/>
          </p:nvPr>
        </p:nvSpPr>
        <p:spPr>
          <a:xfrm>
            <a:off x="1234762" y="6144768"/>
            <a:ext cx="9466505" cy="21945600"/>
          </a:xfrm>
          <a:prstGeom prst="rect">
            <a:avLst/>
          </a:prstGeom>
        </p:spPr>
        <p:txBody>
          <a:bodyPr lIns="0" tIns="0" rIns="0" bIns="0"/>
          <a:lstStyle>
            <a:lvl1pPr>
              <a:spcBef>
                <a:spcPts val="0"/>
              </a:spcBef>
              <a:spcAft>
                <a:spcPts val="1728"/>
              </a:spcAft>
              <a:buClr>
                <a:schemeClr val="accent1"/>
              </a:buClr>
              <a:defRPr lang="en-US" sz="8100" smtClean="0">
                <a:solidFill>
                  <a:schemeClr val="tx1"/>
                </a:solidFill>
                <a:latin typeface="+mn-lt"/>
                <a:ea typeface="+mn-ea"/>
                <a:cs typeface="+mn-cs"/>
              </a:defRPr>
            </a:lvl1pPr>
            <a:lvl2pPr>
              <a:spcBef>
                <a:spcPts val="0"/>
              </a:spcBef>
              <a:spcAft>
                <a:spcPts val="1728"/>
              </a:spcAft>
              <a:buClr>
                <a:schemeClr val="tx1">
                  <a:lumMod val="50000"/>
                  <a:lumOff val="50000"/>
                </a:schemeClr>
              </a:buClr>
              <a:defRPr>
                <a:solidFill>
                  <a:schemeClr val="tx1"/>
                </a:solidFill>
              </a:defRPr>
            </a:lvl2pPr>
            <a:lvl3pPr>
              <a:spcBef>
                <a:spcPts val="0"/>
              </a:spcBef>
              <a:spcAft>
                <a:spcPts val="1728"/>
              </a:spcAft>
              <a:buClr>
                <a:schemeClr val="tx1">
                  <a:lumMod val="50000"/>
                  <a:lumOff val="50000"/>
                </a:schemeClr>
              </a:buClr>
              <a:buSzPct val="100000"/>
              <a:defRPr>
                <a:solidFill>
                  <a:schemeClr val="tx1"/>
                </a:solidFill>
              </a:defRPr>
            </a:lvl3pPr>
            <a:lvl4pPr marL="2803027" indent="-676750">
              <a:spcBef>
                <a:spcPts val="0"/>
              </a:spcBef>
              <a:spcAft>
                <a:spcPts val="1728"/>
              </a:spcAft>
              <a:buClr>
                <a:schemeClr val="tx1">
                  <a:lumMod val="50000"/>
                  <a:lumOff val="50000"/>
                </a:schemeClr>
              </a:buClr>
              <a:defRPr>
                <a:solidFill>
                  <a:schemeClr val="tx1"/>
                </a:solidFill>
              </a:defRPr>
            </a:lvl4pPr>
            <a:lvl5pPr marL="3315162" indent="-512135">
              <a:spcBef>
                <a:spcPts val="0"/>
              </a:spcBef>
              <a:spcAft>
                <a:spcPts val="1728"/>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2"/>
          <p:cNvSpPr>
            <a:spLocks noGrp="1"/>
          </p:cNvSpPr>
          <p:nvPr>
            <p:ph sz="quarter" idx="11"/>
          </p:nvPr>
        </p:nvSpPr>
        <p:spPr>
          <a:xfrm>
            <a:off x="11195172" y="6144768"/>
            <a:ext cx="9466505" cy="21945600"/>
          </a:xfrm>
          <a:prstGeom prst="rect">
            <a:avLst/>
          </a:prstGeom>
        </p:spPr>
        <p:txBody>
          <a:bodyPr lIns="0" tIns="0" rIns="0" bIns="0"/>
          <a:lstStyle>
            <a:lvl1pPr>
              <a:spcBef>
                <a:spcPts val="0"/>
              </a:spcBef>
              <a:spcAft>
                <a:spcPts val="1728"/>
              </a:spcAft>
              <a:buClr>
                <a:schemeClr val="accent1"/>
              </a:buClr>
              <a:defRPr lang="en-US" sz="8100" smtClean="0">
                <a:solidFill>
                  <a:schemeClr val="tx1"/>
                </a:solidFill>
                <a:latin typeface="+mn-lt"/>
                <a:ea typeface="+mn-ea"/>
                <a:cs typeface="+mn-cs"/>
              </a:defRPr>
            </a:lvl1pPr>
            <a:lvl2pPr>
              <a:spcBef>
                <a:spcPts val="0"/>
              </a:spcBef>
              <a:spcAft>
                <a:spcPts val="1728"/>
              </a:spcAft>
              <a:buClr>
                <a:schemeClr val="tx1">
                  <a:lumMod val="50000"/>
                  <a:lumOff val="50000"/>
                </a:schemeClr>
              </a:buClr>
              <a:defRPr>
                <a:solidFill>
                  <a:schemeClr val="tx1"/>
                </a:solidFill>
              </a:defRPr>
            </a:lvl2pPr>
            <a:lvl3pPr>
              <a:spcBef>
                <a:spcPts val="0"/>
              </a:spcBef>
              <a:spcAft>
                <a:spcPts val="1728"/>
              </a:spcAft>
              <a:buClr>
                <a:schemeClr val="tx1">
                  <a:lumMod val="50000"/>
                  <a:lumOff val="50000"/>
                </a:schemeClr>
              </a:buClr>
              <a:buSzPct val="100000"/>
              <a:defRPr>
                <a:solidFill>
                  <a:schemeClr val="tx1"/>
                </a:solidFill>
              </a:defRPr>
            </a:lvl3pPr>
            <a:lvl4pPr marL="2803027" indent="-676750">
              <a:spcBef>
                <a:spcPts val="0"/>
              </a:spcBef>
              <a:spcAft>
                <a:spcPts val="1728"/>
              </a:spcAft>
              <a:buClr>
                <a:schemeClr val="tx1">
                  <a:lumMod val="50000"/>
                  <a:lumOff val="50000"/>
                </a:schemeClr>
              </a:buClr>
              <a:defRPr>
                <a:solidFill>
                  <a:schemeClr val="tx1"/>
                </a:solidFill>
              </a:defRPr>
            </a:lvl4pPr>
            <a:lvl5pPr marL="3315162" indent="-512135">
              <a:spcBef>
                <a:spcPts val="0"/>
              </a:spcBef>
              <a:spcAft>
                <a:spcPts val="1728"/>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ctrTitle"/>
          </p:nvPr>
        </p:nvSpPr>
        <p:spPr>
          <a:xfrm>
            <a:off x="1234762" y="2194560"/>
            <a:ext cx="19426915" cy="2194560"/>
          </a:xfrm>
          <a:prstGeom prst="rect">
            <a:avLst/>
          </a:prstGeom>
        </p:spPr>
        <p:txBody>
          <a:bodyPr lIns="0" tIns="0" rIns="0" bIns="0">
            <a:noAutofit/>
          </a:bodyPr>
          <a:lstStyle>
            <a:lvl1pPr marL="0" indent="0" algn="l">
              <a:lnSpc>
                <a:spcPct val="85000"/>
              </a:lnSpc>
              <a:spcAft>
                <a:spcPts val="864"/>
              </a:spcAft>
              <a:defRPr sz="9200"/>
            </a:lvl1pPr>
          </a:lstStyle>
          <a:p>
            <a:r>
              <a:rPr lang="en-US" smtClean="0"/>
              <a:t>Click to edit Master title style</a:t>
            </a:r>
            <a:endParaRPr lang="en-US" dirty="0"/>
          </a:p>
        </p:txBody>
      </p:sp>
    </p:spTree>
    <p:extLst>
      <p:ext uri="{BB962C8B-B14F-4D97-AF65-F5344CB8AC3E}">
        <p14:creationId xmlns:p14="http://schemas.microsoft.com/office/powerpoint/2010/main" val="95134062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2 Content">
    <p:spTree>
      <p:nvGrpSpPr>
        <p:cNvPr id="1" name=""/>
        <p:cNvGrpSpPr/>
        <p:nvPr/>
      </p:nvGrpSpPr>
      <p:grpSpPr>
        <a:xfrm>
          <a:off x="0" y="0"/>
          <a:ext cx="0" cy="0"/>
          <a:chOff x="0" y="0"/>
          <a:chExt cx="0" cy="0"/>
        </a:xfrm>
      </p:grpSpPr>
      <p:sp>
        <p:nvSpPr>
          <p:cNvPr id="8" name="Title 1"/>
          <p:cNvSpPr>
            <a:spLocks noGrp="1"/>
          </p:cNvSpPr>
          <p:nvPr>
            <p:ph type="ctrTitle"/>
          </p:nvPr>
        </p:nvSpPr>
        <p:spPr>
          <a:xfrm>
            <a:off x="1234762" y="2194560"/>
            <a:ext cx="19426915" cy="2194560"/>
          </a:xfrm>
          <a:prstGeom prst="rect">
            <a:avLst/>
          </a:prstGeom>
        </p:spPr>
        <p:txBody>
          <a:bodyPr lIns="0" tIns="0" rIns="0" bIns="0">
            <a:noAutofit/>
          </a:bodyPr>
          <a:lstStyle>
            <a:lvl1pPr marL="0" indent="0" algn="l">
              <a:lnSpc>
                <a:spcPct val="85000"/>
              </a:lnSpc>
              <a:spcAft>
                <a:spcPts val="864"/>
              </a:spcAft>
              <a:defRPr sz="9200"/>
            </a:lvl1pPr>
          </a:lstStyle>
          <a:p>
            <a:r>
              <a:rPr lang="en-US" smtClean="0"/>
              <a:t>Click to edit Master title style</a:t>
            </a:r>
            <a:endParaRPr lang="en-US" dirty="0"/>
          </a:p>
        </p:txBody>
      </p:sp>
      <p:sp>
        <p:nvSpPr>
          <p:cNvPr id="9" name="Subtitle 2"/>
          <p:cNvSpPr>
            <a:spLocks noGrp="1"/>
          </p:cNvSpPr>
          <p:nvPr>
            <p:ph type="subTitle" idx="1"/>
          </p:nvPr>
        </p:nvSpPr>
        <p:spPr>
          <a:xfrm>
            <a:off x="1238022" y="4389120"/>
            <a:ext cx="19426915" cy="1316736"/>
          </a:xfrm>
          <a:prstGeom prst="rect">
            <a:avLst/>
          </a:prstGeom>
        </p:spPr>
        <p:txBody>
          <a:bodyPr lIns="0" tIns="0" rIns="0" bIns="0"/>
          <a:lstStyle>
            <a:lvl1pPr marL="0" indent="0" algn="l">
              <a:buNone/>
              <a:defRPr sz="5200">
                <a:solidFill>
                  <a:schemeClr val="tx1">
                    <a:tint val="75000"/>
                  </a:schemeClr>
                </a:solidFill>
              </a:defRPr>
            </a:lvl1pPr>
            <a:lvl2pPr marL="1316919" indent="0" algn="ctr">
              <a:buNone/>
              <a:defRPr>
                <a:solidFill>
                  <a:schemeClr val="tx1">
                    <a:tint val="75000"/>
                  </a:schemeClr>
                </a:solidFill>
              </a:defRPr>
            </a:lvl2pPr>
            <a:lvl3pPr marL="2633838" indent="0" algn="ctr">
              <a:buNone/>
              <a:defRPr>
                <a:solidFill>
                  <a:schemeClr val="tx1">
                    <a:tint val="75000"/>
                  </a:schemeClr>
                </a:solidFill>
              </a:defRPr>
            </a:lvl3pPr>
            <a:lvl4pPr marL="3950757" indent="0" algn="ctr">
              <a:buNone/>
              <a:defRPr>
                <a:solidFill>
                  <a:schemeClr val="tx1">
                    <a:tint val="75000"/>
                  </a:schemeClr>
                </a:solidFill>
              </a:defRPr>
            </a:lvl4pPr>
            <a:lvl5pPr marL="5267676" indent="0" algn="ctr">
              <a:buNone/>
              <a:defRPr>
                <a:solidFill>
                  <a:schemeClr val="tx1">
                    <a:tint val="75000"/>
                  </a:schemeClr>
                </a:solidFill>
              </a:defRPr>
            </a:lvl5pPr>
            <a:lvl6pPr marL="6584594" indent="0" algn="ctr">
              <a:buNone/>
              <a:defRPr>
                <a:solidFill>
                  <a:schemeClr val="tx1">
                    <a:tint val="75000"/>
                  </a:schemeClr>
                </a:solidFill>
              </a:defRPr>
            </a:lvl6pPr>
            <a:lvl7pPr marL="7901513" indent="0" algn="ctr">
              <a:buNone/>
              <a:defRPr>
                <a:solidFill>
                  <a:schemeClr val="tx1">
                    <a:tint val="75000"/>
                  </a:schemeClr>
                </a:solidFill>
              </a:defRPr>
            </a:lvl7pPr>
            <a:lvl8pPr marL="9218432" indent="0" algn="ctr">
              <a:buNone/>
              <a:defRPr>
                <a:solidFill>
                  <a:schemeClr val="tx1">
                    <a:tint val="75000"/>
                  </a:schemeClr>
                </a:solidFill>
              </a:defRPr>
            </a:lvl8pPr>
            <a:lvl9pPr marL="10535351" indent="0" algn="ctr">
              <a:buNone/>
              <a:defRPr>
                <a:solidFill>
                  <a:schemeClr val="tx1">
                    <a:tint val="75000"/>
                  </a:schemeClr>
                </a:solidFill>
              </a:defRPr>
            </a:lvl9pPr>
          </a:lstStyle>
          <a:p>
            <a:r>
              <a:rPr lang="en-US" smtClean="0"/>
              <a:t>Click to edit Master subtitle style</a:t>
            </a:r>
            <a:endParaRPr lang="en-US" dirty="0"/>
          </a:p>
        </p:txBody>
      </p:sp>
      <p:sp>
        <p:nvSpPr>
          <p:cNvPr id="10" name="Content Placeholder 22"/>
          <p:cNvSpPr>
            <a:spLocks noGrp="1"/>
          </p:cNvSpPr>
          <p:nvPr>
            <p:ph sz="quarter" idx="10"/>
          </p:nvPr>
        </p:nvSpPr>
        <p:spPr>
          <a:xfrm>
            <a:off x="1234762" y="6144768"/>
            <a:ext cx="9466505" cy="21945600"/>
          </a:xfrm>
          <a:prstGeom prst="rect">
            <a:avLst/>
          </a:prstGeom>
        </p:spPr>
        <p:txBody>
          <a:bodyPr lIns="0" tIns="0" rIns="0" bIns="0"/>
          <a:lstStyle>
            <a:lvl1pPr>
              <a:spcBef>
                <a:spcPts val="0"/>
              </a:spcBef>
              <a:spcAft>
                <a:spcPts val="1728"/>
              </a:spcAft>
              <a:buClr>
                <a:schemeClr val="accent1"/>
              </a:buClr>
              <a:defRPr lang="en-US" sz="8100" smtClean="0">
                <a:solidFill>
                  <a:schemeClr val="tx1"/>
                </a:solidFill>
                <a:latin typeface="+mn-lt"/>
                <a:ea typeface="+mn-ea"/>
                <a:cs typeface="+mn-cs"/>
              </a:defRPr>
            </a:lvl1pPr>
            <a:lvl2pPr>
              <a:spcBef>
                <a:spcPts val="0"/>
              </a:spcBef>
              <a:spcAft>
                <a:spcPts val="1728"/>
              </a:spcAft>
              <a:buClr>
                <a:schemeClr val="tx1">
                  <a:lumMod val="50000"/>
                  <a:lumOff val="50000"/>
                </a:schemeClr>
              </a:buClr>
              <a:defRPr>
                <a:solidFill>
                  <a:schemeClr val="tx1"/>
                </a:solidFill>
              </a:defRPr>
            </a:lvl2pPr>
            <a:lvl3pPr>
              <a:spcBef>
                <a:spcPts val="0"/>
              </a:spcBef>
              <a:spcAft>
                <a:spcPts val="1728"/>
              </a:spcAft>
              <a:buClr>
                <a:schemeClr val="tx1">
                  <a:lumMod val="50000"/>
                  <a:lumOff val="50000"/>
                </a:schemeClr>
              </a:buClr>
              <a:buSzPct val="100000"/>
              <a:defRPr>
                <a:solidFill>
                  <a:schemeClr val="tx1"/>
                </a:solidFill>
              </a:defRPr>
            </a:lvl3pPr>
            <a:lvl4pPr marL="2803027" indent="-676750">
              <a:spcBef>
                <a:spcPts val="0"/>
              </a:spcBef>
              <a:spcAft>
                <a:spcPts val="1728"/>
              </a:spcAft>
              <a:buClr>
                <a:schemeClr val="tx1">
                  <a:lumMod val="50000"/>
                  <a:lumOff val="50000"/>
                </a:schemeClr>
              </a:buClr>
              <a:defRPr>
                <a:solidFill>
                  <a:schemeClr val="tx1"/>
                </a:solidFill>
              </a:defRPr>
            </a:lvl4pPr>
            <a:lvl5pPr marL="3315162" indent="-512135">
              <a:spcBef>
                <a:spcPts val="0"/>
              </a:spcBef>
              <a:spcAft>
                <a:spcPts val="1728"/>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2"/>
          <p:cNvSpPr>
            <a:spLocks noGrp="1"/>
          </p:cNvSpPr>
          <p:nvPr>
            <p:ph sz="quarter" idx="11"/>
          </p:nvPr>
        </p:nvSpPr>
        <p:spPr>
          <a:xfrm>
            <a:off x="11195172" y="6144768"/>
            <a:ext cx="9466505" cy="21945600"/>
          </a:xfrm>
          <a:prstGeom prst="rect">
            <a:avLst/>
          </a:prstGeom>
        </p:spPr>
        <p:txBody>
          <a:bodyPr lIns="0" tIns="0" rIns="0" bIns="0"/>
          <a:lstStyle>
            <a:lvl1pPr>
              <a:spcBef>
                <a:spcPts val="0"/>
              </a:spcBef>
              <a:spcAft>
                <a:spcPts val="1728"/>
              </a:spcAft>
              <a:buClr>
                <a:schemeClr val="accent1"/>
              </a:buClr>
              <a:defRPr lang="en-US" sz="8100" smtClean="0">
                <a:solidFill>
                  <a:schemeClr val="tx1"/>
                </a:solidFill>
                <a:latin typeface="+mn-lt"/>
                <a:ea typeface="+mn-ea"/>
                <a:cs typeface="+mn-cs"/>
              </a:defRPr>
            </a:lvl1pPr>
            <a:lvl2pPr>
              <a:spcBef>
                <a:spcPts val="0"/>
              </a:spcBef>
              <a:spcAft>
                <a:spcPts val="1728"/>
              </a:spcAft>
              <a:buClr>
                <a:schemeClr val="tx1">
                  <a:lumMod val="50000"/>
                  <a:lumOff val="50000"/>
                </a:schemeClr>
              </a:buClr>
              <a:defRPr>
                <a:solidFill>
                  <a:schemeClr val="tx1"/>
                </a:solidFill>
              </a:defRPr>
            </a:lvl2pPr>
            <a:lvl3pPr>
              <a:spcBef>
                <a:spcPts val="0"/>
              </a:spcBef>
              <a:spcAft>
                <a:spcPts val="1728"/>
              </a:spcAft>
              <a:buClr>
                <a:schemeClr val="tx1">
                  <a:lumMod val="50000"/>
                  <a:lumOff val="50000"/>
                </a:schemeClr>
              </a:buClr>
              <a:buSzPct val="100000"/>
              <a:defRPr>
                <a:solidFill>
                  <a:schemeClr val="tx1"/>
                </a:solidFill>
              </a:defRPr>
            </a:lvl3pPr>
            <a:lvl4pPr marL="2803027" indent="-676750">
              <a:spcBef>
                <a:spcPts val="0"/>
              </a:spcBef>
              <a:spcAft>
                <a:spcPts val="1728"/>
              </a:spcAft>
              <a:buClr>
                <a:schemeClr val="tx1">
                  <a:lumMod val="50000"/>
                  <a:lumOff val="50000"/>
                </a:schemeClr>
              </a:buClr>
              <a:defRPr>
                <a:solidFill>
                  <a:schemeClr val="tx1"/>
                </a:solidFill>
              </a:defRPr>
            </a:lvl4pPr>
            <a:lvl5pPr marL="3315162" indent="-512135">
              <a:spcBef>
                <a:spcPts val="0"/>
              </a:spcBef>
              <a:spcAft>
                <a:spcPts val="1728"/>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025390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3 Content">
    <p:spTree>
      <p:nvGrpSpPr>
        <p:cNvPr id="1" name=""/>
        <p:cNvGrpSpPr/>
        <p:nvPr/>
      </p:nvGrpSpPr>
      <p:grpSpPr>
        <a:xfrm>
          <a:off x="0" y="0"/>
          <a:ext cx="0" cy="0"/>
          <a:chOff x="0" y="0"/>
          <a:chExt cx="0" cy="0"/>
        </a:xfrm>
      </p:grpSpPr>
      <p:sp>
        <p:nvSpPr>
          <p:cNvPr id="8" name="Title 1"/>
          <p:cNvSpPr>
            <a:spLocks noGrp="1"/>
          </p:cNvSpPr>
          <p:nvPr>
            <p:ph type="ctrTitle"/>
          </p:nvPr>
        </p:nvSpPr>
        <p:spPr>
          <a:xfrm>
            <a:off x="1234762" y="2194560"/>
            <a:ext cx="19426915" cy="2194560"/>
          </a:xfrm>
          <a:prstGeom prst="rect">
            <a:avLst/>
          </a:prstGeom>
        </p:spPr>
        <p:txBody>
          <a:bodyPr lIns="0" tIns="0" rIns="0" bIns="0">
            <a:noAutofit/>
          </a:bodyPr>
          <a:lstStyle>
            <a:lvl1pPr marL="0" indent="0" algn="l">
              <a:lnSpc>
                <a:spcPct val="85000"/>
              </a:lnSpc>
              <a:spcAft>
                <a:spcPts val="864"/>
              </a:spcAft>
              <a:defRPr sz="9200"/>
            </a:lvl1pPr>
          </a:lstStyle>
          <a:p>
            <a:r>
              <a:rPr lang="en-US" smtClean="0"/>
              <a:t>Click to edit Master title style</a:t>
            </a:r>
            <a:endParaRPr lang="en-US" dirty="0"/>
          </a:p>
        </p:txBody>
      </p:sp>
      <p:sp>
        <p:nvSpPr>
          <p:cNvPr id="10" name="Content Placeholder 22"/>
          <p:cNvSpPr>
            <a:spLocks noGrp="1"/>
          </p:cNvSpPr>
          <p:nvPr>
            <p:ph sz="quarter" idx="10"/>
          </p:nvPr>
        </p:nvSpPr>
        <p:spPr>
          <a:xfrm>
            <a:off x="1234762" y="6144768"/>
            <a:ext cx="6256125" cy="21945600"/>
          </a:xfrm>
          <a:prstGeom prst="rect">
            <a:avLst/>
          </a:prstGeom>
        </p:spPr>
        <p:txBody>
          <a:bodyPr lIns="0" tIns="0" rIns="0" bIns="0"/>
          <a:lstStyle>
            <a:lvl1pPr>
              <a:spcBef>
                <a:spcPts val="0"/>
              </a:spcBef>
              <a:spcAft>
                <a:spcPts val="1728"/>
              </a:spcAft>
              <a:buClr>
                <a:schemeClr val="accent1"/>
              </a:buClr>
              <a:defRPr lang="en-US" sz="8100" smtClean="0">
                <a:solidFill>
                  <a:schemeClr val="tx1"/>
                </a:solidFill>
                <a:latin typeface="+mn-lt"/>
                <a:ea typeface="+mn-ea"/>
                <a:cs typeface="+mn-cs"/>
              </a:defRPr>
            </a:lvl1pPr>
            <a:lvl2pPr>
              <a:spcBef>
                <a:spcPts val="0"/>
              </a:spcBef>
              <a:spcAft>
                <a:spcPts val="1728"/>
              </a:spcAft>
              <a:buClr>
                <a:schemeClr val="tx1">
                  <a:lumMod val="50000"/>
                  <a:lumOff val="50000"/>
                </a:schemeClr>
              </a:buClr>
              <a:defRPr>
                <a:solidFill>
                  <a:schemeClr val="tx1"/>
                </a:solidFill>
              </a:defRPr>
            </a:lvl2pPr>
            <a:lvl3pPr>
              <a:spcBef>
                <a:spcPts val="0"/>
              </a:spcBef>
              <a:spcAft>
                <a:spcPts val="1728"/>
              </a:spcAft>
              <a:buClr>
                <a:schemeClr val="tx1">
                  <a:lumMod val="50000"/>
                  <a:lumOff val="50000"/>
                </a:schemeClr>
              </a:buClr>
              <a:buSzPct val="100000"/>
              <a:defRPr>
                <a:solidFill>
                  <a:schemeClr val="tx1"/>
                </a:solidFill>
              </a:defRPr>
            </a:lvl3pPr>
            <a:lvl4pPr marL="2803027" indent="-676750">
              <a:spcBef>
                <a:spcPts val="0"/>
              </a:spcBef>
              <a:spcAft>
                <a:spcPts val="1728"/>
              </a:spcAft>
              <a:buClr>
                <a:schemeClr val="tx1">
                  <a:lumMod val="50000"/>
                  <a:lumOff val="50000"/>
                </a:schemeClr>
              </a:buClr>
              <a:defRPr>
                <a:solidFill>
                  <a:schemeClr val="tx1"/>
                </a:solidFill>
              </a:defRPr>
            </a:lvl4pPr>
            <a:lvl5pPr marL="3315162" indent="-512135">
              <a:spcBef>
                <a:spcPts val="0"/>
              </a:spcBef>
              <a:spcAft>
                <a:spcPts val="1728"/>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2"/>
          <p:cNvSpPr>
            <a:spLocks noGrp="1"/>
          </p:cNvSpPr>
          <p:nvPr>
            <p:ph sz="quarter" idx="11"/>
          </p:nvPr>
        </p:nvSpPr>
        <p:spPr>
          <a:xfrm>
            <a:off x="7820157" y="6144768"/>
            <a:ext cx="6256125" cy="21945600"/>
          </a:xfrm>
          <a:prstGeom prst="rect">
            <a:avLst/>
          </a:prstGeom>
        </p:spPr>
        <p:txBody>
          <a:bodyPr lIns="0" tIns="0" rIns="0" bIns="0"/>
          <a:lstStyle>
            <a:lvl1pPr>
              <a:spcBef>
                <a:spcPts val="0"/>
              </a:spcBef>
              <a:spcAft>
                <a:spcPts val="1728"/>
              </a:spcAft>
              <a:buClr>
                <a:schemeClr val="accent1"/>
              </a:buClr>
              <a:defRPr lang="en-US" sz="8100" smtClean="0">
                <a:solidFill>
                  <a:schemeClr val="tx1"/>
                </a:solidFill>
                <a:latin typeface="+mn-lt"/>
                <a:ea typeface="+mn-ea"/>
                <a:cs typeface="+mn-cs"/>
              </a:defRPr>
            </a:lvl1pPr>
            <a:lvl2pPr>
              <a:spcBef>
                <a:spcPts val="0"/>
              </a:spcBef>
              <a:spcAft>
                <a:spcPts val="1728"/>
              </a:spcAft>
              <a:buClr>
                <a:schemeClr val="tx1">
                  <a:lumMod val="50000"/>
                  <a:lumOff val="50000"/>
                </a:schemeClr>
              </a:buClr>
              <a:defRPr>
                <a:solidFill>
                  <a:schemeClr val="tx1"/>
                </a:solidFill>
              </a:defRPr>
            </a:lvl2pPr>
            <a:lvl3pPr>
              <a:spcBef>
                <a:spcPts val="0"/>
              </a:spcBef>
              <a:spcAft>
                <a:spcPts val="1728"/>
              </a:spcAft>
              <a:buClr>
                <a:schemeClr val="tx1">
                  <a:lumMod val="50000"/>
                  <a:lumOff val="50000"/>
                </a:schemeClr>
              </a:buClr>
              <a:buSzPct val="100000"/>
              <a:defRPr>
                <a:solidFill>
                  <a:schemeClr val="tx1"/>
                </a:solidFill>
              </a:defRPr>
            </a:lvl3pPr>
            <a:lvl4pPr marL="2803027" indent="-676750">
              <a:spcBef>
                <a:spcPts val="0"/>
              </a:spcBef>
              <a:spcAft>
                <a:spcPts val="1728"/>
              </a:spcAft>
              <a:buClr>
                <a:schemeClr val="tx1">
                  <a:lumMod val="50000"/>
                  <a:lumOff val="50000"/>
                </a:schemeClr>
              </a:buClr>
              <a:defRPr>
                <a:solidFill>
                  <a:schemeClr val="tx1"/>
                </a:solidFill>
              </a:defRPr>
            </a:lvl4pPr>
            <a:lvl5pPr marL="3315162" indent="-512135">
              <a:spcBef>
                <a:spcPts val="0"/>
              </a:spcBef>
              <a:spcAft>
                <a:spcPts val="1728"/>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2"/>
          <p:cNvSpPr>
            <a:spLocks noGrp="1"/>
          </p:cNvSpPr>
          <p:nvPr>
            <p:ph sz="quarter" idx="12"/>
          </p:nvPr>
        </p:nvSpPr>
        <p:spPr>
          <a:xfrm>
            <a:off x="14405552" y="6144768"/>
            <a:ext cx="6256125" cy="21945600"/>
          </a:xfrm>
          <a:prstGeom prst="rect">
            <a:avLst/>
          </a:prstGeom>
        </p:spPr>
        <p:txBody>
          <a:bodyPr lIns="0" tIns="0" rIns="0" bIns="0"/>
          <a:lstStyle>
            <a:lvl1pPr>
              <a:spcBef>
                <a:spcPts val="0"/>
              </a:spcBef>
              <a:spcAft>
                <a:spcPts val="1728"/>
              </a:spcAft>
              <a:buClr>
                <a:schemeClr val="accent1"/>
              </a:buClr>
              <a:defRPr lang="en-US" sz="8100" smtClean="0">
                <a:solidFill>
                  <a:schemeClr val="tx1"/>
                </a:solidFill>
                <a:latin typeface="+mn-lt"/>
                <a:ea typeface="+mn-ea"/>
                <a:cs typeface="+mn-cs"/>
              </a:defRPr>
            </a:lvl1pPr>
            <a:lvl2pPr>
              <a:spcBef>
                <a:spcPts val="0"/>
              </a:spcBef>
              <a:spcAft>
                <a:spcPts val="1728"/>
              </a:spcAft>
              <a:buClr>
                <a:schemeClr val="tx1">
                  <a:lumMod val="50000"/>
                  <a:lumOff val="50000"/>
                </a:schemeClr>
              </a:buClr>
              <a:defRPr>
                <a:solidFill>
                  <a:schemeClr val="tx1"/>
                </a:solidFill>
              </a:defRPr>
            </a:lvl2pPr>
            <a:lvl3pPr>
              <a:spcBef>
                <a:spcPts val="0"/>
              </a:spcBef>
              <a:spcAft>
                <a:spcPts val="1728"/>
              </a:spcAft>
              <a:buClr>
                <a:schemeClr val="tx1">
                  <a:lumMod val="50000"/>
                  <a:lumOff val="50000"/>
                </a:schemeClr>
              </a:buClr>
              <a:buSzPct val="100000"/>
              <a:defRPr>
                <a:solidFill>
                  <a:schemeClr val="tx1"/>
                </a:solidFill>
              </a:defRPr>
            </a:lvl3pPr>
            <a:lvl4pPr marL="2803027" indent="-676750">
              <a:spcBef>
                <a:spcPts val="0"/>
              </a:spcBef>
              <a:spcAft>
                <a:spcPts val="1728"/>
              </a:spcAft>
              <a:buClr>
                <a:schemeClr val="tx1">
                  <a:lumMod val="50000"/>
                  <a:lumOff val="50000"/>
                </a:schemeClr>
              </a:buClr>
              <a:defRPr>
                <a:solidFill>
                  <a:schemeClr val="tx1"/>
                </a:solidFill>
              </a:defRPr>
            </a:lvl4pPr>
            <a:lvl5pPr marL="3315162" indent="-512135">
              <a:spcBef>
                <a:spcPts val="0"/>
              </a:spcBef>
              <a:spcAft>
                <a:spcPts val="1728"/>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617672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0" y="31688691"/>
            <a:ext cx="21945600" cy="1229710"/>
          </a:xfrm>
          <a:prstGeom prst="rect">
            <a:avLst/>
          </a:prstGeom>
          <a:noFill/>
        </p:spPr>
        <p:txBody>
          <a:bodyPr wrap="square" rtlCol="0">
            <a:noAutofit/>
          </a:bodyPr>
          <a:lstStyle/>
          <a:p>
            <a:pPr algn="ctr"/>
            <a:r>
              <a:rPr lang="en-US" sz="6000" dirty="0" smtClean="0">
                <a:solidFill>
                  <a:srgbClr val="FF0000"/>
                </a:solidFill>
                <a:latin typeface="Logo3Mtt" pitchFamily="2" charset="0"/>
              </a:rPr>
              <a:t>3</a:t>
            </a:r>
          </a:p>
        </p:txBody>
      </p:sp>
      <p:sp>
        <p:nvSpPr>
          <p:cNvPr id="14" name="TextBox 13"/>
          <p:cNvSpPr txBox="1"/>
          <p:nvPr/>
        </p:nvSpPr>
        <p:spPr>
          <a:xfrm>
            <a:off x="0" y="32303547"/>
            <a:ext cx="3184633" cy="693683"/>
          </a:xfrm>
          <a:prstGeom prst="rect">
            <a:avLst/>
          </a:prstGeom>
          <a:noFill/>
        </p:spPr>
        <p:txBody>
          <a:bodyPr wrap="square" rtlCol="0">
            <a:noAutofit/>
          </a:bodyPr>
          <a:lstStyle/>
          <a:p>
            <a:pPr marL="473075" indent="0" algn="l"/>
            <a:r>
              <a:rPr lang="en-US" sz="2100" dirty="0" smtClean="0">
                <a:solidFill>
                  <a:srgbClr val="8800EE"/>
                </a:solidFill>
                <a:latin typeface="Segoe UI" pitchFamily="34" charset="0"/>
                <a:ea typeface="Segoe UI" pitchFamily="34" charset="0"/>
                <a:cs typeface="Segoe UI" pitchFamily="34" charset="0"/>
              </a:rPr>
              <a:t>3M Confidential</a:t>
            </a:r>
          </a:p>
          <a:p>
            <a:pPr marL="473075" indent="0" algn="l"/>
            <a:endParaRPr lang="en-US" sz="2100" dirty="0" smtClean="0">
              <a:solidFill>
                <a:srgbClr val="8800EE"/>
              </a:solidFill>
              <a:latin typeface="Segoe UI" pitchFamily="34" charset="0"/>
              <a:ea typeface="Segoe UI" pitchFamily="34" charset="0"/>
              <a:cs typeface="Segoe UI" pitchFamily="34" charset="0"/>
            </a:endParaRPr>
          </a:p>
        </p:txBody>
      </p:sp>
      <p:sp>
        <p:nvSpPr>
          <p:cNvPr id="15" name="TextBox 14"/>
          <p:cNvSpPr txBox="1"/>
          <p:nvPr/>
        </p:nvSpPr>
        <p:spPr>
          <a:xfrm>
            <a:off x="15733986" y="32303547"/>
            <a:ext cx="5864772" cy="693683"/>
          </a:xfrm>
          <a:prstGeom prst="rect">
            <a:avLst/>
          </a:prstGeom>
          <a:noFill/>
        </p:spPr>
        <p:txBody>
          <a:bodyPr wrap="square" rtlCol="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2100" dirty="0" smtClean="0">
                <a:solidFill>
                  <a:srgbClr val="8800EE"/>
                </a:solidFill>
                <a:latin typeface="Segoe UI" pitchFamily="34" charset="0"/>
                <a:ea typeface="Segoe UI" pitchFamily="34" charset="0"/>
                <a:cs typeface="Segoe UI" pitchFamily="34" charset="0"/>
                <a:sym typeface="Symbol"/>
              </a:rPr>
              <a:t></a:t>
            </a:r>
            <a:r>
              <a:rPr lang="en-US" sz="2100" dirty="0" smtClean="0">
                <a:solidFill>
                  <a:srgbClr val="8800EE"/>
                </a:solidFill>
                <a:latin typeface="Segoe UI" pitchFamily="34" charset="0"/>
                <a:ea typeface="Segoe UI" pitchFamily="34" charset="0"/>
                <a:cs typeface="Segoe UI" pitchFamily="34" charset="0"/>
              </a:rPr>
              <a:t> 3M 2014.  All Rights Reserved</a:t>
            </a:r>
          </a:p>
        </p:txBody>
      </p:sp>
      <p:pic>
        <p:nvPicPr>
          <p:cNvPr id="13" name="Picture 12" descr="es111.png"/>
          <p:cNvPicPr>
            <a:picLocks/>
          </p:cNvPicPr>
          <p:nvPr userDrawn="1"/>
        </p:nvPicPr>
        <p:blipFill>
          <a:blip r:embed="rId17"/>
          <a:stretch>
            <a:fillRect/>
          </a:stretch>
        </p:blipFill>
        <p:spPr>
          <a:xfrm>
            <a:off x="1" y="-2"/>
            <a:ext cx="21945599" cy="1645920"/>
          </a:xfrm>
          <a:prstGeom prst="rect">
            <a:avLst/>
          </a:prstGeom>
        </p:spPr>
      </p:pic>
      <p:sp>
        <p:nvSpPr>
          <p:cNvPr id="16" name="Round Same Side Corner Rectangle 15"/>
          <p:cNvSpPr/>
          <p:nvPr userDrawn="1"/>
        </p:nvSpPr>
        <p:spPr bwMode="auto">
          <a:xfrm rot="16200000">
            <a:off x="18470880" y="-2417445"/>
            <a:ext cx="548640" cy="6400800"/>
          </a:xfrm>
          <a:prstGeom prst="round2SameRect">
            <a:avLst>
              <a:gd name="adj1" fmla="val 50000"/>
              <a:gd name="adj2" fmla="val 0"/>
            </a:avLst>
          </a:prstGeom>
          <a:solidFill>
            <a:schemeClr val="bg1">
              <a:alpha val="7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mn-lt"/>
              <a:ea typeface="Arial" charset="0"/>
              <a:cs typeface="Arial" charset="0"/>
            </a:endParaRPr>
          </a:p>
        </p:txBody>
      </p:sp>
      <p:sp>
        <p:nvSpPr>
          <p:cNvPr id="17" name="TextBox 16"/>
          <p:cNvSpPr txBox="1"/>
          <p:nvPr userDrawn="1"/>
        </p:nvSpPr>
        <p:spPr>
          <a:xfrm>
            <a:off x="0" y="569181"/>
            <a:ext cx="21945600" cy="474080"/>
          </a:xfrm>
          <a:prstGeom prst="rect">
            <a:avLst/>
          </a:prstGeom>
          <a:noFill/>
        </p:spPr>
        <p:txBody>
          <a:bodyPr wrap="square" rtlCol="0">
            <a:spAutoFit/>
          </a:bodyPr>
          <a:lstStyle/>
          <a:p>
            <a:pPr algn="r"/>
            <a:r>
              <a:rPr lang="en-US" sz="2400" spc="1400" smtClean="0">
                <a:solidFill>
                  <a:srgbClr val="8800EE"/>
                </a:solidFill>
                <a:latin typeface="Segoe UI" pitchFamily="34" charset="0"/>
                <a:ea typeface="Segoe UI" pitchFamily="34" charset="0"/>
                <a:cs typeface="Segoe UI" pitchFamily="34" charset="0"/>
              </a:rPr>
              <a:t>ES</a:t>
            </a:r>
            <a:r>
              <a:rPr lang="en-US" sz="2400" spc="1400" smtClean="0">
                <a:solidFill>
                  <a:schemeClr val="tx1">
                    <a:lumMod val="50000"/>
                    <a:lumOff val="50000"/>
                  </a:schemeClr>
                </a:solidFill>
                <a:latin typeface="Segoe UI" pitchFamily="34" charset="0"/>
                <a:ea typeface="Segoe UI" pitchFamily="34" charset="0"/>
                <a:cs typeface="Segoe UI" pitchFamily="34" charset="0"/>
              </a:rPr>
              <a:t> SYMPOSIUM </a:t>
            </a:r>
            <a:r>
              <a:rPr lang="en-US" sz="2400" spc="1400" smtClean="0">
                <a:solidFill>
                  <a:srgbClr val="FF0000"/>
                </a:solidFill>
                <a:latin typeface="Segoe UI" pitchFamily="34" charset="0"/>
                <a:ea typeface="Segoe UI" pitchFamily="34" charset="0"/>
                <a:cs typeface="Segoe UI" pitchFamily="34" charset="0"/>
              </a:rPr>
              <a:t>2014</a:t>
            </a:r>
            <a:endParaRPr lang="en-US" sz="2400" spc="1400" dirty="0" smtClean="0">
              <a:solidFill>
                <a:srgbClr val="FF0000"/>
              </a:solidFill>
              <a:latin typeface="Segoe UI" pitchFamily="34" charset="0"/>
              <a:ea typeface="Segoe UI" pitchFamily="34" charset="0"/>
              <a:cs typeface="Segoe UI" pitchFamily="34" charset="0"/>
            </a:endParaRPr>
          </a:p>
        </p:txBody>
      </p:sp>
      <p:grpSp>
        <p:nvGrpSpPr>
          <p:cNvPr id="18" name="Group 17"/>
          <p:cNvGrpSpPr/>
          <p:nvPr userDrawn="1"/>
        </p:nvGrpSpPr>
        <p:grpSpPr>
          <a:xfrm>
            <a:off x="15788" y="112705"/>
            <a:ext cx="3006434" cy="2598488"/>
            <a:chOff x="281199" y="112705"/>
            <a:chExt cx="1918512" cy="1658184"/>
          </a:xfrm>
        </p:grpSpPr>
        <p:sp>
          <p:nvSpPr>
            <p:cNvPr id="19" name="Round Same Side Corner Rectangle 18"/>
            <p:cNvSpPr/>
            <p:nvPr/>
          </p:nvSpPr>
          <p:spPr bwMode="auto">
            <a:xfrm>
              <a:off x="470462" y="249303"/>
              <a:ext cx="1575480" cy="787738"/>
            </a:xfrm>
            <a:prstGeom prst="round2SameRect">
              <a:avLst>
                <a:gd name="adj1" fmla="val 10515"/>
                <a:gd name="adj2" fmla="val 0"/>
              </a:avLst>
            </a:prstGeom>
            <a:solidFill>
              <a:schemeClr val="tx1">
                <a:alpha val="2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mn-lt"/>
                <a:ea typeface="Arial" charset="0"/>
                <a:cs typeface="Arial" charset="0"/>
              </a:endParaRPr>
            </a:p>
          </p:txBody>
        </p:sp>
        <p:sp>
          <p:nvSpPr>
            <p:cNvPr id="20" name="Rounded Rectangle 19"/>
            <p:cNvSpPr/>
            <p:nvPr/>
          </p:nvSpPr>
          <p:spPr bwMode="auto">
            <a:xfrm>
              <a:off x="522454" y="312113"/>
              <a:ext cx="1458776" cy="1458776"/>
            </a:xfrm>
            <a:prstGeom prst="roundRect">
              <a:avLst>
                <a:gd name="adj" fmla="val 3565"/>
              </a:avLst>
            </a:prstGeom>
            <a:solidFill>
              <a:srgbClr val="8800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mn-lt"/>
                <a:ea typeface="Arial" charset="0"/>
                <a:cs typeface="Arial" charset="0"/>
              </a:endParaRPr>
            </a:p>
          </p:txBody>
        </p:sp>
        <p:sp>
          <p:nvSpPr>
            <p:cNvPr id="21" name="TextBox 20"/>
            <p:cNvSpPr txBox="1"/>
            <p:nvPr/>
          </p:nvSpPr>
          <p:spPr>
            <a:xfrm>
              <a:off x="281199" y="112705"/>
              <a:ext cx="1883904" cy="1394460"/>
            </a:xfrm>
            <a:prstGeom prst="rect">
              <a:avLst/>
            </a:prstGeom>
            <a:noFill/>
          </p:spPr>
          <p:txBody>
            <a:bodyPr wrap="square" rtlCol="0">
              <a:spAutoFit/>
            </a:bodyPr>
            <a:lstStyle/>
            <a:p>
              <a:pPr algn="ctr"/>
              <a:r>
                <a:rPr lang="en-US" sz="13600" smtClean="0">
                  <a:solidFill>
                    <a:schemeClr val="bg1"/>
                  </a:solidFill>
                  <a:latin typeface="Segoe UI" pitchFamily="34" charset="0"/>
                  <a:ea typeface="Segoe UI" pitchFamily="34" charset="0"/>
                  <a:cs typeface="Segoe UI" pitchFamily="34" charset="0"/>
                </a:rPr>
                <a:t>Es</a:t>
              </a:r>
            </a:p>
          </p:txBody>
        </p:sp>
        <p:sp>
          <p:nvSpPr>
            <p:cNvPr id="22" name="TextBox 21"/>
            <p:cNvSpPr txBox="1"/>
            <p:nvPr/>
          </p:nvSpPr>
          <p:spPr>
            <a:xfrm>
              <a:off x="315808" y="1286890"/>
              <a:ext cx="1883903" cy="468093"/>
            </a:xfrm>
            <a:prstGeom prst="rect">
              <a:avLst/>
            </a:prstGeom>
            <a:noFill/>
          </p:spPr>
          <p:txBody>
            <a:bodyPr wrap="square" rtlCol="0">
              <a:spAutoFit/>
            </a:bodyPr>
            <a:lstStyle/>
            <a:p>
              <a:pPr algn="ctr">
                <a:lnSpc>
                  <a:spcPts val="2500"/>
                </a:lnSpc>
              </a:pPr>
              <a:r>
                <a:rPr lang="en-US" sz="2400" smtClean="0">
                  <a:solidFill>
                    <a:schemeClr val="bg1"/>
                  </a:solidFill>
                  <a:latin typeface="Segoe UI" pitchFamily="34" charset="0"/>
                  <a:ea typeface="Segoe UI" pitchFamily="34" charset="0"/>
                  <a:cs typeface="Segoe UI" pitchFamily="34" charset="0"/>
                </a:rPr>
                <a:t>Electronics</a:t>
              </a:r>
            </a:p>
            <a:p>
              <a:pPr algn="ctr">
                <a:lnSpc>
                  <a:spcPts val="2500"/>
                </a:lnSpc>
              </a:pPr>
              <a:r>
                <a:rPr lang="en-US" sz="2400" smtClean="0">
                  <a:solidFill>
                    <a:schemeClr val="bg1"/>
                  </a:solidFill>
                  <a:latin typeface="Segoe UI" pitchFamily="34" charset="0"/>
                  <a:ea typeface="Segoe UI" pitchFamily="34" charset="0"/>
                  <a:cs typeface="Segoe UI" pitchFamily="34" charset="0"/>
                </a:rPr>
                <a:t>&amp; Software</a:t>
              </a:r>
            </a:p>
          </p:txBody>
        </p:sp>
      </p:grpSp>
    </p:spTree>
  </p:cSld>
  <p:clrMap bg1="lt1" tx1="dk1" bg2="lt2" tx2="dk2" accent1="accent1" accent2="accent2" accent3="accent3" accent4="accent4" accent5="accent5" accent6="accent6" hlink="hlink" folHlink="folHlink"/>
  <p:sldLayoutIdLst>
    <p:sldLayoutId id="2147483857"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8" r:id="rId13"/>
    <p:sldLayoutId id="2147483859" r:id="rId14"/>
    <p:sldLayoutId id="2147483856" r:id="rId15"/>
  </p:sldLayoutIdLst>
  <p:transition>
    <p:fade/>
  </p:transition>
  <p:timing>
    <p:tnLst>
      <p:par>
        <p:cTn id="1" dur="indefinite" restart="never" nodeType="tmRoot"/>
      </p:par>
    </p:tnLst>
  </p:timing>
  <p:hf hdr="0" ftr="0"/>
  <p:txStyles>
    <p:titleStyle>
      <a:lvl1pPr algn="l" rtl="0" eaLnBrk="1" fontAlgn="base" hangingPunct="1">
        <a:lnSpc>
          <a:spcPct val="85000"/>
        </a:lnSpc>
        <a:spcBef>
          <a:spcPct val="0"/>
        </a:spcBef>
        <a:spcAft>
          <a:spcPts val="864"/>
        </a:spcAft>
        <a:defRPr lang="en-US" sz="9200" dirty="0">
          <a:solidFill>
            <a:schemeClr val="tx1"/>
          </a:solidFill>
          <a:latin typeface="+mj-lt"/>
          <a:ea typeface="ＭＳ Ｐゴシック" charset="0"/>
          <a:cs typeface="ＭＳ Ｐゴシック" charset="0"/>
        </a:defRPr>
      </a:lvl1pPr>
      <a:lvl2pPr algn="l" rtl="0" eaLnBrk="1" fontAlgn="base" hangingPunct="1">
        <a:lnSpc>
          <a:spcPct val="85000"/>
        </a:lnSpc>
        <a:spcBef>
          <a:spcPct val="0"/>
        </a:spcBef>
        <a:spcAft>
          <a:spcPts val="864"/>
        </a:spcAft>
        <a:defRPr sz="9200">
          <a:solidFill>
            <a:schemeClr val="tx1"/>
          </a:solidFill>
          <a:latin typeface="Arial Narrow" charset="0"/>
          <a:ea typeface="ＭＳ Ｐゴシック" charset="0"/>
          <a:cs typeface="ＭＳ Ｐゴシック" charset="0"/>
        </a:defRPr>
      </a:lvl2pPr>
      <a:lvl3pPr algn="l" rtl="0" eaLnBrk="1" fontAlgn="base" hangingPunct="1">
        <a:lnSpc>
          <a:spcPct val="85000"/>
        </a:lnSpc>
        <a:spcBef>
          <a:spcPct val="0"/>
        </a:spcBef>
        <a:spcAft>
          <a:spcPts val="864"/>
        </a:spcAft>
        <a:defRPr sz="9200">
          <a:solidFill>
            <a:schemeClr val="tx1"/>
          </a:solidFill>
          <a:latin typeface="Arial Narrow" charset="0"/>
          <a:ea typeface="ＭＳ Ｐゴシック" charset="0"/>
          <a:cs typeface="ＭＳ Ｐゴシック" charset="0"/>
        </a:defRPr>
      </a:lvl3pPr>
      <a:lvl4pPr algn="l" rtl="0" eaLnBrk="1" fontAlgn="base" hangingPunct="1">
        <a:lnSpc>
          <a:spcPct val="85000"/>
        </a:lnSpc>
        <a:spcBef>
          <a:spcPct val="0"/>
        </a:spcBef>
        <a:spcAft>
          <a:spcPts val="864"/>
        </a:spcAft>
        <a:defRPr sz="9200">
          <a:solidFill>
            <a:schemeClr val="tx1"/>
          </a:solidFill>
          <a:latin typeface="Arial Narrow" charset="0"/>
          <a:ea typeface="ＭＳ Ｐゴシック" charset="0"/>
          <a:cs typeface="ＭＳ Ｐゴシック" charset="0"/>
        </a:defRPr>
      </a:lvl4pPr>
      <a:lvl5pPr algn="l" rtl="0" eaLnBrk="1" fontAlgn="base" hangingPunct="1">
        <a:lnSpc>
          <a:spcPct val="85000"/>
        </a:lnSpc>
        <a:spcBef>
          <a:spcPct val="0"/>
        </a:spcBef>
        <a:spcAft>
          <a:spcPts val="864"/>
        </a:spcAft>
        <a:defRPr sz="9200">
          <a:solidFill>
            <a:schemeClr val="tx1"/>
          </a:solidFill>
          <a:latin typeface="Arial Narrow" charset="0"/>
          <a:ea typeface="ＭＳ Ｐゴシック" charset="0"/>
          <a:cs typeface="ＭＳ Ｐゴシック" charset="0"/>
        </a:defRPr>
      </a:lvl5pPr>
      <a:lvl6pPr marL="1316919" algn="l" rtl="0" eaLnBrk="1" fontAlgn="base" hangingPunct="1">
        <a:lnSpc>
          <a:spcPct val="75000"/>
        </a:lnSpc>
        <a:spcBef>
          <a:spcPct val="0"/>
        </a:spcBef>
        <a:spcAft>
          <a:spcPct val="0"/>
        </a:spcAft>
        <a:defRPr sz="9200">
          <a:solidFill>
            <a:schemeClr val="tx1"/>
          </a:solidFill>
          <a:latin typeface="Arial Narrow" charset="0"/>
          <a:ea typeface="Arial" charset="0"/>
          <a:cs typeface="Arial" charset="0"/>
        </a:defRPr>
      </a:lvl6pPr>
      <a:lvl7pPr marL="2633838" algn="l" rtl="0" eaLnBrk="1" fontAlgn="base" hangingPunct="1">
        <a:lnSpc>
          <a:spcPct val="75000"/>
        </a:lnSpc>
        <a:spcBef>
          <a:spcPct val="0"/>
        </a:spcBef>
        <a:spcAft>
          <a:spcPct val="0"/>
        </a:spcAft>
        <a:defRPr sz="9200">
          <a:solidFill>
            <a:schemeClr val="tx1"/>
          </a:solidFill>
          <a:latin typeface="Arial Narrow" charset="0"/>
          <a:ea typeface="Arial" charset="0"/>
          <a:cs typeface="Arial" charset="0"/>
        </a:defRPr>
      </a:lvl7pPr>
      <a:lvl8pPr marL="3950757" algn="l" rtl="0" eaLnBrk="1" fontAlgn="base" hangingPunct="1">
        <a:lnSpc>
          <a:spcPct val="75000"/>
        </a:lnSpc>
        <a:spcBef>
          <a:spcPct val="0"/>
        </a:spcBef>
        <a:spcAft>
          <a:spcPct val="0"/>
        </a:spcAft>
        <a:defRPr sz="9200">
          <a:solidFill>
            <a:schemeClr val="tx1"/>
          </a:solidFill>
          <a:latin typeface="Arial Narrow" charset="0"/>
          <a:ea typeface="Arial" charset="0"/>
          <a:cs typeface="Arial" charset="0"/>
        </a:defRPr>
      </a:lvl8pPr>
      <a:lvl9pPr marL="5267676" algn="l" rtl="0" eaLnBrk="1" fontAlgn="base" hangingPunct="1">
        <a:lnSpc>
          <a:spcPct val="75000"/>
        </a:lnSpc>
        <a:spcBef>
          <a:spcPct val="0"/>
        </a:spcBef>
        <a:spcAft>
          <a:spcPct val="0"/>
        </a:spcAft>
        <a:defRPr sz="9200">
          <a:solidFill>
            <a:schemeClr val="tx1"/>
          </a:solidFill>
          <a:latin typeface="Arial Narrow" charset="0"/>
          <a:ea typeface="Arial" charset="0"/>
          <a:cs typeface="Arial" charset="0"/>
        </a:defRPr>
      </a:lvl9pPr>
    </p:titleStyle>
    <p:bodyStyle>
      <a:lvl1pPr marL="681324" indent="-681324" algn="l" rtl="0" eaLnBrk="1" fontAlgn="base" hangingPunct="1">
        <a:spcBef>
          <a:spcPct val="20000"/>
        </a:spcBef>
        <a:spcAft>
          <a:spcPts val="1440"/>
        </a:spcAft>
        <a:buClr>
          <a:schemeClr val="bg2"/>
        </a:buClr>
        <a:buFont typeface="Wingdings" charset="0"/>
        <a:buChar char="§"/>
        <a:defRPr sz="8100">
          <a:solidFill>
            <a:schemeClr val="tx1"/>
          </a:solidFill>
          <a:latin typeface="+mn-lt"/>
          <a:ea typeface="ＭＳ Ｐゴシック" charset="0"/>
          <a:cs typeface="ＭＳ Ｐゴシック" charset="0"/>
        </a:defRPr>
      </a:lvl1pPr>
      <a:lvl2pPr marL="1655294" indent="-973973" algn="l" rtl="0" eaLnBrk="1" fontAlgn="base" hangingPunct="1">
        <a:spcBef>
          <a:spcPts val="1728"/>
        </a:spcBef>
        <a:spcAft>
          <a:spcPts val="1728"/>
        </a:spcAft>
        <a:buClr>
          <a:schemeClr val="bg2"/>
        </a:buClr>
        <a:buSzPct val="100000"/>
        <a:buFont typeface="Arial Narrow" charset="0"/>
        <a:buChar char="―"/>
        <a:defRPr sz="6900">
          <a:solidFill>
            <a:schemeClr val="tx1"/>
          </a:solidFill>
          <a:latin typeface="+mn-lt"/>
          <a:ea typeface="ＭＳ Ｐゴシック" charset="0"/>
          <a:cs typeface="+mn-cs"/>
        </a:defRPr>
      </a:lvl2pPr>
      <a:lvl3pPr marL="2126277" indent="-470983" algn="l" rtl="0" eaLnBrk="1" fontAlgn="base" hangingPunct="1">
        <a:spcBef>
          <a:spcPts val="1728"/>
        </a:spcBef>
        <a:spcAft>
          <a:spcPts val="1728"/>
        </a:spcAft>
        <a:buClr>
          <a:schemeClr val="bg2"/>
        </a:buClr>
        <a:buSzPct val="80000"/>
        <a:buFont typeface="Arial" charset="0"/>
        <a:buChar char="•"/>
        <a:defRPr sz="5800">
          <a:solidFill>
            <a:schemeClr val="tx1"/>
          </a:solidFill>
          <a:latin typeface="+mn-lt"/>
          <a:ea typeface="ＭＳ Ｐゴシック" charset="0"/>
          <a:cs typeface="+mn-cs"/>
        </a:defRPr>
      </a:lvl3pPr>
      <a:lvl4pPr marL="2633838" indent="-507564" algn="l" rtl="0" eaLnBrk="1" fontAlgn="base" hangingPunct="1">
        <a:spcBef>
          <a:spcPts val="1728"/>
        </a:spcBef>
        <a:spcAft>
          <a:spcPts val="1728"/>
        </a:spcAft>
        <a:buClr>
          <a:schemeClr val="bg2"/>
        </a:buClr>
        <a:buSzPct val="100000"/>
        <a:buFont typeface="Arial Narrow" charset="0"/>
        <a:buChar char="–"/>
        <a:defRPr>
          <a:solidFill>
            <a:schemeClr val="tx1"/>
          </a:solidFill>
          <a:latin typeface="+mn-lt"/>
          <a:ea typeface="ＭＳ Ｐゴシック" charset="0"/>
          <a:cs typeface="+mn-cs"/>
        </a:defRPr>
      </a:lvl4pPr>
      <a:lvl5pPr marL="5267676" indent="-1577561" algn="l" rtl="0" eaLnBrk="1" fontAlgn="base" hangingPunct="1">
        <a:spcBef>
          <a:spcPts val="1728"/>
        </a:spcBef>
        <a:spcAft>
          <a:spcPts val="1728"/>
        </a:spcAft>
        <a:buClr>
          <a:srgbClr val="948A54"/>
        </a:buClr>
        <a:buSzPct val="80000"/>
        <a:buFont typeface="Wingdings" charset="0"/>
        <a:buChar char="§"/>
        <a:defRPr sz="4600">
          <a:solidFill>
            <a:srgbClr val="4D4D4D"/>
          </a:solidFill>
          <a:latin typeface="+mn-lt"/>
          <a:ea typeface="ＭＳ Ｐゴシック" charset="0"/>
          <a:cs typeface="+mn-cs"/>
        </a:defRPr>
      </a:lvl5pPr>
      <a:lvl6pPr marL="7243054" indent="-658459" algn="l" rtl="0" eaLnBrk="1" fontAlgn="base" hangingPunct="1">
        <a:spcBef>
          <a:spcPct val="20000"/>
        </a:spcBef>
        <a:spcAft>
          <a:spcPct val="0"/>
        </a:spcAft>
        <a:buChar char="»"/>
        <a:defRPr sz="4600">
          <a:solidFill>
            <a:srgbClr val="4D4D4D"/>
          </a:solidFill>
          <a:latin typeface="+mn-lt"/>
          <a:ea typeface="+mn-ea"/>
          <a:cs typeface="+mn-cs"/>
        </a:defRPr>
      </a:lvl6pPr>
      <a:lvl7pPr marL="8559973" indent="-658459" algn="l" rtl="0" eaLnBrk="1" fontAlgn="base" hangingPunct="1">
        <a:spcBef>
          <a:spcPct val="20000"/>
        </a:spcBef>
        <a:spcAft>
          <a:spcPct val="0"/>
        </a:spcAft>
        <a:buChar char="»"/>
        <a:defRPr sz="4600">
          <a:solidFill>
            <a:srgbClr val="4D4D4D"/>
          </a:solidFill>
          <a:latin typeface="+mn-lt"/>
          <a:ea typeface="+mn-ea"/>
          <a:cs typeface="+mn-cs"/>
        </a:defRPr>
      </a:lvl7pPr>
      <a:lvl8pPr marL="9876892" indent="-658459" algn="l" rtl="0" eaLnBrk="1" fontAlgn="base" hangingPunct="1">
        <a:spcBef>
          <a:spcPct val="20000"/>
        </a:spcBef>
        <a:spcAft>
          <a:spcPct val="0"/>
        </a:spcAft>
        <a:buChar char="»"/>
        <a:defRPr sz="4600">
          <a:solidFill>
            <a:srgbClr val="4D4D4D"/>
          </a:solidFill>
          <a:latin typeface="+mn-lt"/>
          <a:ea typeface="+mn-ea"/>
          <a:cs typeface="+mn-cs"/>
        </a:defRPr>
      </a:lvl8pPr>
      <a:lvl9pPr marL="11193810" indent="-658459" algn="l" rtl="0" eaLnBrk="1" fontAlgn="base" hangingPunct="1">
        <a:spcBef>
          <a:spcPct val="20000"/>
        </a:spcBef>
        <a:spcAft>
          <a:spcPct val="0"/>
        </a:spcAft>
        <a:buChar char="»"/>
        <a:defRPr sz="4600">
          <a:solidFill>
            <a:srgbClr val="4D4D4D"/>
          </a:solidFill>
          <a:latin typeface="+mn-lt"/>
          <a:ea typeface="+mn-ea"/>
          <a:cs typeface="+mn-cs"/>
        </a:defRPr>
      </a:lvl9pPr>
    </p:bodyStyle>
    <p:otherStyle>
      <a:defPPr>
        <a:defRPr lang="en-US"/>
      </a:defPPr>
      <a:lvl1pPr marL="0" algn="l" defTabSz="1316919" rtl="0" eaLnBrk="1" latinLnBrk="0" hangingPunct="1">
        <a:defRPr sz="5200" kern="1200">
          <a:solidFill>
            <a:schemeClr val="tx1"/>
          </a:solidFill>
          <a:latin typeface="+mn-lt"/>
          <a:ea typeface="+mn-ea"/>
          <a:cs typeface="+mn-cs"/>
        </a:defRPr>
      </a:lvl1pPr>
      <a:lvl2pPr marL="1316919" algn="l" defTabSz="1316919" rtl="0" eaLnBrk="1" latinLnBrk="0" hangingPunct="1">
        <a:defRPr sz="5200" kern="1200">
          <a:solidFill>
            <a:schemeClr val="tx1"/>
          </a:solidFill>
          <a:latin typeface="+mn-lt"/>
          <a:ea typeface="+mn-ea"/>
          <a:cs typeface="+mn-cs"/>
        </a:defRPr>
      </a:lvl2pPr>
      <a:lvl3pPr marL="2633838" algn="l" defTabSz="1316919" rtl="0" eaLnBrk="1" latinLnBrk="0" hangingPunct="1">
        <a:defRPr sz="5200" kern="1200">
          <a:solidFill>
            <a:schemeClr val="tx1"/>
          </a:solidFill>
          <a:latin typeface="+mn-lt"/>
          <a:ea typeface="+mn-ea"/>
          <a:cs typeface="+mn-cs"/>
        </a:defRPr>
      </a:lvl3pPr>
      <a:lvl4pPr marL="3950757" algn="l" defTabSz="1316919" rtl="0" eaLnBrk="1" latinLnBrk="0" hangingPunct="1">
        <a:defRPr sz="5200" kern="1200">
          <a:solidFill>
            <a:schemeClr val="tx1"/>
          </a:solidFill>
          <a:latin typeface="+mn-lt"/>
          <a:ea typeface="+mn-ea"/>
          <a:cs typeface="+mn-cs"/>
        </a:defRPr>
      </a:lvl4pPr>
      <a:lvl5pPr marL="5267676" algn="l" defTabSz="1316919" rtl="0" eaLnBrk="1" latinLnBrk="0" hangingPunct="1">
        <a:defRPr sz="5200" kern="1200">
          <a:solidFill>
            <a:schemeClr val="tx1"/>
          </a:solidFill>
          <a:latin typeface="+mn-lt"/>
          <a:ea typeface="+mn-ea"/>
          <a:cs typeface="+mn-cs"/>
        </a:defRPr>
      </a:lvl5pPr>
      <a:lvl6pPr marL="6584594" algn="l" defTabSz="1316919" rtl="0" eaLnBrk="1" latinLnBrk="0" hangingPunct="1">
        <a:defRPr sz="5200" kern="1200">
          <a:solidFill>
            <a:schemeClr val="tx1"/>
          </a:solidFill>
          <a:latin typeface="+mn-lt"/>
          <a:ea typeface="+mn-ea"/>
          <a:cs typeface="+mn-cs"/>
        </a:defRPr>
      </a:lvl6pPr>
      <a:lvl7pPr marL="7901513" algn="l" defTabSz="1316919" rtl="0" eaLnBrk="1" latinLnBrk="0" hangingPunct="1">
        <a:defRPr sz="5200" kern="1200">
          <a:solidFill>
            <a:schemeClr val="tx1"/>
          </a:solidFill>
          <a:latin typeface="+mn-lt"/>
          <a:ea typeface="+mn-ea"/>
          <a:cs typeface="+mn-cs"/>
        </a:defRPr>
      </a:lvl7pPr>
      <a:lvl8pPr marL="9218432" algn="l" defTabSz="1316919" rtl="0" eaLnBrk="1" latinLnBrk="0" hangingPunct="1">
        <a:defRPr sz="5200" kern="1200">
          <a:solidFill>
            <a:schemeClr val="tx1"/>
          </a:solidFill>
          <a:latin typeface="+mn-lt"/>
          <a:ea typeface="+mn-ea"/>
          <a:cs typeface="+mn-cs"/>
        </a:defRPr>
      </a:lvl8pPr>
      <a:lvl9pPr marL="10535351" algn="l" defTabSz="1316919" rtl="0" eaLnBrk="1" latinLnBrk="0" hangingPunct="1">
        <a:defRPr sz="5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png"/><Relationship Id="rId5" Type="http://schemas.openxmlformats.org/officeDocument/2006/relationships/diagramQuickStyle" Target="../diagrams/quickStyle1.xml"/><Relationship Id="rId10" Type="http://schemas.openxmlformats.org/officeDocument/2006/relationships/hyperlink" Target="http://tfs.mmm.com/" TargetMode="External"/><Relationship Id="rId4" Type="http://schemas.openxmlformats.org/officeDocument/2006/relationships/diagramLayout" Target="../diagrams/layout1.xml"/><Relationship Id="rId9" Type="http://schemas.openxmlformats.org/officeDocument/2006/relationships/image" Target="../media/image4.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1556157"/>
            <a:ext cx="21945600" cy="2292935"/>
          </a:xfrm>
          <a:prstGeom prst="rect">
            <a:avLst/>
          </a:prstGeom>
          <a:noFill/>
        </p:spPr>
        <p:txBody>
          <a:bodyPr wrap="square" rtlCol="0">
            <a:spAutoFit/>
          </a:bodyPr>
          <a:lstStyle/>
          <a:p>
            <a:pPr marL="2971800">
              <a:spcAft>
                <a:spcPts val="600"/>
              </a:spcAft>
            </a:pPr>
            <a:r>
              <a:rPr lang="en-US" sz="8800" b="1" dirty="0" smtClean="0">
                <a:latin typeface="Segoe UI" pitchFamily="34" charset="0"/>
                <a:ea typeface="Segoe UI" pitchFamily="34" charset="0"/>
                <a:cs typeface="Segoe UI" pitchFamily="34" charset="0"/>
              </a:rPr>
              <a:t>Enterprise Team Foundation Server</a:t>
            </a:r>
            <a:endParaRPr lang="en-US" sz="9000" b="1" dirty="0" smtClean="0">
              <a:latin typeface="Segoe UI" pitchFamily="34" charset="0"/>
              <a:ea typeface="Segoe UI" pitchFamily="34" charset="0"/>
              <a:cs typeface="Segoe UI" pitchFamily="34" charset="0"/>
            </a:endParaRPr>
          </a:p>
          <a:p>
            <a:pPr marL="2971800">
              <a:lnSpc>
                <a:spcPts val="6000"/>
              </a:lnSpc>
            </a:pPr>
            <a:r>
              <a:rPr lang="en-US" sz="6000" dirty="0" smtClean="0">
                <a:solidFill>
                  <a:srgbClr val="8800EE"/>
                </a:solidFill>
                <a:latin typeface="Segoe UI" pitchFamily="34" charset="0"/>
                <a:ea typeface="Segoe UI" pitchFamily="34" charset="0"/>
                <a:cs typeface="Segoe UI" pitchFamily="34" charset="0"/>
              </a:rPr>
              <a:t>Software Factory NTI</a:t>
            </a:r>
          </a:p>
        </p:txBody>
      </p:sp>
      <p:graphicFrame>
        <p:nvGraphicFramePr>
          <p:cNvPr id="22" name="Table 21"/>
          <p:cNvGraphicFramePr>
            <a:graphicFrameLocks noGrp="1"/>
          </p:cNvGraphicFramePr>
          <p:nvPr>
            <p:extLst>
              <p:ext uri="{D42A27DB-BD31-4B8C-83A1-F6EECF244321}">
                <p14:modId xmlns:p14="http://schemas.microsoft.com/office/powerpoint/2010/main" val="3118075482"/>
              </p:ext>
            </p:extLst>
          </p:nvPr>
        </p:nvGraphicFramePr>
        <p:xfrm>
          <a:off x="3143250" y="4419600"/>
          <a:ext cx="9286876" cy="883920"/>
        </p:xfrm>
        <a:graphic>
          <a:graphicData uri="http://schemas.openxmlformats.org/drawingml/2006/table">
            <a:tbl>
              <a:tblPr firstRow="1" bandRow="1">
                <a:tableStyleId>{5C22544A-7EE6-4342-B048-85BDC9FD1C3A}</a:tableStyleId>
              </a:tblPr>
              <a:tblGrid>
                <a:gridCol w="4643438"/>
                <a:gridCol w="4643438"/>
              </a:tblGrid>
              <a:tr h="370840">
                <a:tc>
                  <a:txBody>
                    <a:bodyPr/>
                    <a:lstStyle/>
                    <a:p>
                      <a:pPr>
                        <a:lnSpc>
                          <a:spcPts val="2400"/>
                        </a:lnSpc>
                        <a:spcAft>
                          <a:spcPts val="0"/>
                        </a:spcAft>
                      </a:pPr>
                      <a:r>
                        <a:rPr lang="en-US" sz="2400" b="0" spc="300" dirty="0" smtClean="0">
                          <a:solidFill>
                            <a:schemeClr val="tx1"/>
                          </a:solidFill>
                          <a:latin typeface="Segoe UI" pitchFamily="34" charset="0"/>
                          <a:ea typeface="Segoe UI" pitchFamily="34" charset="0"/>
                          <a:cs typeface="Segoe UI" pitchFamily="34" charset="0"/>
                        </a:rPr>
                        <a:t>Michael O’Brien</a:t>
                      </a:r>
                    </a:p>
                    <a:p>
                      <a:pPr>
                        <a:lnSpc>
                          <a:spcPts val="2400"/>
                        </a:lnSpc>
                        <a:spcAft>
                          <a:spcPts val="0"/>
                        </a:spcAft>
                      </a:pPr>
                      <a:r>
                        <a:rPr lang="en-US" sz="2400" b="0" i="1" spc="0" baseline="0" dirty="0" smtClean="0">
                          <a:solidFill>
                            <a:srgbClr val="8800EE"/>
                          </a:solidFill>
                          <a:latin typeface="Segoe UI" pitchFamily="34" charset="0"/>
                          <a:ea typeface="Segoe UI" pitchFamily="34" charset="0"/>
                          <a:cs typeface="Segoe UI" pitchFamily="34" charset="0"/>
                        </a:rPr>
                        <a:t>SEMS / Software Systems</a:t>
                      </a:r>
                      <a:endParaRPr lang="en-US" sz="2400" b="0" i="1" spc="0" dirty="0" smtClean="0">
                        <a:solidFill>
                          <a:srgbClr val="8800EE"/>
                        </a:solidFill>
                        <a:latin typeface="Segoe UI" pitchFamily="34" charset="0"/>
                        <a:ea typeface="Segoe UI" pitchFamily="34" charset="0"/>
                        <a:cs typeface="Segoe UI" pitchFamily="34" charset="0"/>
                      </a:endParaRPr>
                    </a:p>
                  </a:txBody>
                  <a:tcPr marL="137160" marR="137160" marT="137160" marB="137160">
                    <a:lnL w="38100" cap="flat" cmpd="sng" algn="ctr">
                      <a:solidFill>
                        <a:srgbClr val="8800EE"/>
                      </a:solidFill>
                      <a:prstDash val="solid"/>
                      <a:round/>
                      <a:headEnd type="none" w="med" len="med"/>
                      <a:tailEnd type="none" w="med" len="med"/>
                    </a:lnL>
                    <a:lnR w="38100" cap="flat" cmpd="sng" algn="ctr">
                      <a:solidFill>
                        <a:srgbClr val="8800EE"/>
                      </a:solidFill>
                      <a:prstDash val="solid"/>
                      <a:round/>
                      <a:headEnd type="none" w="med" len="med"/>
                      <a:tailEnd type="none" w="med" len="med"/>
                    </a:lnR>
                    <a:noFill/>
                  </a:tcPr>
                </a:tc>
                <a:tc>
                  <a:txBody>
                    <a:bodyPr/>
                    <a:lstStyle/>
                    <a:p>
                      <a:pPr>
                        <a:lnSpc>
                          <a:spcPts val="2400"/>
                        </a:lnSpc>
                        <a:spcAft>
                          <a:spcPts val="0"/>
                        </a:spcAft>
                      </a:pPr>
                      <a:r>
                        <a:rPr lang="en-US" sz="2400" b="0" spc="300" dirty="0" smtClean="0">
                          <a:solidFill>
                            <a:schemeClr val="tx1"/>
                          </a:solidFill>
                          <a:latin typeface="Segoe UI" pitchFamily="34" charset="0"/>
                          <a:ea typeface="Segoe UI" pitchFamily="34" charset="0"/>
                          <a:cs typeface="Segoe UI" pitchFamily="34" charset="0"/>
                        </a:rPr>
                        <a:t>Toby Hable</a:t>
                      </a:r>
                    </a:p>
                    <a:p>
                      <a:pPr marL="0" marR="0" indent="0" algn="l" defTabSz="1316919" rtl="0" eaLnBrk="1" fontAlgn="auto" latinLnBrk="0" hangingPunct="1">
                        <a:lnSpc>
                          <a:spcPts val="2400"/>
                        </a:lnSpc>
                        <a:spcBef>
                          <a:spcPts val="0"/>
                        </a:spcBef>
                        <a:spcAft>
                          <a:spcPts val="0"/>
                        </a:spcAft>
                        <a:buClrTx/>
                        <a:buSzTx/>
                        <a:buFontTx/>
                        <a:buNone/>
                        <a:tabLst/>
                        <a:defRPr/>
                      </a:pPr>
                      <a:r>
                        <a:rPr lang="en-US" sz="2400" b="0" i="1" spc="0" baseline="0" dirty="0" smtClean="0">
                          <a:solidFill>
                            <a:srgbClr val="8800EE"/>
                          </a:solidFill>
                          <a:latin typeface="Segoe UI" pitchFamily="34" charset="0"/>
                          <a:ea typeface="Segoe UI" pitchFamily="34" charset="0"/>
                          <a:cs typeface="Segoe UI" pitchFamily="34" charset="0"/>
                        </a:rPr>
                        <a:t>SEMS / Software Systems</a:t>
                      </a:r>
                      <a:endParaRPr lang="en-US" sz="2400" b="0" i="1" spc="0" dirty="0" smtClean="0">
                        <a:solidFill>
                          <a:srgbClr val="8800EE"/>
                        </a:solidFill>
                        <a:latin typeface="Segoe UI" pitchFamily="34" charset="0"/>
                        <a:ea typeface="Segoe UI" pitchFamily="34" charset="0"/>
                        <a:cs typeface="Segoe UI" pitchFamily="34" charset="0"/>
                      </a:endParaRPr>
                    </a:p>
                  </a:txBody>
                  <a:tcPr marL="137160" marR="137160" marT="137160" marB="137160">
                    <a:lnL w="38100" cap="flat" cmpd="sng" algn="ctr">
                      <a:solidFill>
                        <a:srgbClr val="8800EE"/>
                      </a:solidFill>
                      <a:prstDash val="solid"/>
                      <a:round/>
                      <a:headEnd type="none" w="med" len="med"/>
                      <a:tailEnd type="none" w="med" len="med"/>
                    </a:lnL>
                    <a:lnR w="38100" cap="flat" cmpd="sng" algn="ctr">
                      <a:solidFill>
                        <a:srgbClr val="8800EE"/>
                      </a:solidFill>
                      <a:prstDash val="solid"/>
                      <a:round/>
                      <a:headEnd type="none" w="med" len="med"/>
                      <a:tailEnd type="none" w="med" len="med"/>
                    </a:lnR>
                    <a:noFill/>
                  </a:tcPr>
                </a:tc>
              </a:tr>
            </a:tbl>
          </a:graphicData>
        </a:graphic>
      </p:graphicFrame>
      <p:sp>
        <p:nvSpPr>
          <p:cNvPr id="5" name="Content Placeholder 2"/>
          <p:cNvSpPr>
            <a:spLocks noGrp="1"/>
          </p:cNvSpPr>
          <p:nvPr>
            <p:ph idx="4294967295"/>
          </p:nvPr>
        </p:nvSpPr>
        <p:spPr>
          <a:xfrm>
            <a:off x="1151916" y="6662267"/>
            <a:ext cx="11516333" cy="3758083"/>
          </a:xfrm>
          <a:prstGeom prst="rect">
            <a:avLst/>
          </a:prstGeom>
        </p:spPr>
        <p:txBody>
          <a:bodyPr/>
          <a:lstStyle/>
          <a:p>
            <a:pPr>
              <a:buNone/>
            </a:pPr>
            <a:r>
              <a:rPr lang="en-US" sz="3600" b="1" dirty="0" smtClean="0">
                <a:latin typeface="Segoe UI" panose="020B0502040204020203" pitchFamily="34" charset="0"/>
                <a:cs typeface="Segoe UI" panose="020B0502040204020203" pitchFamily="34" charset="0"/>
              </a:rPr>
              <a:t>Enterprise Team </a:t>
            </a:r>
            <a:r>
              <a:rPr lang="en-US" sz="3600" b="1" dirty="0">
                <a:latin typeface="Segoe UI" panose="020B0502040204020203" pitchFamily="34" charset="0"/>
                <a:cs typeface="Segoe UI" panose="020B0502040204020203" pitchFamily="34" charset="0"/>
              </a:rPr>
              <a:t>Foundation Server</a:t>
            </a:r>
            <a:r>
              <a:rPr lang="en-US" sz="3600" dirty="0">
                <a:latin typeface="Segoe UI" panose="020B0502040204020203" pitchFamily="34" charset="0"/>
                <a:cs typeface="Segoe UI" panose="020B0502040204020203" pitchFamily="34" charset="0"/>
              </a:rPr>
              <a:t> is </a:t>
            </a:r>
            <a:r>
              <a:rPr lang="en-US" sz="3600" dirty="0" smtClean="0">
                <a:latin typeface="Segoe UI" panose="020B0502040204020203" pitchFamily="34" charset="0"/>
                <a:cs typeface="Segoe UI" panose="020B0502040204020203" pitchFamily="34" charset="0"/>
              </a:rPr>
              <a:t>an installation of Microsoft Team Foundation Server which </a:t>
            </a:r>
            <a:r>
              <a:rPr lang="en-US" sz="3600" dirty="0">
                <a:latin typeface="Segoe UI" panose="020B0502040204020203" pitchFamily="34" charset="0"/>
                <a:cs typeface="Segoe UI" panose="020B0502040204020203" pitchFamily="34" charset="0"/>
              </a:rPr>
              <a:t>provides source code management, reporting, requirements management, project management, automated builds, lab management, testing and release management </a:t>
            </a:r>
            <a:r>
              <a:rPr lang="en-US" sz="3600" dirty="0" smtClean="0">
                <a:latin typeface="Segoe UI" panose="020B0502040204020203" pitchFamily="34" charset="0"/>
                <a:cs typeface="Segoe UI" panose="020B0502040204020203" pitchFamily="34" charset="0"/>
              </a:rPr>
              <a:t>capabilities</a:t>
            </a:r>
            <a:r>
              <a:rPr lang="en-US" sz="3600" dirty="0">
                <a:latin typeface="Segoe UI" panose="020B0502040204020203" pitchFamily="34" charset="0"/>
                <a:cs typeface="Segoe UI" panose="020B0502040204020203" pitchFamily="34" charset="0"/>
              </a:rPr>
              <a:t> </a:t>
            </a:r>
            <a:r>
              <a:rPr lang="en-US" sz="3600" dirty="0" smtClean="0">
                <a:latin typeface="Segoe UI" panose="020B0502040204020203" pitchFamily="34" charset="0"/>
                <a:cs typeface="Segoe UI" panose="020B0502040204020203" pitchFamily="34" charset="0"/>
              </a:rPr>
              <a:t>for all of 3M.</a:t>
            </a:r>
            <a:endParaRPr lang="en-US" sz="3600" dirty="0">
              <a:latin typeface="Segoe UI" panose="020B0502040204020203" pitchFamily="34" charset="0"/>
              <a:cs typeface="Segoe UI" panose="020B0502040204020203" pitchFamily="34" charset="0"/>
            </a:endParaRPr>
          </a:p>
        </p:txBody>
      </p:sp>
      <p:pic>
        <p:nvPicPr>
          <p:cNvPr id="6" name="Picture 5" descr="http://arsenalcontent/redirectURL.aspx?ContentID=148675&amp;Url=Marketing/VSTS%202010%20Stadium%20Graphic%20-%20NDA08102008174509/vsts_diagram1_v3_3block_print.png&amp;Portal="/>
          <p:cNvPicPr>
            <a:picLocks noChangeAspect="1" noChangeArrowheads="1"/>
          </p:cNvPicPr>
          <p:nvPr/>
        </p:nvPicPr>
        <p:blipFill>
          <a:blip r:embed="rId2" cstate="print"/>
          <a:srcRect/>
          <a:stretch>
            <a:fillRect/>
          </a:stretch>
        </p:blipFill>
        <p:spPr bwMode="auto">
          <a:xfrm>
            <a:off x="12817642" y="6359227"/>
            <a:ext cx="8422106" cy="5809881"/>
          </a:xfrm>
          <a:prstGeom prst="rect">
            <a:avLst/>
          </a:prstGeom>
          <a:noFill/>
          <a:ln w="9525">
            <a:noFill/>
            <a:miter lim="800000"/>
            <a:headEnd/>
            <a:tailEnd/>
          </a:ln>
        </p:spPr>
      </p:pic>
      <p:grpSp>
        <p:nvGrpSpPr>
          <p:cNvPr id="7" name="Group 6"/>
          <p:cNvGrpSpPr/>
          <p:nvPr/>
        </p:nvGrpSpPr>
        <p:grpSpPr>
          <a:xfrm>
            <a:off x="1151916" y="11468548"/>
            <a:ext cx="9187198" cy="7252589"/>
            <a:chOff x="825683" y="2739303"/>
            <a:chExt cx="4196983" cy="3911860"/>
          </a:xfrm>
        </p:grpSpPr>
        <p:graphicFrame>
          <p:nvGraphicFramePr>
            <p:cNvPr id="8" name="Diagram 7"/>
            <p:cNvGraphicFramePr/>
            <p:nvPr>
              <p:extLst>
                <p:ext uri="{D42A27DB-BD31-4B8C-83A1-F6EECF244321}">
                  <p14:modId xmlns:p14="http://schemas.microsoft.com/office/powerpoint/2010/main" val="2087753442"/>
                </p:ext>
              </p:extLst>
            </p:nvPr>
          </p:nvGraphicFramePr>
          <p:xfrm>
            <a:off x="825683" y="2739303"/>
            <a:ext cx="4196983" cy="3911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2154518" y="3945944"/>
              <a:ext cx="1707502" cy="1622569"/>
            </a:xfrm>
            <a:prstGeom prst="rect">
              <a:avLst/>
            </a:prstGeom>
            <a:noFill/>
          </p:spPr>
          <p:txBody>
            <a:bodyPr wrap="square" rtlCol="0">
              <a:spAutoFit/>
            </a:bodyPr>
            <a:lstStyle/>
            <a:p>
              <a:pPr algn="ctr"/>
              <a:r>
                <a:rPr lang="en-US" sz="4400" dirty="0" smtClean="0">
                  <a:latin typeface="Segoe UI" panose="020B0502040204020203" pitchFamily="34" charset="0"/>
                  <a:cs typeface="Segoe UI" panose="020B0502040204020203" pitchFamily="34" charset="0"/>
                </a:rPr>
                <a:t>Application Lifecycle Management (ALM)</a:t>
              </a:r>
              <a:endParaRPr lang="en-US" sz="4400" dirty="0">
                <a:latin typeface="Segoe UI" panose="020B0502040204020203" pitchFamily="34" charset="0"/>
                <a:cs typeface="Segoe UI" panose="020B0502040204020203" pitchFamily="34" charset="0"/>
              </a:endParaRPr>
            </a:p>
          </p:txBody>
        </p:sp>
      </p:grpSp>
      <p:sp>
        <p:nvSpPr>
          <p:cNvPr id="10" name="Rectangle 9"/>
          <p:cNvSpPr/>
          <p:nvPr/>
        </p:nvSpPr>
        <p:spPr>
          <a:xfrm>
            <a:off x="11010049" y="13396029"/>
            <a:ext cx="10266948" cy="3416320"/>
          </a:xfrm>
          <a:prstGeom prst="rect">
            <a:avLst/>
          </a:prstGeom>
        </p:spPr>
        <p:txBody>
          <a:bodyPr wrap="square">
            <a:spAutoFit/>
          </a:bodyPr>
          <a:lstStyle/>
          <a:p>
            <a:pPr>
              <a:buNone/>
            </a:pPr>
            <a:r>
              <a:rPr lang="en-US" sz="3600" b="1" dirty="0">
                <a:latin typeface="Segoe UI" panose="020B0502040204020203" pitchFamily="34" charset="0"/>
                <a:cs typeface="Segoe UI" panose="020B0502040204020203" pitchFamily="34" charset="0"/>
              </a:rPr>
              <a:t>Application Lifecycle Management </a:t>
            </a:r>
            <a:r>
              <a:rPr lang="en-US" sz="3600" dirty="0">
                <a:latin typeface="Segoe UI" panose="020B0502040204020203" pitchFamily="34" charset="0"/>
                <a:cs typeface="Segoe UI" panose="020B0502040204020203" pitchFamily="34" charset="0"/>
              </a:rPr>
              <a:t>using Visual Studio Team Foundation Server provides proven practices to manage application lifecycle. Manage source code across teams; develop, build, and test applications; plan projects, track work, and report progress. </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647761" y="17872734"/>
            <a:ext cx="7000276" cy="5586079"/>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39114" y="31737012"/>
            <a:ext cx="1267369" cy="811910"/>
          </a:xfrm>
          <a:prstGeom prst="rect">
            <a:avLst/>
          </a:prstGeom>
        </p:spPr>
      </p:pic>
      <p:sp>
        <p:nvSpPr>
          <p:cNvPr id="16" name="TextBox 15"/>
          <p:cNvSpPr txBox="1"/>
          <p:nvPr/>
        </p:nvSpPr>
        <p:spPr>
          <a:xfrm>
            <a:off x="453183" y="31404613"/>
            <a:ext cx="5729253" cy="332399"/>
          </a:xfrm>
          <a:prstGeom prst="rect">
            <a:avLst/>
          </a:prstGeom>
          <a:noFill/>
        </p:spPr>
        <p:txBody>
          <a:bodyPr wrap="square" lIns="0" tIns="0" rIns="0" bIns="0" rtlCol="0">
            <a:spAutoFit/>
          </a:bodyPr>
          <a:lstStyle/>
          <a:p>
            <a:pPr>
              <a:lnSpc>
                <a:spcPct val="90000"/>
              </a:lnSpc>
              <a:spcAft>
                <a:spcPts val="900"/>
              </a:spcAft>
              <a:buSzPct val="90000"/>
            </a:pPr>
            <a:r>
              <a:rPr lang="en-US" sz="2400" dirty="0">
                <a:solidFill>
                  <a:schemeClr val="accent1">
                    <a:lumMod val="75000"/>
                  </a:schemeClr>
                </a:solidFill>
                <a:latin typeface="Segoe UI" panose="020B0502040204020203" pitchFamily="34" charset="0"/>
                <a:cs typeface="Segoe UI" panose="020B0502040204020203" pitchFamily="34" charset="0"/>
              </a:rPr>
              <a:t> </a:t>
            </a:r>
            <a:r>
              <a:rPr lang="en-US" sz="2400" dirty="0" smtClean="0">
                <a:solidFill>
                  <a:schemeClr val="accent1">
                    <a:lumMod val="75000"/>
                  </a:schemeClr>
                </a:solidFill>
                <a:latin typeface="Segoe UI" panose="020B0502040204020203" pitchFamily="34" charset="0"/>
                <a:cs typeface="Segoe UI" panose="020B0502040204020203" pitchFamily="34" charset="0"/>
              </a:rPr>
              <a:t>Learn more at </a:t>
            </a:r>
            <a:r>
              <a:rPr lang="en-US" sz="2400" dirty="0" smtClean="0">
                <a:latin typeface="Segoe UI" panose="020B0502040204020203" pitchFamily="34" charset="0"/>
                <a:cs typeface="Segoe UI" panose="020B0502040204020203" pitchFamily="34" charset="0"/>
                <a:hlinkClick r:id="rId10"/>
              </a:rPr>
              <a:t>http://tfs.mmm.com</a:t>
            </a:r>
            <a:endParaRPr lang="en-US" sz="2400" dirty="0">
              <a:latin typeface="Segoe UI" panose="020B0502040204020203" pitchFamily="34" charset="0"/>
              <a:cs typeface="Segoe UI" panose="020B0502040204020203" pitchFamily="34" charset="0"/>
            </a:endParaRPr>
          </a:p>
        </p:txBody>
      </p:sp>
      <p:pic>
        <p:nvPicPr>
          <p:cNvPr id="18" name="Picture 17"/>
          <p:cNvPicPr>
            <a:picLocks noChangeAspect="1"/>
          </p:cNvPicPr>
          <p:nvPr/>
        </p:nvPicPr>
        <p:blipFill>
          <a:blip r:embed="rId11" cstate="print"/>
          <a:stretch>
            <a:fillRect/>
          </a:stretch>
        </p:blipFill>
        <p:spPr>
          <a:xfrm>
            <a:off x="16143523" y="25326792"/>
            <a:ext cx="4504514" cy="566121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9" name="TextBox 18"/>
          <p:cNvSpPr txBox="1"/>
          <p:nvPr/>
        </p:nvSpPr>
        <p:spPr>
          <a:xfrm>
            <a:off x="16143523" y="31130990"/>
            <a:ext cx="4834978" cy="338554"/>
          </a:xfrm>
          <a:prstGeom prst="rect">
            <a:avLst/>
          </a:prstGeom>
          <a:noFill/>
        </p:spPr>
        <p:txBody>
          <a:bodyPr wrap="none" rtlCol="0">
            <a:spAutoFit/>
          </a:bodyPr>
          <a:lstStyle/>
          <a:p>
            <a:r>
              <a:rPr lang="en-US" sz="800" dirty="0" err="1" smtClean="0">
                <a:latin typeface="Calibri" panose="020F0502020204030204" pitchFamily="34" charset="0"/>
              </a:rPr>
              <a:t>Infography</a:t>
            </a:r>
            <a:r>
              <a:rPr lang="en-US" sz="800" dirty="0" smtClean="0">
                <a:latin typeface="Calibri" panose="020F0502020204030204" pitchFamily="34" charset="0"/>
              </a:rPr>
              <a:t> created by </a:t>
            </a:r>
            <a:r>
              <a:rPr lang="en-US" sz="800" dirty="0" err="1" smtClean="0">
                <a:latin typeface="Calibri" panose="020F0502020204030204" pitchFamily="34" charset="0"/>
              </a:rPr>
              <a:t>InCycle</a:t>
            </a:r>
            <a:r>
              <a:rPr lang="en-US" sz="800" dirty="0" smtClean="0">
                <a:latin typeface="Calibri" panose="020F0502020204030204" pitchFamily="34" charset="0"/>
              </a:rPr>
              <a:t> Software</a:t>
            </a:r>
          </a:p>
          <a:p>
            <a:r>
              <a:rPr lang="en-US" sz="800" dirty="0" smtClean="0">
                <a:latin typeface="Calibri" panose="020F0502020204030204" pitchFamily="34" charset="0"/>
              </a:rPr>
              <a:t>Source information from Forrester:  The Total, Economic Impact of Microsoft Application Life Cycle </a:t>
            </a:r>
            <a:r>
              <a:rPr lang="en-US" sz="800" dirty="0" err="1" smtClean="0">
                <a:latin typeface="Calibri" panose="020F0502020204030204" pitchFamily="34" charset="0"/>
              </a:rPr>
              <a:t>Mangement</a:t>
            </a:r>
            <a:endParaRPr lang="en-US" sz="800" dirty="0">
              <a:latin typeface="Calibri" panose="020F0502020204030204" pitchFamily="34" charset="0"/>
            </a:endParaRPr>
          </a:p>
        </p:txBody>
      </p:sp>
      <p:sp>
        <p:nvSpPr>
          <p:cNvPr id="27" name="Rectangle 26"/>
          <p:cNvSpPr/>
          <p:nvPr/>
        </p:nvSpPr>
        <p:spPr>
          <a:xfrm>
            <a:off x="1842448" y="26637467"/>
            <a:ext cx="13663065" cy="2246769"/>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800" dirty="0" smtClean="0">
                <a:latin typeface="Segoe UI" panose="020B0502040204020203" pitchFamily="34" charset="0"/>
                <a:cs typeface="Segoe UI" panose="020B0502040204020203" pitchFamily="34" charset="0"/>
              </a:rPr>
              <a:t>“We </a:t>
            </a:r>
            <a:r>
              <a:rPr lang="en-US" sz="2800" dirty="0">
                <a:latin typeface="Segoe UI" panose="020B0502040204020203" pitchFamily="34" charset="0"/>
                <a:cs typeface="Segoe UI" panose="020B0502040204020203" pitchFamily="34" charset="0"/>
              </a:rPr>
              <a:t>need state of the art development processes to attract the best employees and stay ahead of our competitors through continuous innovation. Using Team Foundation Server to support agile development methods enables us to provide more business value to the bank</a:t>
            </a:r>
            <a:r>
              <a:rPr lang="en-US" sz="2800" dirty="0" smtClean="0">
                <a:latin typeface="Segoe UI" panose="020B0502040204020203" pitchFamily="34" charset="0"/>
                <a:cs typeface="Segoe UI" panose="020B0502040204020203" pitchFamily="34" charset="0"/>
              </a:rPr>
              <a:t>.”</a:t>
            </a: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 Arno </a:t>
            </a:r>
            <a:r>
              <a:rPr lang="en-US" sz="2800" dirty="0" err="1" smtClean="0">
                <a:latin typeface="Segoe UI" panose="020B0502040204020203" pitchFamily="34" charset="0"/>
                <a:cs typeface="Segoe UI" panose="020B0502040204020203" pitchFamily="34" charset="0"/>
              </a:rPr>
              <a:t>Tersteeg</a:t>
            </a:r>
            <a:r>
              <a:rPr lang="en-US" sz="2800" dirty="0" smtClean="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Global Head Professional Services and IT Risk </a:t>
            </a:r>
            <a:r>
              <a:rPr lang="en-US" sz="2800" dirty="0" smtClean="0">
                <a:latin typeface="Segoe UI" panose="020B0502040204020203" pitchFamily="34" charset="0"/>
                <a:cs typeface="Segoe UI" panose="020B0502040204020203" pitchFamily="34" charset="0"/>
              </a:rPr>
              <a:t>Management, </a:t>
            </a:r>
            <a:r>
              <a:rPr lang="en-US" sz="2800" dirty="0" err="1">
                <a:latin typeface="Segoe UI" panose="020B0502040204020203" pitchFamily="34" charset="0"/>
                <a:cs typeface="Segoe UI" panose="020B0502040204020203" pitchFamily="34" charset="0"/>
              </a:rPr>
              <a:t>Rabobank</a:t>
            </a:r>
            <a:r>
              <a:rPr lang="en-US" sz="2800" dirty="0">
                <a:latin typeface="Segoe UI" panose="020B0502040204020203" pitchFamily="34" charset="0"/>
                <a:cs typeface="Segoe UI" panose="020B0502040204020203" pitchFamily="34" charset="0"/>
              </a:rPr>
              <a:t> </a:t>
            </a:r>
          </a:p>
        </p:txBody>
      </p:sp>
      <p:sp>
        <p:nvSpPr>
          <p:cNvPr id="28" name="Rectangle 27"/>
          <p:cNvSpPr/>
          <p:nvPr/>
        </p:nvSpPr>
        <p:spPr>
          <a:xfrm>
            <a:off x="1151916" y="23682828"/>
            <a:ext cx="2877904" cy="646331"/>
          </a:xfrm>
          <a:prstGeom prst="rect">
            <a:avLst/>
          </a:prstGeom>
        </p:spPr>
        <p:txBody>
          <a:bodyPr wrap="none">
            <a:spAutoFit/>
          </a:bodyPr>
          <a:lstStyle/>
          <a:p>
            <a:r>
              <a:rPr lang="en-US" sz="3600" b="1" dirty="0">
                <a:latin typeface="Segoe UI" panose="020B0502040204020203" pitchFamily="34" charset="0"/>
                <a:cs typeface="Segoe UI" panose="020B0502040204020203" pitchFamily="34" charset="0"/>
              </a:rPr>
              <a:t>Testimonials</a:t>
            </a:r>
          </a:p>
        </p:txBody>
      </p:sp>
      <p:sp>
        <p:nvSpPr>
          <p:cNvPr id="29" name="TextBox 28"/>
          <p:cNvSpPr txBox="1"/>
          <p:nvPr/>
        </p:nvSpPr>
        <p:spPr>
          <a:xfrm>
            <a:off x="1151916" y="19436052"/>
            <a:ext cx="12596168" cy="3674220"/>
          </a:xfrm>
          <a:prstGeom prst="rect">
            <a:avLst/>
          </a:prstGeom>
          <a:noFill/>
        </p:spPr>
        <p:txBody>
          <a:bodyPr wrap="square" rtlCol="0">
            <a:noAutofit/>
          </a:bodyPr>
          <a:lstStyle/>
          <a:p>
            <a:r>
              <a:rPr lang="en-US" sz="3600" b="1" dirty="0">
                <a:latin typeface="Segoe UI" panose="020B0502040204020203" pitchFamily="34" charset="0"/>
                <a:cs typeface="Segoe UI" panose="020B0502040204020203" pitchFamily="34" charset="0"/>
              </a:rPr>
              <a:t>Project </a:t>
            </a:r>
            <a:r>
              <a:rPr lang="en-US" sz="3600" b="1" dirty="0" smtClean="0">
                <a:latin typeface="Segoe UI" panose="020B0502040204020203" pitchFamily="34" charset="0"/>
                <a:cs typeface="Segoe UI" panose="020B0502040204020203" pitchFamily="34" charset="0"/>
              </a:rPr>
              <a:t>Accessibility</a:t>
            </a:r>
            <a:endParaRPr lang="en-US" sz="3600" b="1" dirty="0">
              <a:latin typeface="Segoe UI" panose="020B0502040204020203" pitchFamily="34" charset="0"/>
              <a:cs typeface="Segoe UI" panose="020B0502040204020203" pitchFamily="34" charset="0"/>
            </a:endParaRPr>
          </a:p>
          <a:p>
            <a:r>
              <a:rPr lang="en-US" sz="3600" dirty="0">
                <a:latin typeface="Segoe UI" panose="020B0502040204020203" pitchFamily="34" charset="0"/>
                <a:cs typeface="Segoe UI" panose="020B0502040204020203" pitchFamily="34" charset="0"/>
              </a:rPr>
              <a:t>Provide project accessibility to team members and stakeholders from development </a:t>
            </a:r>
            <a:r>
              <a:rPr lang="en-US" sz="3600" dirty="0" smtClean="0">
                <a:latin typeface="Segoe UI" panose="020B0502040204020203" pitchFamily="34" charset="0"/>
                <a:cs typeface="Segoe UI" panose="020B0502040204020203" pitchFamily="34" charset="0"/>
              </a:rPr>
              <a:t>environments or a web interface.  Manage your backlog, measure progress, automate builds, trace testing back to requirements, automate deployments – all with ETFS.</a:t>
            </a:r>
            <a:endParaRPr lang="en-US" sz="3600" dirty="0">
              <a:latin typeface="Segoe UI" panose="020B0502040204020203" pitchFamily="34" charset="0"/>
              <a:cs typeface="Segoe UI" panose="020B0502040204020203" pitchFamily="34" charset="0"/>
            </a:endParaRPr>
          </a:p>
        </p:txBody>
      </p:sp>
      <p:sp>
        <p:nvSpPr>
          <p:cNvPr id="30" name="Rectangle 29"/>
          <p:cNvSpPr/>
          <p:nvPr/>
        </p:nvSpPr>
        <p:spPr>
          <a:xfrm>
            <a:off x="1423682" y="29172121"/>
            <a:ext cx="13547912" cy="138499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smtClean="0">
                <a:solidFill>
                  <a:srgbClr val="000000"/>
                </a:solidFill>
                <a:latin typeface="Segoe UI" panose="020B0502040204020203" pitchFamily="34" charset="0"/>
                <a:cs typeface="Segoe UI" panose="020B0502040204020203" pitchFamily="34" charset="0"/>
              </a:rPr>
              <a:t>“From </a:t>
            </a:r>
            <a:r>
              <a:rPr lang="en-US" sz="2800" dirty="0">
                <a:solidFill>
                  <a:srgbClr val="000000"/>
                </a:solidFill>
                <a:latin typeface="Segoe UI" panose="020B0502040204020203" pitchFamily="34" charset="0"/>
                <a:cs typeface="Segoe UI" panose="020B0502040204020203" pitchFamily="34" charset="0"/>
              </a:rPr>
              <a:t>a productivity perspective, we would conservatively estimate that our teams, on average, save at 2-4 hours a week by having TFS in place</a:t>
            </a:r>
            <a:r>
              <a:rPr lang="en-US" sz="2800" dirty="0" smtClean="0">
                <a:solidFill>
                  <a:srgbClr val="000000"/>
                </a:solidFill>
                <a:latin typeface="Segoe UI" panose="020B0502040204020203" pitchFamily="34" charset="0"/>
                <a:cs typeface="Segoe UI" panose="020B0502040204020203" pitchFamily="34" charset="0"/>
              </a:rPr>
              <a:t>.”</a:t>
            </a:r>
          </a:p>
          <a:p>
            <a:r>
              <a:rPr lang="en-US" sz="2800" dirty="0">
                <a:solidFill>
                  <a:srgbClr val="000000"/>
                </a:solidFill>
                <a:latin typeface="Segoe UI" panose="020B0502040204020203" pitchFamily="34" charset="0"/>
                <a:cs typeface="Segoe UI" panose="020B0502040204020203" pitchFamily="34" charset="0"/>
              </a:rPr>
              <a:t> </a:t>
            </a:r>
            <a:r>
              <a:rPr lang="en-US" sz="2800" dirty="0" smtClean="0">
                <a:solidFill>
                  <a:srgbClr val="000000"/>
                </a:solidFill>
                <a:latin typeface="Segoe UI" panose="020B0502040204020203" pitchFamily="34" charset="0"/>
                <a:cs typeface="Segoe UI" panose="020B0502040204020203" pitchFamily="34" charset="0"/>
              </a:rPr>
              <a:t>Alan Smyth &amp; Curt Morgan, IPD, 3M</a:t>
            </a:r>
            <a:endParaRPr lang="en-US" sz="2800" dirty="0">
              <a:latin typeface="Segoe UI" panose="020B0502040204020203" pitchFamily="34" charset="0"/>
              <a:cs typeface="Segoe UI" panose="020B0502040204020203" pitchFamily="34" charset="0"/>
            </a:endParaRPr>
          </a:p>
        </p:txBody>
      </p:sp>
      <p:sp>
        <p:nvSpPr>
          <p:cNvPr id="1024" name="TextBox 1023"/>
          <p:cNvSpPr txBox="1"/>
          <p:nvPr/>
        </p:nvSpPr>
        <p:spPr>
          <a:xfrm>
            <a:off x="1174307" y="24560847"/>
            <a:ext cx="13978607" cy="1798439"/>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noAutofit/>
          </a:bodyPr>
          <a:lstStyle/>
          <a:p>
            <a:r>
              <a:rPr lang="en-US" sz="2800" dirty="0">
                <a:latin typeface="Segoe UI" panose="020B0502040204020203" pitchFamily="34" charset="0"/>
                <a:cs typeface="Segoe UI" panose="020B0502040204020203" pitchFamily="34" charset="0"/>
              </a:rPr>
              <a:t>“We reduced the average project turnaround time by 35% …  due to transparent task </a:t>
            </a:r>
            <a:r>
              <a:rPr lang="en-US" sz="2800" dirty="0" smtClean="0">
                <a:latin typeface="Segoe UI" panose="020B0502040204020203" pitchFamily="34" charset="0"/>
                <a:cs typeface="Segoe UI" panose="020B0502040204020203" pitchFamily="34" charset="0"/>
              </a:rPr>
              <a:t>assignment, 360-degree </a:t>
            </a:r>
            <a:r>
              <a:rPr lang="en-US" sz="2800" dirty="0">
                <a:latin typeface="Segoe UI" panose="020B0502040204020203" pitchFamily="34" charset="0"/>
                <a:cs typeface="Segoe UI" panose="020B0502040204020203" pitchFamily="34" charset="0"/>
              </a:rPr>
              <a:t>awareness of customer requirements, and a shared </a:t>
            </a:r>
            <a:r>
              <a:rPr lang="en-US" sz="2800" dirty="0" smtClean="0">
                <a:latin typeface="Segoe UI" panose="020B0502040204020203" pitchFamily="34" charset="0"/>
                <a:cs typeface="Segoe UI" panose="020B0502040204020203" pitchFamily="34" charset="0"/>
              </a:rPr>
              <a:t>understanding </a:t>
            </a:r>
            <a:r>
              <a:rPr lang="en-US" sz="2800" dirty="0">
                <a:latin typeface="Segoe UI" panose="020B0502040204020203" pitchFamily="34" charset="0"/>
                <a:cs typeface="Segoe UI" panose="020B0502040204020203" pitchFamily="34" charset="0"/>
              </a:rPr>
              <a:t>of what each </a:t>
            </a:r>
            <a:r>
              <a:rPr lang="en-US" sz="2800" dirty="0" smtClean="0">
                <a:latin typeface="Segoe UI" panose="020B0502040204020203" pitchFamily="34" charset="0"/>
                <a:cs typeface="Segoe UI" panose="020B0502040204020203" pitchFamily="34" charset="0"/>
              </a:rPr>
              <a:t>coding </a:t>
            </a:r>
            <a:r>
              <a:rPr lang="en-US" sz="2800" dirty="0">
                <a:latin typeface="Segoe UI" panose="020B0502040204020203" pitchFamily="34" charset="0"/>
                <a:cs typeface="Segoe UI" panose="020B0502040204020203" pitchFamily="34" charset="0"/>
              </a:rPr>
              <a:t>project must achieve.”</a:t>
            </a:r>
          </a:p>
          <a:p>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Kha</a:t>
            </a:r>
            <a:r>
              <a:rPr lang="en-US" sz="2800" dirty="0">
                <a:latin typeface="Segoe UI" panose="020B0502040204020203" pitchFamily="34" charset="0"/>
                <a:cs typeface="Segoe UI" panose="020B0502040204020203" pitchFamily="34" charset="0"/>
              </a:rPr>
              <a:t> Thach, Offshore Development Centre Manager,  </a:t>
            </a:r>
            <a:r>
              <a:rPr lang="en-US" sz="2800" dirty="0" err="1">
                <a:latin typeface="Segoe UI" panose="020B0502040204020203" pitchFamily="34" charset="0"/>
                <a:cs typeface="Segoe UI" panose="020B0502040204020203" pitchFamily="34" charset="0"/>
              </a:rPr>
              <a:t>DiCentra</a:t>
            </a:r>
            <a:r>
              <a:rPr lang="en-US" sz="2800" dirty="0">
                <a:latin typeface="Segoe UI" panose="020B0502040204020203" pitchFamily="34" charset="0"/>
                <a:cs typeface="Segoe UI" panose="020B0502040204020203" pitchFamily="34" charset="0"/>
              </a:rPr>
              <a:t> </a:t>
            </a:r>
          </a:p>
          <a:p>
            <a:endParaRPr lang="en-US" sz="2800" dirty="0" smtClean="0"/>
          </a:p>
        </p:txBody>
      </p:sp>
      <p:sp>
        <p:nvSpPr>
          <p:cNvPr id="1027" name="TextBox 1026"/>
          <p:cNvSpPr txBox="1"/>
          <p:nvPr/>
        </p:nvSpPr>
        <p:spPr>
          <a:xfrm>
            <a:off x="16651705" y="3814720"/>
            <a:ext cx="4625292" cy="167167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numCol="2" rtlCol="0">
            <a:noAutofit/>
          </a:bodyPr>
          <a:lstStyle/>
          <a:p>
            <a:r>
              <a:rPr lang="en-US" sz="2000" b="1" dirty="0" smtClean="0">
                <a:latin typeface="Segoe UI" panose="020B0502040204020203" pitchFamily="34" charset="0"/>
                <a:cs typeface="Segoe UI" panose="020B0502040204020203" pitchFamily="34" charset="0"/>
              </a:rPr>
              <a:t>Stakeholders</a:t>
            </a:r>
          </a:p>
          <a:p>
            <a:r>
              <a:rPr lang="en-US" sz="2000" dirty="0" smtClean="0">
                <a:latin typeface="Segoe UI" panose="020B0502040204020203" pitchFamily="34" charset="0"/>
                <a:cs typeface="Segoe UI" panose="020B0502040204020203" pitchFamily="34" charset="0"/>
              </a:rPr>
              <a:t>HIS</a:t>
            </a:r>
          </a:p>
          <a:p>
            <a:r>
              <a:rPr lang="en-US" sz="2000" dirty="0" smtClean="0">
                <a:latin typeface="Segoe UI" panose="020B0502040204020203" pitchFamily="34" charset="0"/>
                <a:cs typeface="Segoe UI" panose="020B0502040204020203" pitchFamily="34" charset="0"/>
              </a:rPr>
              <a:t>DOC</a:t>
            </a:r>
          </a:p>
          <a:p>
            <a:r>
              <a:rPr lang="en-US" sz="2000" dirty="0" smtClean="0">
                <a:latin typeface="Segoe UI" panose="020B0502040204020203" pitchFamily="34" charset="0"/>
                <a:cs typeface="Segoe UI" panose="020B0502040204020203" pitchFamily="34" charset="0"/>
              </a:rPr>
              <a:t>IPD</a:t>
            </a:r>
          </a:p>
          <a:p>
            <a:r>
              <a:rPr lang="en-US" sz="2000" dirty="0" smtClean="0">
                <a:latin typeface="Segoe UI" panose="020B0502040204020203" pitchFamily="34" charset="0"/>
                <a:cs typeface="Segoe UI" panose="020B0502040204020203" pitchFamily="34" charset="0"/>
              </a:rPr>
              <a:t>CRL</a:t>
            </a:r>
          </a:p>
          <a:p>
            <a:r>
              <a:rPr lang="en-US" sz="2000" dirty="0" smtClean="0">
                <a:latin typeface="Segoe UI" panose="020B0502040204020203" pitchFamily="34" charset="0"/>
                <a:cs typeface="Segoe UI" panose="020B0502040204020203" pitchFamily="34" charset="0"/>
              </a:rPr>
              <a:t>IT</a:t>
            </a:r>
          </a:p>
          <a:p>
            <a:r>
              <a:rPr lang="en-US" sz="2000" dirty="0" smtClean="0">
                <a:latin typeface="Segoe UI" panose="020B0502040204020203" pitchFamily="34" charset="0"/>
                <a:cs typeface="Segoe UI" panose="020B0502040204020203" pitchFamily="34" charset="0"/>
              </a:rPr>
              <a:t>TSSD</a:t>
            </a:r>
          </a:p>
          <a:p>
            <a:r>
              <a:rPr lang="en-US" sz="2000" dirty="0" smtClean="0">
                <a:latin typeface="Segoe UI" panose="020B0502040204020203" pitchFamily="34" charset="0"/>
                <a:cs typeface="Segoe UI" panose="020B0502040204020203" pitchFamily="34" charset="0"/>
              </a:rPr>
              <a:t>SOSD</a:t>
            </a:r>
          </a:p>
          <a:p>
            <a:r>
              <a:rPr lang="en-US" sz="2000" dirty="0" smtClean="0">
                <a:latin typeface="Segoe UI" panose="020B0502040204020203" pitchFamily="34" charset="0"/>
                <a:cs typeface="Segoe UI" panose="020B0502040204020203" pitchFamily="34" charset="0"/>
              </a:rPr>
              <a:t>MVSS</a:t>
            </a:r>
          </a:p>
          <a:p>
            <a:r>
              <a:rPr lang="en-US" sz="2000" dirty="0" err="1" smtClean="0">
                <a:latin typeface="Segoe UI" panose="020B0502040204020203" pitchFamily="34" charset="0"/>
                <a:cs typeface="Segoe UI" panose="020B0502040204020203" pitchFamily="34" charset="0"/>
              </a:rPr>
              <a:t>Unitek</a:t>
            </a:r>
            <a:endParaRPr lang="en-US" sz="2000" dirty="0" smtClean="0">
              <a:latin typeface="Segoe UI" panose="020B0502040204020203" pitchFamily="34" charset="0"/>
              <a:cs typeface="Segoe UI" panose="020B0502040204020203" pitchFamily="34" charset="0"/>
            </a:endParaRPr>
          </a:p>
        </p:txBody>
      </p:sp>
      <p:pic>
        <p:nvPicPr>
          <p:cNvPr id="1025" name="Picture 1" desc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619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61925" cy="1143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14"/>
          <a:stretch>
            <a:fillRect/>
          </a:stretch>
        </p:blipFill>
        <p:spPr>
          <a:xfrm>
            <a:off x="1423682" y="11096742"/>
            <a:ext cx="8429625" cy="7610475"/>
          </a:xfrm>
          <a:prstGeom prst="rect">
            <a:avLst/>
          </a:prstGeom>
        </p:spPr>
      </p:pic>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4a3e436294db6511ba9b0312ee8e86119a381db"/>
</p:tagLst>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M">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a:ln>
              <a:noFill/>
            </a:ln>
            <a:solidFill>
              <a:schemeClr val="tx1"/>
            </a:solidFill>
            <a:effectLst/>
            <a:latin typeface="+mn-lt"/>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Arial" charset="0"/>
            <a:cs typeface="Arial" charset="0"/>
          </a:defRPr>
        </a:defPPr>
      </a:lstStyle>
    </a:lnDef>
    <a:txDef>
      <a:spPr>
        <a:noFill/>
      </a:spPr>
      <a:bodyPr wrap="square" rtlCol="0">
        <a:noAutofit/>
      </a:bodyPr>
      <a:lstStyle>
        <a:defPPr>
          <a:defRPr smtClean="0">
            <a:latin typeface="+mn-lt"/>
          </a:defRPr>
        </a:defPPr>
      </a:lstStyle>
    </a:tx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Theme 13">
        <a:dk1>
          <a:srgbClr val="000000"/>
        </a:dk1>
        <a:lt1>
          <a:srgbClr val="FFFFFF"/>
        </a:lt1>
        <a:dk2>
          <a:srgbClr val="000000"/>
        </a:dk2>
        <a:lt2>
          <a:srgbClr val="808080"/>
        </a:lt2>
        <a:accent1>
          <a:srgbClr val="0C4CB3"/>
        </a:accent1>
        <a:accent2>
          <a:srgbClr val="B32600"/>
        </a:accent2>
        <a:accent3>
          <a:srgbClr val="FFFFFF"/>
        </a:accent3>
        <a:accent4>
          <a:srgbClr val="000000"/>
        </a:accent4>
        <a:accent5>
          <a:srgbClr val="AAB2D6"/>
        </a:accent5>
        <a:accent6>
          <a:srgbClr val="A22100"/>
        </a:accent6>
        <a:hlink>
          <a:srgbClr val="4C198C"/>
        </a:hlink>
        <a:folHlink>
          <a:srgbClr val="4C9933"/>
        </a:folHlink>
      </a:clrScheme>
      <a:clrMap bg1="lt1" tx1="dk1" bg2="lt2" tx2="dk2" accent1="accent1" accent2="accent2" accent3="accent3" accent4="accent4" accent5="accent5" accent6="accent6" hlink="hlink" folHlink="folHlink"/>
    </a:extraClrScheme>
    <a:extraClrScheme>
      <a:clrScheme name="Office Theme 14">
        <a:dk1>
          <a:srgbClr val="000000"/>
        </a:dk1>
        <a:lt1>
          <a:srgbClr val="FFFFFF"/>
        </a:lt1>
        <a:dk2>
          <a:srgbClr val="000000"/>
        </a:dk2>
        <a:lt2>
          <a:srgbClr val="808080"/>
        </a:lt2>
        <a:accent1>
          <a:srgbClr val="BBE0E3"/>
        </a:accent1>
        <a:accent2>
          <a:srgbClr val="B32600"/>
        </a:accent2>
        <a:accent3>
          <a:srgbClr val="FFFFFF"/>
        </a:accent3>
        <a:accent4>
          <a:srgbClr val="000000"/>
        </a:accent4>
        <a:accent5>
          <a:srgbClr val="DAEDEF"/>
        </a:accent5>
        <a:accent6>
          <a:srgbClr val="A22100"/>
        </a:accent6>
        <a:hlink>
          <a:srgbClr val="0C4CB3"/>
        </a:hlink>
        <a:folHlink>
          <a:srgbClr val="4C198C"/>
        </a:folHlink>
      </a:clrScheme>
      <a:clrMap bg1="lt1" tx1="dk1" bg2="lt2" tx2="dk2" accent1="accent1" accent2="accent2" accent3="accent3" accent4="accent4" accent5="accent5" accent6="accent6" hlink="hlink" folHlink="folHlink"/>
    </a:extraClrScheme>
    <a:extraClrScheme>
      <a:clrScheme name="Office Theme 15">
        <a:dk1>
          <a:srgbClr val="000000"/>
        </a:dk1>
        <a:lt1>
          <a:srgbClr val="FFFFFF"/>
        </a:lt1>
        <a:dk2>
          <a:srgbClr val="000000"/>
        </a:dk2>
        <a:lt2>
          <a:srgbClr val="808080"/>
        </a:lt2>
        <a:accent1>
          <a:srgbClr val="000000"/>
        </a:accent1>
        <a:accent2>
          <a:srgbClr val="009900"/>
        </a:accent2>
        <a:accent3>
          <a:srgbClr val="FFFFFF"/>
        </a:accent3>
        <a:accent4>
          <a:srgbClr val="000000"/>
        </a:accent4>
        <a:accent5>
          <a:srgbClr val="AAAAAA"/>
        </a:accent5>
        <a:accent6>
          <a:srgbClr val="008A00"/>
        </a:accent6>
        <a:hlink>
          <a:srgbClr val="0C4CB3"/>
        </a:hlink>
        <a:folHlink>
          <a:srgbClr val="4C198C"/>
        </a:folHlink>
      </a:clrScheme>
      <a:clrMap bg1="lt1" tx1="dk1" bg2="lt2" tx2="dk2" accent1="accent1" accent2="accent2" accent3="accent3" accent4="accent4" accent5="accent5" accent6="accent6" hlink="hlink" folHlink="folHlink"/>
    </a:extraClrScheme>
    <a:extraClrScheme>
      <a:clrScheme name="Office Theme 16">
        <a:dk1>
          <a:srgbClr val="000000"/>
        </a:dk1>
        <a:lt1>
          <a:srgbClr val="FFFFFF"/>
        </a:lt1>
        <a:dk2>
          <a:srgbClr val="000000"/>
        </a:dk2>
        <a:lt2>
          <a:srgbClr val="808080"/>
        </a:lt2>
        <a:accent1>
          <a:srgbClr val="0068B1"/>
        </a:accent1>
        <a:accent2>
          <a:srgbClr val="7C9DCC"/>
        </a:accent2>
        <a:accent3>
          <a:srgbClr val="FFFFFF"/>
        </a:accent3>
        <a:accent4>
          <a:srgbClr val="000000"/>
        </a:accent4>
        <a:accent5>
          <a:srgbClr val="AAB9D5"/>
        </a:accent5>
        <a:accent6>
          <a:srgbClr val="708EB9"/>
        </a:accent6>
        <a:hlink>
          <a:srgbClr val="FF9933"/>
        </a:hlink>
        <a:folHlink>
          <a:srgbClr val="EEF3A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Year xmlns="f6f1f6a7-dff5-439f-bde7-1fdd4d2dde74">2014</Year>
    <Doc_x002e__x0020_Type xmlns="f6f1f6a7-dff5-439f-bde7-1fdd4d2dde74">
      <Value>Other</Value>
    </Doc_x002e_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FD87C8D859A794CA7EF64A5181253A2" ma:contentTypeVersion="2" ma:contentTypeDescription="Create a new document." ma:contentTypeScope="" ma:versionID="40bd3a2eafbe4fe956d8a008f659baec">
  <xsd:schema xmlns:xsd="http://www.w3.org/2001/XMLSchema" xmlns:xs="http://www.w3.org/2001/XMLSchema" xmlns:p="http://schemas.microsoft.com/office/2006/metadata/properties" xmlns:ns2="f6f1f6a7-dff5-439f-bde7-1fdd4d2dde74" targetNamespace="http://schemas.microsoft.com/office/2006/metadata/properties" ma:root="true" ma:fieldsID="2944585db8276215a4402d20f91c0406" ns2:_="">
    <xsd:import namespace="f6f1f6a7-dff5-439f-bde7-1fdd4d2dde74"/>
    <xsd:element name="properties">
      <xsd:complexType>
        <xsd:sequence>
          <xsd:element name="documentManagement">
            <xsd:complexType>
              <xsd:all>
                <xsd:element ref="ns2:Doc_x002e__x0020_Type" minOccurs="0"/>
                <xsd:element ref="ns2:Yea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f1f6a7-dff5-439f-bde7-1fdd4d2dde74" elementFormDefault="qualified">
    <xsd:import namespace="http://schemas.microsoft.com/office/2006/documentManagement/types"/>
    <xsd:import namespace="http://schemas.microsoft.com/office/infopath/2007/PartnerControls"/>
    <xsd:element name="Doc_x002e__x0020_Type" ma:index="1" nillable="true" ma:displayName="Doc. Type" ma:default="Other" ma:internalName="Doc_x002e__x0020_Type">
      <xsd:complexType>
        <xsd:complexContent>
          <xsd:extension base="dms:MultiChoice">
            <xsd:sequence>
              <xsd:element name="Value" maxOccurs="unbounded" minOccurs="0" nillable="true">
                <xsd:simpleType>
                  <xsd:restriction base="dms:Choice">
                    <xsd:enumeration value="Meeting Minutes"/>
                    <xsd:enumeration value="Room Organization"/>
                    <xsd:enumeration value="Receipts"/>
                    <xsd:enumeration value="Advertising"/>
                    <xsd:enumeration value="Tasks"/>
                    <xsd:enumeration value="Quote"/>
                    <xsd:enumeration value="Other"/>
                  </xsd:restriction>
                </xsd:simpleType>
              </xsd:element>
            </xsd:sequence>
          </xsd:extension>
        </xsd:complexContent>
      </xsd:complexType>
    </xsd:element>
    <xsd:element name="Year" ma:index="3" nillable="true" ma:displayName="Year" ma:default="2013" ma:internalName="Yea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798859-172E-4200-B24A-CECF6B9D288E}">
  <ds:schemaRefs>
    <ds:schemaRef ds:uri="http://schemas.openxmlformats.org/package/2006/metadata/core-properties"/>
    <ds:schemaRef ds:uri="http://schemas.microsoft.com/office/2006/documentManagement/types"/>
    <ds:schemaRef ds:uri="f6f1f6a7-dff5-439f-bde7-1fdd4d2dde74"/>
    <ds:schemaRef ds:uri="http://purl.org/dc/elements/1.1/"/>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01671BED-6833-4515-A7C2-7F41DDC5CA8C}">
  <ds:schemaRefs>
    <ds:schemaRef ds:uri="http://schemas.microsoft.com/sharepoint/v3/contenttype/forms"/>
  </ds:schemaRefs>
</ds:datastoreItem>
</file>

<file path=customXml/itemProps3.xml><?xml version="1.0" encoding="utf-8"?>
<ds:datastoreItem xmlns:ds="http://schemas.openxmlformats.org/officeDocument/2006/customXml" ds:itemID="{C3A8DF8E-1097-41B3-A702-B2F1AAA557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f1f6a7-dff5-439f-bde7-1fdd4d2dde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2338</TotalTime>
  <Words>309</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ＭＳ Ｐゴシック</vt:lpstr>
      <vt:lpstr>Arial</vt:lpstr>
      <vt:lpstr>Arial Narrow</vt:lpstr>
      <vt:lpstr>Calibri</vt:lpstr>
      <vt:lpstr>Logo3Mtt</vt:lpstr>
      <vt:lpstr>Segoe UI</vt:lpstr>
      <vt:lpstr>Symbol</vt:lpstr>
      <vt:lpstr>Times New Roman</vt:lpstr>
      <vt:lpstr>Wingdings</vt:lpstr>
      <vt:lpstr>blank</vt:lpstr>
      <vt:lpstr>PowerPoint Presentation</vt:lpstr>
    </vt:vector>
  </TitlesOfParts>
  <Company>3M</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in000436</dc:creator>
  <dc:description>www.3M.com/identity</dc:description>
  <cp:lastModifiedBy>Mike O'Brien</cp:lastModifiedBy>
  <cp:revision>43</cp:revision>
  <cp:lastPrinted>2014-10-30T19:43:05Z</cp:lastPrinted>
  <dcterms:created xsi:type="dcterms:W3CDTF">2014-03-09T15:45:23Z</dcterms:created>
  <dcterms:modified xsi:type="dcterms:W3CDTF">2014-10-30T19:45:17Z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0x0101002FD87C8D859A794CA7EF64A5181253A2</vt:lpwstr>
  </property>
</Properties>
</file>