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4" r:id="rId2"/>
    <p:sldId id="266" r:id="rId3"/>
    <p:sldId id="263" r:id="rId4"/>
    <p:sldId id="262" r:id="rId5"/>
    <p:sldId id="268" r:id="rId6"/>
    <p:sldId id="267" r:id="rId7"/>
    <p:sldId id="260" r:id="rId8"/>
    <p:sldId id="26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FBC72-7F1B-4B22-B9A4-8F5AF7C5C67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29811-16B1-46F0-AEA4-D98FEF691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8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387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6353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11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5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3064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603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418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864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265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47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373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9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3M Confidential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6755" y="1752600"/>
            <a:ext cx="8758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Enterprise Software Life-cycle Support System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Enterprise TFS - Software </a:t>
            </a:r>
            <a:r>
              <a:rPr lang="en-US" sz="2800" dirty="0" smtClean="0">
                <a:latin typeface="Calibri" panose="020F0502020204030204" pitchFamily="34" charset="0"/>
              </a:rPr>
              <a:t>Factory NTI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 algn="ctr" eaLnBrk="1" hangingPunct="1">
              <a:buSzTx/>
              <a:buNone/>
            </a:pPr>
            <a:r>
              <a:rPr lang="en-US" sz="2400" kern="0" dirty="0" smtClean="0">
                <a:solidFill>
                  <a:schemeClr val="bg2"/>
                </a:solidFill>
                <a:cs typeface="Arial" charset="0"/>
              </a:rPr>
              <a:t>Mike O’Brien, Toby Hable</a:t>
            </a:r>
          </a:p>
          <a:p>
            <a:pPr marL="0" indent="0" algn="ctr" eaLnBrk="1" hangingPunct="1">
              <a:buSzTx/>
              <a:buNone/>
            </a:pPr>
            <a:endParaRPr lang="en-US" kern="0" dirty="0" smtClean="0">
              <a:solidFill>
                <a:schemeClr val="bg2"/>
              </a:solidFill>
              <a:cs typeface="Arial" charset="0"/>
            </a:endParaRPr>
          </a:p>
          <a:p>
            <a:pPr marL="0" indent="0" algn="ctr" eaLnBrk="1" hangingPunct="1">
              <a:buSzTx/>
              <a:buNone/>
            </a:pPr>
            <a:r>
              <a:rPr lang="en-US" kern="0" dirty="0" smtClean="0">
                <a:solidFill>
                  <a:schemeClr val="bg2"/>
                </a:solidFill>
                <a:cs typeface="Arial" charset="0"/>
              </a:rPr>
              <a:t>August </a:t>
            </a:r>
            <a:r>
              <a:rPr lang="en-US" kern="0" dirty="0" smtClean="0">
                <a:solidFill>
                  <a:schemeClr val="bg2"/>
                </a:solidFill>
                <a:cs typeface="Arial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63564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31776"/>
            <a:ext cx="8229600" cy="530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NTI-Core: Software Life-cycle Support 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192146"/>
            <a:ext cx="4593771" cy="3970295"/>
          </a:xfrm>
          <a:prstGeom prst="rect">
            <a:avLst/>
          </a:prstGeom>
          <a:noFill/>
        </p:spPr>
        <p:txBody>
          <a:bodyPr wrap="square" lIns="91418" tIns="45709" rIns="91418" bIns="45709">
            <a:spAutoFit/>
          </a:bodyPr>
          <a:lstStyle/>
          <a:p>
            <a:pPr marL="234894" indent="-234894"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Technology: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Establish a Software Life-cycle Support System (SLSS) by leveraging Microsoft Team Foundation Server (TFS).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marL="234894" indent="-234894"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Training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solutions for customer interaction with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QA &amp; PROD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Initiate migration of HISD Team Projects Complete migration of all HISD Teams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marL="234894" indent="-234894"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72199" y="1211062"/>
            <a:ext cx="4866701" cy="4616861"/>
            <a:chOff x="4648200" y="1211061"/>
            <a:chExt cx="4341564" cy="397053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648200" y="1718633"/>
              <a:ext cx="4340225" cy="3462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4649692" y="1211061"/>
              <a:ext cx="434007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18" tIns="45709" rIns="91418" bIns="4570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 Narrow" pitchFamily="34" charset="0"/>
                </a:rPr>
                <a:t>Businesses</a:t>
              </a:r>
              <a:r>
                <a:rPr lang="en-US" sz="1600" dirty="0">
                  <a:solidFill>
                    <a:srgbClr val="000000"/>
                  </a:solidFill>
                  <a:latin typeface="Arial Narrow" pitchFamily="34" charset="0"/>
                </a:rPr>
                <a:t> – HISD, TSSD, IPD</a:t>
              </a: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88075" y="1777608"/>
            <a:ext cx="4406900" cy="317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Status:  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NTI – Core  Initiation into Pre-NTI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Resources: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1.25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FTE for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Mike O’Brien	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Don Carlson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0.50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Dave Schaller – HISD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Scott Howard – HISD</a:t>
            </a: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endParaRPr lang="en-US" sz="16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Total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funding request		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$200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K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Key SEMS Contact: 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Mike O’Brien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34" y="4850176"/>
            <a:ext cx="3121953" cy="17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2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 – Pre-NTI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12954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 smtClean="0"/>
              <a:t>Status of Deliverables:</a:t>
            </a:r>
            <a:endParaRPr lang="en-US" sz="14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System Requirements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Definition of the Service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Draft </a:t>
            </a:r>
            <a:r>
              <a:rPr lang="en-US" dirty="0"/>
              <a:t>of ‘Cost of Service</a:t>
            </a:r>
            <a:r>
              <a:rPr lang="en-US" dirty="0" smtClean="0"/>
              <a:t>’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Engaged </a:t>
            </a:r>
            <a:r>
              <a:rPr lang="en-US" dirty="0"/>
              <a:t>additional candidate </a:t>
            </a:r>
            <a:r>
              <a:rPr lang="en-US" dirty="0" smtClean="0"/>
              <a:t>Divisions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System Architecture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Draft of Service Level Agreement (SLA)</a:t>
            </a:r>
          </a:p>
          <a:p>
            <a:pPr lvl="2"/>
            <a:r>
              <a:rPr lang="en-US" dirty="0" smtClean="0"/>
              <a:t>CTOC Presentation</a:t>
            </a:r>
          </a:p>
          <a:p>
            <a:pPr lvl="2"/>
            <a:endParaRPr lang="en-US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61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914283"/>
              </p:ext>
            </p:extLst>
          </p:nvPr>
        </p:nvGraphicFramePr>
        <p:xfrm>
          <a:off x="838201" y="1600200"/>
          <a:ext cx="10600262" cy="38023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86466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</a:tblGrid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Install QA/PROD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Ops Team Training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Team</a:t>
                      </a:r>
                      <a:r>
                        <a:rPr lang="en-US" sz="1400" baseline="0" dirty="0" smtClean="0"/>
                        <a:t> Queue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Initiate HIS Team Onboarding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Onboard</a:t>
                      </a:r>
                      <a:r>
                        <a:rPr lang="en-US" sz="1400" baseline="0" dirty="0" smtClean="0"/>
                        <a:t> existing </a:t>
                      </a:r>
                      <a:r>
                        <a:rPr lang="en-US" sz="1400" baseline="0" dirty="0" err="1" smtClean="0"/>
                        <a:t>semstfs</a:t>
                      </a:r>
                      <a:r>
                        <a:rPr lang="en-US" sz="1400" baseline="0" dirty="0" smtClean="0"/>
                        <a:t> teams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>
            <a:off x="2595033" y="2010499"/>
            <a:ext cx="9355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352800" y="2405787"/>
            <a:ext cx="7196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3352799" y="2801075"/>
            <a:ext cx="1145118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352797" y="3196363"/>
            <a:ext cx="20454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072467" y="3602668"/>
            <a:ext cx="5501191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6455884" y="4112724"/>
            <a:ext cx="4988806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60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fee for each user of $10/user per month</a:t>
            </a:r>
          </a:p>
          <a:p>
            <a:r>
              <a:rPr lang="en-US" dirty="0" smtClean="0"/>
              <a:t>Charge for:</a:t>
            </a:r>
          </a:p>
          <a:p>
            <a:pPr lvl="1"/>
            <a:r>
              <a:rPr lang="en-US" dirty="0"/>
              <a:t>Team On Boarding</a:t>
            </a:r>
          </a:p>
          <a:p>
            <a:pPr lvl="1"/>
            <a:r>
              <a:rPr lang="en-US" dirty="0" smtClean="0"/>
              <a:t>Customization or system extension</a:t>
            </a:r>
          </a:p>
          <a:p>
            <a:pPr lvl="1"/>
            <a:r>
              <a:rPr lang="en-US" dirty="0" smtClean="0"/>
              <a:t>Training – TFS and Process Methodology</a:t>
            </a:r>
          </a:p>
          <a:p>
            <a:pPr lvl="1"/>
            <a:r>
              <a:rPr lang="en-US" dirty="0" smtClean="0"/>
              <a:t>Process Guidance services</a:t>
            </a:r>
          </a:p>
          <a:p>
            <a:pPr lvl="1"/>
            <a:r>
              <a:rPr lang="en-US" dirty="0" smtClean="0"/>
              <a:t>System Extension</a:t>
            </a:r>
          </a:p>
        </p:txBody>
      </p:sp>
    </p:spTree>
    <p:extLst>
      <p:ext uri="{BB962C8B-B14F-4D97-AF65-F5344CB8AC3E}">
        <p14:creationId xmlns:p14="http://schemas.microsoft.com/office/powerpoint/2010/main" val="8752229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and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 smtClean="0"/>
              <a:t>team 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&amp; </a:t>
            </a:r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Build training curriculum</a:t>
            </a:r>
            <a:endParaRPr lang="en-US" dirty="0"/>
          </a:p>
          <a:p>
            <a:r>
              <a:rPr lang="en-US" dirty="0" smtClean="0"/>
              <a:t>Chargeback spin up</a:t>
            </a:r>
            <a:r>
              <a:rPr lang="en-US" dirty="0"/>
              <a:t> </a:t>
            </a:r>
            <a:r>
              <a:rPr lang="en-US" dirty="0" smtClean="0"/>
              <a:t>as teams on boarded</a:t>
            </a:r>
            <a:endParaRPr lang="en-US" dirty="0"/>
          </a:p>
          <a:p>
            <a:r>
              <a:rPr lang="en-US" dirty="0" smtClean="0"/>
              <a:t>Chargeback for onboarding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6612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7"/>
            <a:ext cx="4631781" cy="4611601"/>
          </a:xfrm>
        </p:spPr>
        <p:txBody>
          <a:bodyPr/>
          <a:lstStyle/>
          <a:p>
            <a:r>
              <a:rPr lang="en-US" dirty="0" smtClean="0"/>
              <a:t>Startup cost – bring in Microsoft Consulting for implementation and consultation of entire service:  </a:t>
            </a:r>
            <a:r>
              <a:rPr lang="en-US" sz="3200" dirty="0" smtClean="0"/>
              <a:t>$200k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49750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Technology Platform and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38255" y="4995768"/>
            <a:ext cx="196291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TFS Technology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Platform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273570" y="2357634"/>
            <a:ext cx="18275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Value Added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25190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Test Case Management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9291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Build Automation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31089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Version Control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36988" y="4671918"/>
            <a:ext cx="1062132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1300" dirty="0">
                <a:latin typeface="Calibri" panose="020F0502020204030204" pitchFamily="34" charset="0"/>
              </a:rPr>
              <a:t>Requirements Management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00219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Project Management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86000" y="5479900"/>
            <a:ext cx="6632192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 smtClean="0"/>
              <a:t>TFS</a:t>
            </a:r>
            <a:endParaRPr lang="en-US" dirty="0"/>
          </a:p>
        </p:txBody>
      </p:sp>
      <p:sp>
        <p:nvSpPr>
          <p:cNvPr id="51" name="Right Brace 50"/>
          <p:cNvSpPr/>
          <p:nvPr/>
        </p:nvSpPr>
        <p:spPr>
          <a:xfrm>
            <a:off x="9003838" y="1600200"/>
            <a:ext cx="181055" cy="18288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7813392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Reporting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9025608" y="4273500"/>
            <a:ext cx="130628" cy="18922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279048" y="3522308"/>
            <a:ext cx="6634526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Enterprise Software Development Process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286000" y="1600200"/>
            <a:ext cx="219686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Requirements</a:t>
            </a:r>
            <a:endParaRPr lang="en-US" sz="10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Authoring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Requirements document with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Enterprise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defined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structure, methodology, and process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528610" y="2514600"/>
            <a:ext cx="3252812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DevOps</a:t>
            </a:r>
            <a:endParaRPr lang="en-US" sz="11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Automated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build, deploy and testing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harnesses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827169" y="1600200"/>
            <a:ext cx="109102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Rollup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Reporting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(self-service reporting portal)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25191" y="1600200"/>
            <a:ext cx="2156231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Cross Platform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Builds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iOS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Xamarian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Android / Linux)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20019" y="1600200"/>
            <a:ext cx="1068017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Cloud Hybridization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1382" y="4273499"/>
            <a:ext cx="6632192" cy="315092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Process Template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6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Bringing new teams onto ETFS will take time, and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224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19041</TotalTime>
  <Words>324</Words>
  <Application>Microsoft Office PowerPoint</Application>
  <PresentationFormat>Widescreen</PresentationFormat>
  <Paragraphs>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Narrow</vt:lpstr>
      <vt:lpstr>Calibri</vt:lpstr>
      <vt:lpstr>Wingdings</vt:lpstr>
      <vt:lpstr>3_CRPL</vt:lpstr>
      <vt:lpstr>PowerPoint Presentation</vt:lpstr>
      <vt:lpstr>NTI-Core: Software Life-cycle Support System</vt:lpstr>
      <vt:lpstr>Project Deliverables – Pre-NTI</vt:lpstr>
      <vt:lpstr>Timeline</vt:lpstr>
      <vt:lpstr>Cost of Service</vt:lpstr>
      <vt:lpstr>Budget and Timeline</vt:lpstr>
      <vt:lpstr>Setup Investment</vt:lpstr>
      <vt:lpstr>Technology Platform and Roadmap</vt:lpstr>
      <vt:lpstr>On Boarding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TFS</dc:title>
  <dc:creator>Mike O'Brien</dc:creator>
  <cp:lastModifiedBy>Mike O'Brien</cp:lastModifiedBy>
  <cp:revision>23</cp:revision>
  <dcterms:created xsi:type="dcterms:W3CDTF">2014-07-31T16:04:00Z</dcterms:created>
  <dcterms:modified xsi:type="dcterms:W3CDTF">2014-08-13T21:25:02Z</dcterms:modified>
</cp:coreProperties>
</file>