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380E3-47A0-45BB-8ED1-B3767AE7EAA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AE34-06D4-45C4-A2CE-7303BF12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Built</a:t>
            </a:r>
            <a:r>
              <a:rPr lang="en-US" baseline="0" dirty="0" smtClean="0"/>
              <a:t> upon Nonwovens Modeling NTI to generate nonwoven filter construction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Developed modeling </a:t>
            </a:r>
            <a:r>
              <a:rPr lang="en-US" baseline="0" dirty="0" err="1" smtClean="0"/>
              <a:t>methology</a:t>
            </a:r>
            <a:r>
              <a:rPr lang="en-US" baseline="0" dirty="0" smtClean="0"/>
              <a:t> to characterize composite filter 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Yielded insight into particle capture mechanism and efficiency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Demonstrated promising correlation for electrostatic filtration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7FD0C-5575-0A47-BA80-48A09A8818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8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0783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9F3-D7AF-414E-84F3-BBF896A0620E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3" y="597634"/>
            <a:ext cx="5689599" cy="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324" tIns="45661" rIns="91324" bIns="45661" anchor="ctr">
            <a:spAutoFit/>
          </a:bodyPr>
          <a:lstStyle/>
          <a:p>
            <a:pPr defTabSz="913534"/>
            <a:r>
              <a:rPr lang="en-US" sz="1867" b="1" dirty="0" smtClean="0">
                <a:solidFill>
                  <a:srgbClr val="C0504D"/>
                </a:solidFill>
              </a:rPr>
              <a:t>Enterprise Team Foundation Server </a:t>
            </a:r>
            <a:r>
              <a:rPr lang="en-US" sz="1867" b="1" dirty="0">
                <a:solidFill>
                  <a:srgbClr val="C0504D"/>
                </a:solidFill>
              </a:rPr>
              <a:t>(NTI)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2" y="1106648"/>
            <a:ext cx="5689599" cy="2955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552044" y="2717813"/>
            <a:ext cx="184496" cy="25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4" tIns="45661" rIns="91324" bIns="45661">
            <a:spAutoFit/>
          </a:bodyPr>
          <a:lstStyle/>
          <a:p>
            <a:pPr algn="ctr" defTabSz="913534"/>
            <a:endParaRPr lang="en-US" sz="1067" dirty="0">
              <a:solidFill>
                <a:srgbClr val="33CC33"/>
              </a:solidFill>
              <a:latin typeface="Calibri" pitchFamily="34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197600" y="584200"/>
            <a:ext cx="568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324" tIns="45661" rIns="91324" bIns="45661" anchor="ctr"/>
          <a:lstStyle/>
          <a:p>
            <a:pPr defTabSz="913534"/>
            <a:r>
              <a:rPr lang="en-US" sz="2000" b="1" dirty="0">
                <a:solidFill>
                  <a:srgbClr val="000000"/>
                </a:solidFill>
              </a:rPr>
              <a:t>Businesses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smtClean="0">
                <a:solidFill>
                  <a:srgbClr val="000000"/>
                </a:solidFill>
              </a:rPr>
              <a:t>HIS, DOC, </a:t>
            </a:r>
            <a:r>
              <a:rPr lang="en-US" sz="2000" dirty="0" err="1" smtClean="0">
                <a:solidFill>
                  <a:srgbClr val="000000"/>
                </a:solidFill>
              </a:rPr>
              <a:t>Unitek</a:t>
            </a:r>
            <a:r>
              <a:rPr lang="en-US" sz="2000" dirty="0" smtClean="0">
                <a:solidFill>
                  <a:srgbClr val="000000"/>
                </a:solidFill>
              </a:rPr>
              <a:t>, AAD, IPD, TSSD, SOSD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97600" y="1121410"/>
            <a:ext cx="5689600" cy="526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7081" y="6070601"/>
            <a:ext cx="5520420" cy="318005"/>
          </a:xfrm>
          <a:prstGeom prst="rect">
            <a:avLst/>
          </a:prstGeom>
          <a:noFill/>
        </p:spPr>
        <p:txBody>
          <a:bodyPr wrap="square" lIns="91348" tIns="45673" rIns="91348" bIns="45673" rtlCol="0">
            <a:spAutoFit/>
          </a:bodyPr>
          <a:lstStyle/>
          <a:p>
            <a:pPr defTabSz="913534"/>
            <a:r>
              <a:rPr lang="en-US" sz="1467" b="1" dirty="0">
                <a:solidFill>
                  <a:prstClr val="black"/>
                </a:solidFill>
                <a:latin typeface="Arial Narrow" pitchFamily="34" charset="0"/>
              </a:rPr>
              <a:t>Key SEMS Contacts:</a:t>
            </a:r>
            <a:r>
              <a:rPr lang="en-US" sz="1467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467" dirty="0" smtClean="0">
                <a:solidFill>
                  <a:prstClr val="black"/>
                </a:solidFill>
                <a:latin typeface="Arial Narrow" pitchFamily="34" charset="0"/>
              </a:rPr>
              <a:t>Mike O’Brien</a:t>
            </a:r>
            <a:endParaRPr lang="en-US" sz="1600" b="1" u="sng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7503" y="1092204"/>
            <a:ext cx="5473700" cy="2859078"/>
          </a:xfrm>
          <a:prstGeom prst="rect">
            <a:avLst/>
          </a:prstGeom>
          <a:noFill/>
        </p:spPr>
        <p:txBody>
          <a:bodyPr wrap="square" lIns="67969" tIns="33985" rIns="67969" bIns="33985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Technology: 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Establish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an Application Lifecycle Management (ALM) Support System by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leveraging Microsoft Team Foundation Server (TFS).</a:t>
            </a:r>
          </a:p>
          <a:p>
            <a:pPr>
              <a:buFont typeface="Arial" pitchFamily="34" charset="0"/>
              <a:buChar char="•"/>
              <a:defRPr/>
            </a:pPr>
            <a:endParaRPr lang="en-US" sz="533" dirty="0">
              <a:solidFill>
                <a:prstClr val="black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Objective: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Implement an Enterprise Team Foundation Server providing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 Develop team of ALM specialists to support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3M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software businesses</a:t>
            </a: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197600" y="1092203"/>
            <a:ext cx="5689600" cy="328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973" tIns="40987" rIns="81973" bIns="40987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/>
              </a:rPr>
              <a:t>Status: </a:t>
            </a:r>
          </a:p>
          <a:p>
            <a:pPr marL="228410" indent="-22841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Pre-NTI</a:t>
            </a:r>
            <a:endParaRPr lang="en-US" sz="1600" dirty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/>
              </a:rPr>
              <a:t>Progress: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System Requirements defined and accepted by multiple divisions</a:t>
            </a:r>
            <a:endParaRPr lang="en-US" sz="1600" dirty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  <a:latin typeface="Arial Narrow"/>
              </a:rPr>
              <a:t>System Functionality Defined</a:t>
            </a:r>
            <a:endParaRPr lang="en-US" sz="1600" dirty="0">
              <a:solidFill>
                <a:srgbClr val="000000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Multiple Divisions engaged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Draft of Service Level Agreement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System Architecture (in progress)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Draft of Cost of Service (in progress)</a:t>
            </a:r>
          </a:p>
          <a:p>
            <a:pPr>
              <a:defRPr/>
            </a:pPr>
            <a:endParaRPr lang="en-US" sz="1600" b="1" dirty="0" smtClean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endParaRPr lang="en-US" sz="1600" b="1" dirty="0" smtClean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 Narrow"/>
              </a:rPr>
              <a:t>Timeline</a:t>
            </a:r>
          </a:p>
          <a:p>
            <a:pPr>
              <a:defRPr/>
            </a:pPr>
            <a:endParaRPr lang="en-US" sz="1600" b="1" dirty="0">
              <a:solidFill>
                <a:prstClr val="black"/>
              </a:solidFill>
              <a:latin typeface="Arial Narrow"/>
            </a:endParaRPr>
          </a:p>
        </p:txBody>
      </p:sp>
      <p:pic>
        <p:nvPicPr>
          <p:cNvPr id="19" name="Picture 18" descr="CRL2.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1600" y="0"/>
            <a:ext cx="2235200" cy="61319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22982"/>
              </p:ext>
            </p:extLst>
          </p:nvPr>
        </p:nvGraphicFramePr>
        <p:xfrm>
          <a:off x="576467" y="2514600"/>
          <a:ext cx="4245438" cy="966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719"/>
                <a:gridCol w="2122719"/>
              </a:tblGrid>
              <a:tr h="33067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Project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Test Case Management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Requirements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Build Automation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Version Control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Reporting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8" y="4342008"/>
            <a:ext cx="4992688" cy="2118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459" y="4342008"/>
            <a:ext cx="5395047" cy="15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0C259A7161F438FA784257010334D" ma:contentTypeVersion="0" ma:contentTypeDescription="Create a new document." ma:contentTypeScope="" ma:versionID="b2b09026a26ae8b88758c6f62fba2f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c6aa9cbb78429ff5556453bce906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AC1782-3297-4ADC-BBD1-0AC50C16FF7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217949-E203-43B6-83E8-83A95FBF4A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1FA877-38D3-4206-8BE3-86C2DA9F0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155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Michael</cp:lastModifiedBy>
  <cp:revision>12</cp:revision>
  <dcterms:created xsi:type="dcterms:W3CDTF">2014-06-10T21:08:02Z</dcterms:created>
  <dcterms:modified xsi:type="dcterms:W3CDTF">2014-06-13T18:55:50Z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0x010100B7D0C259A7161F438FA784257010334D</vt:lpwstr>
  </property>
  <property fmtid="{D5CDD505-2E9C-101B-9397-08002B2CF9AE}" pid="3" name="IsMyDocuments">
    <vt:bool>true</vt:bool>
  </property>
</Properties>
</file>