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7"/>
  </p:notesMasterIdLst>
  <p:sldIdLst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380E3-47A0-45BB-8ED1-B3767AE7EAAE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1AE34-06D4-45C4-A2CE-7303BF12F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40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5325"/>
            <a:ext cx="62007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Built</a:t>
            </a:r>
            <a:r>
              <a:rPr lang="en-US" baseline="0" dirty="0" smtClean="0"/>
              <a:t> upon Nonwovens Modeling NTI to generate nonwoven filter construction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Developed modeling </a:t>
            </a:r>
            <a:r>
              <a:rPr lang="en-US" baseline="0" dirty="0" err="1" smtClean="0"/>
              <a:t>methology</a:t>
            </a:r>
            <a:r>
              <a:rPr lang="en-US" baseline="0" dirty="0" smtClean="0"/>
              <a:t> to characterize composite filter performance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Yielded insight into particle capture mechanism and efficiency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Demonstrated promising correlation for electrostatic filtration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7FD0C-5575-0A47-BA80-48A09A88182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8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1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0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0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07834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0" y="6291266"/>
            <a:ext cx="1041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 algn="ctr"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73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4117" y="6291266"/>
            <a:ext cx="116628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101600" y="6572253"/>
            <a:ext cx="1117600" cy="200025"/>
          </a:xfrm>
        </p:spPr>
        <p:txBody>
          <a:bodyPr/>
          <a:lstStyle>
            <a:lvl1pPr algn="ctr"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13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 txBox="1">
            <a:spLocks noChangeArrowheads="1"/>
          </p:cNvSpPr>
          <p:nvPr/>
        </p:nvSpPr>
        <p:spPr bwMode="auto">
          <a:xfrm>
            <a:off x="101600" y="6572253"/>
            <a:ext cx="11176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b"/>
          <a:lstStyle>
            <a:lvl1pPr algn="ctr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</a:rPr>
              <a:t>3M Confidential</a:t>
            </a:r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71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60569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525588"/>
            <a:ext cx="53848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284" y="1525588"/>
            <a:ext cx="53848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7851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38018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7952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83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0041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1264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11973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4480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620716"/>
            <a:ext cx="2743200" cy="5049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284" y="620716"/>
            <a:ext cx="8026400" cy="5049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674708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41"/>
            <a:ext cx="109728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3M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24C4D1-85C9-43ED-B731-1A75058AEB8E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17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620714"/>
            <a:ext cx="10972800" cy="53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8"/>
            <a:ext cx="10972800" cy="414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6107799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5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2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7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6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1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9F3-D7AF-414E-84F3-BBF896A0620E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4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AE9F3-D7AF-414E-84F3-BBF896A0620E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9D237-F9A8-4E27-987D-6B50AFBA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620714"/>
            <a:ext cx="10972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4" y="1525588"/>
            <a:ext cx="1097280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Sample Bullet (28 pt. Arial Narrow)</a:t>
            </a:r>
          </a:p>
          <a:p>
            <a:pPr lvl="1"/>
            <a:r>
              <a:rPr lang="en-US" smtClean="0"/>
              <a:t>Sub Bullet (24 pt. Arial Narrow)</a:t>
            </a:r>
          </a:p>
          <a:p>
            <a:pPr lvl="1"/>
            <a:r>
              <a:rPr lang="en-US" smtClean="0"/>
              <a:t>Sub Bullet (24 pt. Arial Narrow)</a:t>
            </a:r>
          </a:p>
          <a:p>
            <a:pPr lvl="0"/>
            <a:r>
              <a:rPr lang="en-US" smtClean="0"/>
              <a:t>Sample Bullet (28 pt. Arial Narrow)</a:t>
            </a:r>
          </a:p>
          <a:p>
            <a:pPr lvl="1"/>
            <a:r>
              <a:rPr lang="en-US" smtClean="0"/>
              <a:t>Sub Bullet (24 pt. Arial Narrow)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34953" y="6435728"/>
            <a:ext cx="64558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CC17A7-971D-4F30-8579-4BEEAFF15EAD}" type="slidenum">
              <a:rPr lang="en-US" sz="100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srgbClr val="808080"/>
              </a:solidFill>
              <a:latin typeface="Arial Black" pitchFamily="34" charset="0"/>
            </a:endParaRPr>
          </a:p>
        </p:txBody>
      </p:sp>
      <p:pic>
        <p:nvPicPr>
          <p:cNvPr id="1029" name="Picture 40" descr="48 pt 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1049000" y="6291266"/>
            <a:ext cx="1041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964518" y="6611940"/>
            <a:ext cx="31995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B2B2B2"/>
                </a:solidFill>
              </a:rPr>
              <a:t>SEMS</a:t>
            </a:r>
            <a:r>
              <a:rPr lang="en-US" sz="1100" dirty="0">
                <a:solidFill>
                  <a:srgbClr val="B2B2B2"/>
                </a:solidFill>
              </a:rPr>
              <a:t>  Software, Electronic &amp; Mechanical Systems Laboratory</a:t>
            </a:r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2" y="6572253"/>
            <a:ext cx="10795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0808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3984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5000"/>
        </a:spcAft>
        <a:buClr>
          <a:srgbClr val="4C9933"/>
        </a:buClr>
        <a:buFont typeface="Wingdings" pitchFamily="2" charset="2"/>
        <a:buChar char="§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20000"/>
        </a:spcAft>
        <a:buClr>
          <a:srgbClr val="808080"/>
        </a:buClr>
        <a:buSzPct val="60000"/>
        <a:buFont typeface="Wingdings" pitchFamily="2" charset="2"/>
        <a:buChar char="§"/>
        <a:defRPr sz="2400" i="1">
          <a:solidFill>
            <a:srgbClr val="4D4D4D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4803" y="597634"/>
            <a:ext cx="5689599" cy="379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324" tIns="45661" rIns="91324" bIns="45661" anchor="ctr">
            <a:spAutoFit/>
          </a:bodyPr>
          <a:lstStyle/>
          <a:p>
            <a:pPr defTabSz="913534"/>
            <a:r>
              <a:rPr lang="en-US" sz="1867" b="1" dirty="0" smtClean="0">
                <a:solidFill>
                  <a:srgbClr val="C0504D"/>
                </a:solidFill>
              </a:rPr>
              <a:t>Enterprise Team Foundation Server </a:t>
            </a:r>
            <a:r>
              <a:rPr lang="en-US" sz="1867" b="1" dirty="0">
                <a:solidFill>
                  <a:srgbClr val="C0504D"/>
                </a:solidFill>
              </a:rPr>
              <a:t>(NTI)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2" y="1106648"/>
            <a:ext cx="5689599" cy="2955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24" tIns="45661" rIns="91324" bIns="45661" anchor="ctr"/>
          <a:lstStyle/>
          <a:p>
            <a:pPr defTabSz="913534"/>
            <a:endParaRPr lang="en-US" sz="16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3552044" y="2717813"/>
            <a:ext cx="184496" cy="256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24" tIns="45661" rIns="91324" bIns="45661">
            <a:spAutoFit/>
          </a:bodyPr>
          <a:lstStyle/>
          <a:p>
            <a:pPr algn="ctr" defTabSz="913534"/>
            <a:endParaRPr lang="en-US" sz="1067" dirty="0">
              <a:solidFill>
                <a:srgbClr val="33CC33"/>
              </a:solidFill>
              <a:latin typeface="Calibri" pitchFamily="34" charset="0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197600" y="584200"/>
            <a:ext cx="5689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324" tIns="45661" rIns="91324" bIns="45661" anchor="ctr"/>
          <a:lstStyle/>
          <a:p>
            <a:pPr defTabSz="913534"/>
            <a:r>
              <a:rPr lang="en-US" sz="2000" b="1" dirty="0">
                <a:solidFill>
                  <a:srgbClr val="000000"/>
                </a:solidFill>
              </a:rPr>
              <a:t>Businesses</a:t>
            </a:r>
            <a:r>
              <a:rPr lang="en-US" sz="2000" dirty="0">
                <a:solidFill>
                  <a:srgbClr val="000000"/>
                </a:solidFill>
              </a:rPr>
              <a:t> – </a:t>
            </a:r>
            <a:r>
              <a:rPr lang="en-US" sz="2000" dirty="0" smtClean="0">
                <a:solidFill>
                  <a:srgbClr val="000000"/>
                </a:solidFill>
              </a:rPr>
              <a:t>HIS, DOC, </a:t>
            </a:r>
            <a:r>
              <a:rPr lang="en-US" sz="2000" dirty="0" err="1" smtClean="0">
                <a:solidFill>
                  <a:srgbClr val="000000"/>
                </a:solidFill>
              </a:rPr>
              <a:t>Unitek</a:t>
            </a:r>
            <a:r>
              <a:rPr lang="en-US" sz="2000" dirty="0" smtClean="0">
                <a:solidFill>
                  <a:srgbClr val="000000"/>
                </a:solidFill>
              </a:rPr>
              <a:t>, AAD, IPD, TSSD, SOSD</a:t>
            </a:r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97600" y="1121410"/>
            <a:ext cx="5689600" cy="5267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24" tIns="45661" rIns="91324" bIns="45661" anchor="ctr"/>
          <a:lstStyle/>
          <a:p>
            <a:pPr defTabSz="913534"/>
            <a:endParaRPr lang="en-US" sz="16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27081" y="6070601"/>
            <a:ext cx="5520420" cy="318005"/>
          </a:xfrm>
          <a:prstGeom prst="rect">
            <a:avLst/>
          </a:prstGeom>
          <a:noFill/>
        </p:spPr>
        <p:txBody>
          <a:bodyPr wrap="square" lIns="91348" tIns="45673" rIns="91348" bIns="45673" rtlCol="0">
            <a:spAutoFit/>
          </a:bodyPr>
          <a:lstStyle/>
          <a:p>
            <a:pPr defTabSz="913534"/>
            <a:r>
              <a:rPr lang="en-US" sz="1467" b="1" dirty="0">
                <a:solidFill>
                  <a:prstClr val="black"/>
                </a:solidFill>
                <a:latin typeface="Arial Narrow" pitchFamily="34" charset="0"/>
              </a:rPr>
              <a:t>Key SEMS Contacts:</a:t>
            </a:r>
            <a:r>
              <a:rPr lang="en-US" sz="1467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en-US" sz="1467" dirty="0" smtClean="0">
                <a:solidFill>
                  <a:prstClr val="black"/>
                </a:solidFill>
                <a:latin typeface="Arial Narrow" pitchFamily="34" charset="0"/>
              </a:rPr>
              <a:t>Mike O’Brien</a:t>
            </a:r>
            <a:endParaRPr lang="en-US" sz="1600" b="1" u="sng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7503" y="1092204"/>
            <a:ext cx="5473700" cy="2859078"/>
          </a:xfrm>
          <a:prstGeom prst="rect">
            <a:avLst/>
          </a:prstGeom>
          <a:noFill/>
        </p:spPr>
        <p:txBody>
          <a:bodyPr wrap="square" lIns="67969" tIns="33985" rIns="67969" bIns="33985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Arial Narrow" pitchFamily="34" charset="0"/>
              </a:rPr>
              <a:t>Technology: </a:t>
            </a:r>
          </a:p>
          <a:p>
            <a:pPr marL="234894" indent="-234894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Establish 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an Application Lifecycle Management (ALM) Support System by </a:t>
            </a: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leveraging Microsoft Team Foundation Server (TFS).</a:t>
            </a:r>
          </a:p>
          <a:p>
            <a:pPr>
              <a:buFont typeface="Arial" pitchFamily="34" charset="0"/>
              <a:buChar char="•"/>
              <a:defRPr/>
            </a:pPr>
            <a:endParaRPr lang="en-US" sz="533" dirty="0">
              <a:solidFill>
                <a:prstClr val="black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Arial Narrow" pitchFamily="34" charset="0"/>
              </a:rPr>
              <a:t>Objective:</a:t>
            </a:r>
          </a:p>
          <a:p>
            <a:pPr marL="101063" indent="-101063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Arial Narrow" pitchFamily="34" charset="0"/>
              </a:rPr>
              <a:t>Implement an Enterprise Team Foundation Server providing</a:t>
            </a: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 smtClean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 smtClean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endParaRPr lang="en-US" sz="1600" dirty="0" smtClean="0">
              <a:solidFill>
                <a:prstClr val="black"/>
              </a:solidFill>
              <a:latin typeface="Arial Narrow" pitchFamily="34" charset="0"/>
            </a:endParaRPr>
          </a:p>
          <a:p>
            <a:pPr marL="101063" indent="-101063"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  <a:latin typeface="Arial Narrow" pitchFamily="34" charset="0"/>
              </a:rPr>
              <a:t> Develop team of ALM specialists to support 3M software businesses</a:t>
            </a:r>
            <a:endParaRPr lang="en-US" sz="1600" dirty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6197600" y="1092203"/>
            <a:ext cx="5689600" cy="328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1973" tIns="40987" rIns="81973" bIns="40987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Arial Narrow"/>
              </a:rPr>
              <a:t>Status: </a:t>
            </a:r>
          </a:p>
          <a:p>
            <a:pPr marL="228410" indent="-228410"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Pre-NTI</a:t>
            </a:r>
            <a:endParaRPr lang="en-US" sz="1600" dirty="0">
              <a:solidFill>
                <a:prstClr val="black"/>
              </a:solidFill>
              <a:latin typeface="Arial Narrow"/>
            </a:endParaRPr>
          </a:p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Arial Narrow"/>
              </a:rPr>
              <a:t>Progress: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System Requirements defined and accepted by multiple divisions</a:t>
            </a:r>
            <a:endParaRPr lang="en-US" sz="1600" dirty="0">
              <a:solidFill>
                <a:prstClr val="black"/>
              </a:solidFill>
              <a:latin typeface="Arial Narrow"/>
            </a:endParaRP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Multiple </a:t>
            </a: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Divisions engaged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Draft of Service Level Agreement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System </a:t>
            </a: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Architecture</a:t>
            </a:r>
            <a:endParaRPr lang="en-US" sz="1600" dirty="0" smtClean="0">
              <a:solidFill>
                <a:prstClr val="black"/>
              </a:solidFill>
              <a:latin typeface="Arial Narrow"/>
            </a:endParaRP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Draft of Cost of </a:t>
            </a: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Service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  <a:latin typeface="Arial Narrow"/>
              </a:rPr>
              <a:t>HIS Team Pilot (on going)</a:t>
            </a:r>
            <a:endParaRPr lang="en-US" sz="1600" dirty="0" smtClean="0">
              <a:solidFill>
                <a:prstClr val="black"/>
              </a:solidFill>
              <a:latin typeface="Arial Narrow"/>
            </a:endParaRPr>
          </a:p>
          <a:p>
            <a:pPr>
              <a:defRPr/>
            </a:pPr>
            <a:endParaRPr lang="en-US" sz="1600" b="1" dirty="0">
              <a:solidFill>
                <a:prstClr val="black"/>
              </a:solidFill>
              <a:latin typeface="Arial Narrow"/>
            </a:endParaRPr>
          </a:p>
          <a:p>
            <a:pPr>
              <a:defRPr/>
            </a:pPr>
            <a:endParaRPr lang="en-US" sz="1600" b="1" dirty="0" smtClean="0">
              <a:solidFill>
                <a:prstClr val="black"/>
              </a:solidFill>
              <a:latin typeface="Arial Narrow"/>
            </a:endParaRPr>
          </a:p>
          <a:p>
            <a:pPr>
              <a:defRPr/>
            </a:pPr>
            <a:r>
              <a:rPr lang="en-US" sz="1600" b="1" dirty="0" smtClean="0">
                <a:solidFill>
                  <a:prstClr val="black"/>
                </a:solidFill>
                <a:latin typeface="Arial Narrow"/>
              </a:rPr>
              <a:t>Timeline</a:t>
            </a:r>
          </a:p>
          <a:p>
            <a:pPr>
              <a:defRPr/>
            </a:pPr>
            <a:endParaRPr lang="en-US" sz="1600" b="1" dirty="0">
              <a:solidFill>
                <a:prstClr val="black"/>
              </a:solidFill>
              <a:latin typeface="Arial Narrow"/>
            </a:endParaRPr>
          </a:p>
        </p:txBody>
      </p:sp>
      <p:pic>
        <p:nvPicPr>
          <p:cNvPr id="19" name="Picture 18" descr="CRL2.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21600" y="0"/>
            <a:ext cx="2235200" cy="613197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22982"/>
              </p:ext>
            </p:extLst>
          </p:nvPr>
        </p:nvGraphicFramePr>
        <p:xfrm>
          <a:off x="576467" y="2514600"/>
          <a:ext cx="4245438" cy="9663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2719"/>
                <a:gridCol w="2122719"/>
              </a:tblGrid>
              <a:tr h="33067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Project Management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Test Case Management</a:t>
                      </a:r>
                      <a:endParaRPr lang="en-US" sz="1200" b="0" dirty="0"/>
                    </a:p>
                  </a:txBody>
                  <a:tcPr/>
                </a:tc>
              </a:tr>
              <a:tr h="31784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Requirements Management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Build Automation</a:t>
                      </a:r>
                      <a:endParaRPr lang="en-US" sz="1200" b="0" dirty="0"/>
                    </a:p>
                  </a:txBody>
                  <a:tcPr/>
                </a:tc>
              </a:tr>
              <a:tr h="31784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Version Control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Reporting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58" y="4342008"/>
            <a:ext cx="4992688" cy="2118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937" y="4166128"/>
            <a:ext cx="5367564" cy="157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4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CRPL">
  <a:themeElements>
    <a:clrScheme name="CR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RPL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E11C7E3C11634B857143A596598DB7" ma:contentTypeVersion="0" ma:contentTypeDescription="Create a new document." ma:contentTypeScope="" ma:versionID="73ff6f429ee31722491b621593e161d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1217949-E203-43B6-83E8-83A95FBF4A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AC1782-3297-4ADC-BBD1-0AC50C16FF7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A40B965-3C99-430E-BF2B-9E06FC08BC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151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Arial Narrow</vt:lpstr>
      <vt:lpstr>Calibri</vt:lpstr>
      <vt:lpstr>Calibri Light</vt:lpstr>
      <vt:lpstr>Wingdings</vt:lpstr>
      <vt:lpstr>Office Theme</vt:lpstr>
      <vt:lpstr>3_CRPL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O'Brien</dc:creator>
  <cp:lastModifiedBy>Mike O'Brien</cp:lastModifiedBy>
  <cp:revision>14</cp:revision>
  <dcterms:created xsi:type="dcterms:W3CDTF">2014-06-10T21:08:02Z</dcterms:created>
  <dcterms:modified xsi:type="dcterms:W3CDTF">2014-08-27T15:33:17Z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0x010100CEE11C7E3C11634B857143A596598DB7</vt:lpwstr>
  </property>
  <property fmtid="{D5CDD505-2E9C-101B-9397-08002B2CF9AE}" pid="3" name="IsMyDocuments">
    <vt:bool>true</vt:bool>
  </property>
</Properties>
</file>