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015CD-F361-4245-B775-F8B72DB4BB0A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FF91F0-9511-427E-BD58-AEBE4831306F}">
      <dgm:prSet phldrT="[Text]"/>
      <dgm:spPr>
        <a:xfrm>
          <a:off x="2474897" y="1813"/>
          <a:ext cx="708035" cy="7080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Process / Optimization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7BE3A90E-F3A2-4237-AFC1-584F3F44105F}" type="parTrans" cxnId="{F1B82990-3F87-4F0E-96FE-C113C732576D}">
      <dgm:prSet/>
      <dgm:spPr/>
      <dgm:t>
        <a:bodyPr/>
        <a:lstStyle/>
        <a:p>
          <a:endParaRPr lang="en-US"/>
        </a:p>
      </dgm:t>
    </dgm:pt>
    <dgm:pt modelId="{D1572CB3-2A02-4900-A456-B7F994D4F01D}" type="sibTrans" cxnId="{F1B82990-3F87-4F0E-96FE-C113C732576D}">
      <dgm:prSet/>
      <dgm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9826227"/>
            <a:gd name="adj4" fmla="val 18606236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E7899779-CF17-4205-A716-11B955518FFA}">
      <dgm:prSet phldrT="[Text]"/>
      <dgm:spPr>
        <a:xfrm>
          <a:off x="3385721" y="1143950"/>
          <a:ext cx="708035" cy="7080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Project Management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511856D7-65D3-4234-BD03-8BD92AD41436}" type="parTrans" cxnId="{1252419D-9DC3-42D0-8175-0F5FB793272F}">
      <dgm:prSet/>
      <dgm:spPr/>
      <dgm:t>
        <a:bodyPr/>
        <a:lstStyle/>
        <a:p>
          <a:endParaRPr lang="en-US"/>
        </a:p>
      </dgm:t>
    </dgm:pt>
    <dgm:pt modelId="{C37D6681-DF79-41CD-8B38-296B7FA34173}" type="sibTrans" cxnId="{1252419D-9DC3-42D0-8175-0F5FB793272F}">
      <dgm:prSet/>
      <dgm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229352"/>
            <a:gd name="adj4" fmla="val 21557961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80756393-D5B4-4952-A980-02DF28C37CF2}">
      <dgm:prSet phldrT="[Text]"/>
      <dgm:spPr>
        <a:xfrm>
          <a:off x="3060651" y="2568172"/>
          <a:ext cx="708035" cy="7080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Requirements Management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1981F240-E153-45AC-82C5-373DE2149F64}" type="parTrans" cxnId="{CEA31D62-3082-42C1-9612-46D088738F11}">
      <dgm:prSet/>
      <dgm:spPr/>
      <dgm:t>
        <a:bodyPr/>
        <a:lstStyle/>
        <a:p>
          <a:endParaRPr lang="en-US"/>
        </a:p>
      </dgm:t>
    </dgm:pt>
    <dgm:pt modelId="{FF951571-AAA1-43C0-8567-29FFFF92AB25}" type="sibTrans" cxnId="{CEA31D62-3082-42C1-9612-46D088738F11}">
      <dgm:prSet/>
      <dgm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4436632"/>
            <a:gd name="adj4" fmla="val 3308543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437E0D70-3D85-4049-B3E5-0E0E3B0B9104}">
      <dgm:prSet phldrT="[Text]"/>
      <dgm:spPr>
        <a:xfrm>
          <a:off x="1744473" y="3202010"/>
          <a:ext cx="708035" cy="7080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Design &amp; Architecture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C6398ECA-2620-41EE-AF2D-1BF043625A11}" type="parTrans" cxnId="{4830973E-D3E1-4126-9976-81597BB87F68}">
      <dgm:prSet/>
      <dgm:spPr/>
      <dgm:t>
        <a:bodyPr/>
        <a:lstStyle/>
        <a:p>
          <a:endParaRPr lang="en-US"/>
        </a:p>
      </dgm:t>
    </dgm:pt>
    <dgm:pt modelId="{52367875-36F3-410E-80FB-9E1835F2E2DC}" type="sibTrans" cxnId="{4830973E-D3E1-4126-9976-81597BB87F68}">
      <dgm:prSet/>
      <dgm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7256458"/>
            <a:gd name="adj4" fmla="val 6128369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8ED74A3D-F28F-4E19-ADA2-20F4FC022380}">
      <dgm:prSet phldrT="[Text]" custT="1"/>
      <dgm:spPr>
        <a:xfrm>
          <a:off x="1014049" y="1813"/>
          <a:ext cx="708035" cy="7080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5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Release Management</a:t>
          </a:r>
          <a:endParaRPr lang="en-US" sz="5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C8A5FA4D-A178-4523-A231-3796DE3E3B59}" type="parTrans" cxnId="{FBA4F51C-D671-41DB-BA26-4D580BA7CA75}">
      <dgm:prSet/>
      <dgm:spPr/>
      <dgm:t>
        <a:bodyPr/>
        <a:lstStyle/>
        <a:p>
          <a:endParaRPr lang="en-US"/>
        </a:p>
      </dgm:t>
    </dgm:pt>
    <dgm:pt modelId="{697843E7-B11A-477C-95EF-3A17CE30D418}" type="sibTrans" cxnId="{FBA4F51C-D671-41DB-BA26-4D580BA7CA75}">
      <dgm:prSet/>
      <dgm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6740205"/>
            <a:gd name="adj4" fmla="val 15424797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E2EDE24F-8885-4502-9459-49837C72F963}">
      <dgm:prSet phldrT="[Text]"/>
      <dgm:spPr>
        <a:xfrm>
          <a:off x="428295" y="2568172"/>
          <a:ext cx="708035" cy="7080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Development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D6A6A4A8-B05D-4961-8696-B6DCD9024BEE}" type="parTrans" cxnId="{BB72721E-CB27-4383-B93F-D3B988ED99AE}">
      <dgm:prSet/>
      <dgm:spPr/>
      <dgm:t>
        <a:bodyPr/>
        <a:lstStyle/>
        <a:p>
          <a:endParaRPr lang="en-US"/>
        </a:p>
      </dgm:t>
    </dgm:pt>
    <dgm:pt modelId="{70BC259C-E87F-4959-BAD1-4B4699524FD3}" type="sibTrans" cxnId="{BB72721E-CB27-4383-B93F-D3B988ED99AE}">
      <dgm:prSet/>
      <dgm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0607041"/>
            <a:gd name="adj4" fmla="val 9335649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D4D80AF0-3F3B-4B4F-B841-6B3360C50A66}">
      <dgm:prSet phldrT="[Text]"/>
      <dgm:spPr>
        <a:xfrm>
          <a:off x="103225" y="1143950"/>
          <a:ext cx="708035" cy="7080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QA &amp; Test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C5BEF54B-28CE-4C2E-AB26-46CE0DD437AE}" type="parTrans" cxnId="{7399C231-D926-4D13-8875-86856ABDCCD2}">
      <dgm:prSet/>
      <dgm:spPr/>
      <dgm:t>
        <a:bodyPr/>
        <a:lstStyle/>
        <a:p>
          <a:endParaRPr lang="en-US"/>
        </a:p>
      </dgm:t>
    </dgm:pt>
    <dgm:pt modelId="{FE9A66A8-C5EB-406B-A427-CC8E4E1A2851}" type="sibTrans" cxnId="{7399C231-D926-4D13-8875-86856ABDCCD2}">
      <dgm:prSet/>
      <dgm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3558765"/>
            <a:gd name="adj4" fmla="val 12338774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DDBF8454-DA3E-4A52-AAC6-DD34AD053359}" type="pres">
      <dgm:prSet presAssocID="{706015CD-F361-4245-B775-F8B72DB4BB0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FB3BC5-5C29-4A29-8E65-F2DC3809478C}" type="pres">
      <dgm:prSet presAssocID="{A2FF91F0-9511-427E-BD58-AEBE4831306F}" presName="dummy" presStyleCnt="0"/>
      <dgm:spPr/>
    </dgm:pt>
    <dgm:pt modelId="{C762F9EB-5631-44B4-A0D3-C2F61B00F6E9}" type="pres">
      <dgm:prSet presAssocID="{A2FF91F0-9511-427E-BD58-AEBE4831306F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A20AD-A776-4576-A7CA-E135F2D917BC}" type="pres">
      <dgm:prSet presAssocID="{D1572CB3-2A02-4900-A456-B7F994D4F01D}" presName="sibTrans" presStyleLbl="node1" presStyleIdx="0" presStyleCnt="7"/>
      <dgm:spPr/>
      <dgm:t>
        <a:bodyPr/>
        <a:lstStyle/>
        <a:p>
          <a:endParaRPr lang="en-US"/>
        </a:p>
      </dgm:t>
    </dgm:pt>
    <dgm:pt modelId="{2FA22527-7EF0-49CE-A7E0-74DA419DE9DD}" type="pres">
      <dgm:prSet presAssocID="{E7899779-CF17-4205-A716-11B955518FFA}" presName="dummy" presStyleCnt="0"/>
      <dgm:spPr/>
    </dgm:pt>
    <dgm:pt modelId="{EF05E807-DB45-437D-A6C4-7B1A7205E998}" type="pres">
      <dgm:prSet presAssocID="{E7899779-CF17-4205-A716-11B955518FFA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5941B-5AF7-4CA1-9D45-567306F23F0C}" type="pres">
      <dgm:prSet presAssocID="{C37D6681-DF79-41CD-8B38-296B7FA34173}" presName="sibTrans" presStyleLbl="node1" presStyleIdx="1" presStyleCnt="7"/>
      <dgm:spPr/>
      <dgm:t>
        <a:bodyPr/>
        <a:lstStyle/>
        <a:p>
          <a:endParaRPr lang="en-US"/>
        </a:p>
      </dgm:t>
    </dgm:pt>
    <dgm:pt modelId="{B30AC497-CD9D-4B3D-89F7-F0FA63B986A2}" type="pres">
      <dgm:prSet presAssocID="{80756393-D5B4-4952-A980-02DF28C37CF2}" presName="dummy" presStyleCnt="0"/>
      <dgm:spPr/>
    </dgm:pt>
    <dgm:pt modelId="{66AEB7DF-929F-45AC-BD01-D1FF7A0AA728}" type="pres">
      <dgm:prSet presAssocID="{80756393-D5B4-4952-A980-02DF28C37CF2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948AC0-E1C9-4BC4-B4A5-2DE658B32BA5}" type="pres">
      <dgm:prSet presAssocID="{FF951571-AAA1-43C0-8567-29FFFF92AB25}" presName="sibTrans" presStyleLbl="node1" presStyleIdx="2" presStyleCnt="7"/>
      <dgm:spPr/>
      <dgm:t>
        <a:bodyPr/>
        <a:lstStyle/>
        <a:p>
          <a:endParaRPr lang="en-US"/>
        </a:p>
      </dgm:t>
    </dgm:pt>
    <dgm:pt modelId="{CAF0ED37-9786-45AD-A106-F84219175FF7}" type="pres">
      <dgm:prSet presAssocID="{437E0D70-3D85-4049-B3E5-0E0E3B0B9104}" presName="dummy" presStyleCnt="0"/>
      <dgm:spPr/>
    </dgm:pt>
    <dgm:pt modelId="{8D2F85B0-779F-4AED-865F-B47AB75ABED3}" type="pres">
      <dgm:prSet presAssocID="{437E0D70-3D85-4049-B3E5-0E0E3B0B9104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44C2D-A11C-4BB1-8CAD-7ED5343730A1}" type="pres">
      <dgm:prSet presAssocID="{52367875-36F3-410E-80FB-9E1835F2E2DC}" presName="sibTrans" presStyleLbl="node1" presStyleIdx="3" presStyleCnt="7"/>
      <dgm:spPr/>
      <dgm:t>
        <a:bodyPr/>
        <a:lstStyle/>
        <a:p>
          <a:endParaRPr lang="en-US"/>
        </a:p>
      </dgm:t>
    </dgm:pt>
    <dgm:pt modelId="{C8F86AD4-767B-42FF-8FA7-04A0AF1D389F}" type="pres">
      <dgm:prSet presAssocID="{E2EDE24F-8885-4502-9459-49837C72F963}" presName="dummy" presStyleCnt="0"/>
      <dgm:spPr/>
    </dgm:pt>
    <dgm:pt modelId="{0940C94C-0BB5-44FE-BF05-97803DA086AA}" type="pres">
      <dgm:prSet presAssocID="{E2EDE24F-8885-4502-9459-49837C72F963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8609D-7E47-4C14-9813-529DFC4B7E4D}" type="pres">
      <dgm:prSet presAssocID="{70BC259C-E87F-4959-BAD1-4B4699524FD3}" presName="sibTrans" presStyleLbl="node1" presStyleIdx="4" presStyleCnt="7"/>
      <dgm:spPr/>
      <dgm:t>
        <a:bodyPr/>
        <a:lstStyle/>
        <a:p>
          <a:endParaRPr lang="en-US"/>
        </a:p>
      </dgm:t>
    </dgm:pt>
    <dgm:pt modelId="{E3F4FFD7-45B1-4487-81EB-DBD423548A26}" type="pres">
      <dgm:prSet presAssocID="{D4D80AF0-3F3B-4B4F-B841-6B3360C50A66}" presName="dummy" presStyleCnt="0"/>
      <dgm:spPr/>
    </dgm:pt>
    <dgm:pt modelId="{FB94C7DE-E8B2-4342-902B-1E55D97EDC91}" type="pres">
      <dgm:prSet presAssocID="{D4D80AF0-3F3B-4B4F-B841-6B3360C50A66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7F08F-B124-4AAF-B7C5-91F8A840E0F8}" type="pres">
      <dgm:prSet presAssocID="{FE9A66A8-C5EB-406B-A427-CC8E4E1A2851}" presName="sibTrans" presStyleLbl="node1" presStyleIdx="5" presStyleCnt="7"/>
      <dgm:spPr/>
      <dgm:t>
        <a:bodyPr/>
        <a:lstStyle/>
        <a:p>
          <a:endParaRPr lang="en-US"/>
        </a:p>
      </dgm:t>
    </dgm:pt>
    <dgm:pt modelId="{733A0D6E-51E1-4FF1-98BB-72C33DC49DE0}" type="pres">
      <dgm:prSet presAssocID="{8ED74A3D-F28F-4E19-ADA2-20F4FC022380}" presName="dummy" presStyleCnt="0"/>
      <dgm:spPr/>
    </dgm:pt>
    <dgm:pt modelId="{39F0A454-28F0-4EB8-89CE-DC3C60E04534}" type="pres">
      <dgm:prSet presAssocID="{8ED74A3D-F28F-4E19-ADA2-20F4FC022380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A1E8E-1CA4-4F0E-AF63-073035099ED2}" type="pres">
      <dgm:prSet presAssocID="{697843E7-B11A-477C-95EF-3A17CE30D418}" presName="sibTrans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B2478BAD-C836-48CD-B95B-D6C890F8C313}" type="presOf" srcId="{D4D80AF0-3F3B-4B4F-B841-6B3360C50A66}" destId="{FB94C7DE-E8B2-4342-902B-1E55D97EDC91}" srcOrd="0" destOrd="0" presId="urn:microsoft.com/office/officeart/2005/8/layout/cycle1"/>
    <dgm:cxn modelId="{BB72721E-CB27-4383-B93F-D3B988ED99AE}" srcId="{706015CD-F361-4245-B775-F8B72DB4BB0A}" destId="{E2EDE24F-8885-4502-9459-49837C72F963}" srcOrd="4" destOrd="0" parTransId="{D6A6A4A8-B05D-4961-8696-B6DCD9024BEE}" sibTransId="{70BC259C-E87F-4959-BAD1-4B4699524FD3}"/>
    <dgm:cxn modelId="{2A511037-8EE6-4F54-BCA5-8B4DD915AB09}" type="presOf" srcId="{E2EDE24F-8885-4502-9459-49837C72F963}" destId="{0940C94C-0BB5-44FE-BF05-97803DA086AA}" srcOrd="0" destOrd="0" presId="urn:microsoft.com/office/officeart/2005/8/layout/cycle1"/>
    <dgm:cxn modelId="{701A00F5-118F-4F6D-89CF-1EFE46EB0D3E}" type="presOf" srcId="{52367875-36F3-410E-80FB-9E1835F2E2DC}" destId="{4E044C2D-A11C-4BB1-8CAD-7ED5343730A1}" srcOrd="0" destOrd="0" presId="urn:microsoft.com/office/officeart/2005/8/layout/cycle1"/>
    <dgm:cxn modelId="{6929D350-A3C1-485F-B894-2D4141884D78}" type="presOf" srcId="{8ED74A3D-F28F-4E19-ADA2-20F4FC022380}" destId="{39F0A454-28F0-4EB8-89CE-DC3C60E04534}" srcOrd="0" destOrd="0" presId="urn:microsoft.com/office/officeart/2005/8/layout/cycle1"/>
    <dgm:cxn modelId="{539E6F3B-B9B6-40CF-AFC3-8DBCB0E561BC}" type="presOf" srcId="{706015CD-F361-4245-B775-F8B72DB4BB0A}" destId="{DDBF8454-DA3E-4A52-AAC6-DD34AD053359}" srcOrd="0" destOrd="0" presId="urn:microsoft.com/office/officeart/2005/8/layout/cycle1"/>
    <dgm:cxn modelId="{4830973E-D3E1-4126-9976-81597BB87F68}" srcId="{706015CD-F361-4245-B775-F8B72DB4BB0A}" destId="{437E0D70-3D85-4049-B3E5-0E0E3B0B9104}" srcOrd="3" destOrd="0" parTransId="{C6398ECA-2620-41EE-AF2D-1BF043625A11}" sibTransId="{52367875-36F3-410E-80FB-9E1835F2E2DC}"/>
    <dgm:cxn modelId="{C1C22B3B-09AD-4186-9FE4-49CA9331BF66}" type="presOf" srcId="{D1572CB3-2A02-4900-A456-B7F994D4F01D}" destId="{FFCA20AD-A776-4576-A7CA-E135F2D917BC}" srcOrd="0" destOrd="0" presId="urn:microsoft.com/office/officeart/2005/8/layout/cycle1"/>
    <dgm:cxn modelId="{70837FDC-721C-4240-8A31-3C873BCA6812}" type="presOf" srcId="{697843E7-B11A-477C-95EF-3A17CE30D418}" destId="{DC7A1E8E-1CA4-4F0E-AF63-073035099ED2}" srcOrd="0" destOrd="0" presId="urn:microsoft.com/office/officeart/2005/8/layout/cycle1"/>
    <dgm:cxn modelId="{D43C8DD7-79AC-413E-BBAB-A1E46E27A737}" type="presOf" srcId="{C37D6681-DF79-41CD-8B38-296B7FA34173}" destId="{C4F5941B-5AF7-4CA1-9D45-567306F23F0C}" srcOrd="0" destOrd="0" presId="urn:microsoft.com/office/officeart/2005/8/layout/cycle1"/>
    <dgm:cxn modelId="{4440764C-8010-458A-848D-BC77F08FD0A1}" type="presOf" srcId="{E7899779-CF17-4205-A716-11B955518FFA}" destId="{EF05E807-DB45-437D-A6C4-7B1A7205E998}" srcOrd="0" destOrd="0" presId="urn:microsoft.com/office/officeart/2005/8/layout/cycle1"/>
    <dgm:cxn modelId="{81105788-3F7B-4B57-8935-A4ED42D00C26}" type="presOf" srcId="{FE9A66A8-C5EB-406B-A427-CC8E4E1A2851}" destId="{3437F08F-B124-4AAF-B7C5-91F8A840E0F8}" srcOrd="0" destOrd="0" presId="urn:microsoft.com/office/officeart/2005/8/layout/cycle1"/>
    <dgm:cxn modelId="{36C42CEC-6D65-4DAA-888F-90DB35DB0C97}" type="presOf" srcId="{437E0D70-3D85-4049-B3E5-0E0E3B0B9104}" destId="{8D2F85B0-779F-4AED-865F-B47AB75ABED3}" srcOrd="0" destOrd="0" presId="urn:microsoft.com/office/officeart/2005/8/layout/cycle1"/>
    <dgm:cxn modelId="{414ED5EB-0170-48F9-9A2C-732910A2FEC1}" type="presOf" srcId="{FF951571-AAA1-43C0-8567-29FFFF92AB25}" destId="{04948AC0-E1C9-4BC4-B4A5-2DE658B32BA5}" srcOrd="0" destOrd="0" presId="urn:microsoft.com/office/officeart/2005/8/layout/cycle1"/>
    <dgm:cxn modelId="{F1B82990-3F87-4F0E-96FE-C113C732576D}" srcId="{706015CD-F361-4245-B775-F8B72DB4BB0A}" destId="{A2FF91F0-9511-427E-BD58-AEBE4831306F}" srcOrd="0" destOrd="0" parTransId="{7BE3A90E-F3A2-4237-AFC1-584F3F44105F}" sibTransId="{D1572CB3-2A02-4900-A456-B7F994D4F01D}"/>
    <dgm:cxn modelId="{EA747529-DFB9-4C63-B1F8-8E36518CF9AF}" type="presOf" srcId="{A2FF91F0-9511-427E-BD58-AEBE4831306F}" destId="{C762F9EB-5631-44B4-A0D3-C2F61B00F6E9}" srcOrd="0" destOrd="0" presId="urn:microsoft.com/office/officeart/2005/8/layout/cycle1"/>
    <dgm:cxn modelId="{A0DEE5C3-FA14-4B69-83D5-E2CAA6826AEF}" type="presOf" srcId="{70BC259C-E87F-4959-BAD1-4B4699524FD3}" destId="{E098609D-7E47-4C14-9813-529DFC4B7E4D}" srcOrd="0" destOrd="0" presId="urn:microsoft.com/office/officeart/2005/8/layout/cycle1"/>
    <dgm:cxn modelId="{CEA31D62-3082-42C1-9612-46D088738F11}" srcId="{706015CD-F361-4245-B775-F8B72DB4BB0A}" destId="{80756393-D5B4-4952-A980-02DF28C37CF2}" srcOrd="2" destOrd="0" parTransId="{1981F240-E153-45AC-82C5-373DE2149F64}" sibTransId="{FF951571-AAA1-43C0-8567-29FFFF92AB25}"/>
    <dgm:cxn modelId="{FBA4F51C-D671-41DB-BA26-4D580BA7CA75}" srcId="{706015CD-F361-4245-B775-F8B72DB4BB0A}" destId="{8ED74A3D-F28F-4E19-ADA2-20F4FC022380}" srcOrd="6" destOrd="0" parTransId="{C8A5FA4D-A178-4523-A231-3796DE3E3B59}" sibTransId="{697843E7-B11A-477C-95EF-3A17CE30D418}"/>
    <dgm:cxn modelId="{4791AD72-6E14-4E00-867F-5C2C01172958}" type="presOf" srcId="{80756393-D5B4-4952-A980-02DF28C37CF2}" destId="{66AEB7DF-929F-45AC-BD01-D1FF7A0AA728}" srcOrd="0" destOrd="0" presId="urn:microsoft.com/office/officeart/2005/8/layout/cycle1"/>
    <dgm:cxn modelId="{1252419D-9DC3-42D0-8175-0F5FB793272F}" srcId="{706015CD-F361-4245-B775-F8B72DB4BB0A}" destId="{E7899779-CF17-4205-A716-11B955518FFA}" srcOrd="1" destOrd="0" parTransId="{511856D7-65D3-4234-BD03-8BD92AD41436}" sibTransId="{C37D6681-DF79-41CD-8B38-296B7FA34173}"/>
    <dgm:cxn modelId="{7399C231-D926-4D13-8875-86856ABDCCD2}" srcId="{706015CD-F361-4245-B775-F8B72DB4BB0A}" destId="{D4D80AF0-3F3B-4B4F-B841-6B3360C50A66}" srcOrd="5" destOrd="0" parTransId="{C5BEF54B-28CE-4C2E-AB26-46CE0DD437AE}" sibTransId="{FE9A66A8-C5EB-406B-A427-CC8E4E1A2851}"/>
    <dgm:cxn modelId="{919E5E87-A471-4284-B7E0-BE48D257C8BB}" type="presParOf" srcId="{DDBF8454-DA3E-4A52-AAC6-DD34AD053359}" destId="{91FB3BC5-5C29-4A29-8E65-F2DC3809478C}" srcOrd="0" destOrd="0" presId="urn:microsoft.com/office/officeart/2005/8/layout/cycle1"/>
    <dgm:cxn modelId="{31A2F6AC-6299-4608-A62C-7D0076BD81EB}" type="presParOf" srcId="{DDBF8454-DA3E-4A52-AAC6-DD34AD053359}" destId="{C762F9EB-5631-44B4-A0D3-C2F61B00F6E9}" srcOrd="1" destOrd="0" presId="urn:microsoft.com/office/officeart/2005/8/layout/cycle1"/>
    <dgm:cxn modelId="{2BAA25E6-851A-45B4-BB53-69B0835F92E1}" type="presParOf" srcId="{DDBF8454-DA3E-4A52-AAC6-DD34AD053359}" destId="{FFCA20AD-A776-4576-A7CA-E135F2D917BC}" srcOrd="2" destOrd="0" presId="urn:microsoft.com/office/officeart/2005/8/layout/cycle1"/>
    <dgm:cxn modelId="{DF7AFAAF-6D0C-4104-81A9-C29A05433F29}" type="presParOf" srcId="{DDBF8454-DA3E-4A52-AAC6-DD34AD053359}" destId="{2FA22527-7EF0-49CE-A7E0-74DA419DE9DD}" srcOrd="3" destOrd="0" presId="urn:microsoft.com/office/officeart/2005/8/layout/cycle1"/>
    <dgm:cxn modelId="{1BF64D74-C32C-4E3E-9441-323F4A10DE75}" type="presParOf" srcId="{DDBF8454-DA3E-4A52-AAC6-DD34AD053359}" destId="{EF05E807-DB45-437D-A6C4-7B1A7205E998}" srcOrd="4" destOrd="0" presId="urn:microsoft.com/office/officeart/2005/8/layout/cycle1"/>
    <dgm:cxn modelId="{6C5BB5F1-7A17-48B6-836E-1C5D5BD9EC67}" type="presParOf" srcId="{DDBF8454-DA3E-4A52-AAC6-DD34AD053359}" destId="{C4F5941B-5AF7-4CA1-9D45-567306F23F0C}" srcOrd="5" destOrd="0" presId="urn:microsoft.com/office/officeart/2005/8/layout/cycle1"/>
    <dgm:cxn modelId="{D978239D-DDBA-4446-A685-FF1024ED2ABF}" type="presParOf" srcId="{DDBF8454-DA3E-4A52-AAC6-DD34AD053359}" destId="{B30AC497-CD9D-4B3D-89F7-F0FA63B986A2}" srcOrd="6" destOrd="0" presId="urn:microsoft.com/office/officeart/2005/8/layout/cycle1"/>
    <dgm:cxn modelId="{DAF42774-0192-49C4-930C-EEF3DE6A9836}" type="presParOf" srcId="{DDBF8454-DA3E-4A52-AAC6-DD34AD053359}" destId="{66AEB7DF-929F-45AC-BD01-D1FF7A0AA728}" srcOrd="7" destOrd="0" presId="urn:microsoft.com/office/officeart/2005/8/layout/cycle1"/>
    <dgm:cxn modelId="{A38CEC69-D3F6-4830-9EBE-51025BE91EA8}" type="presParOf" srcId="{DDBF8454-DA3E-4A52-AAC6-DD34AD053359}" destId="{04948AC0-E1C9-4BC4-B4A5-2DE658B32BA5}" srcOrd="8" destOrd="0" presId="urn:microsoft.com/office/officeart/2005/8/layout/cycle1"/>
    <dgm:cxn modelId="{E7796603-C148-4872-8835-1D0B3C95E65C}" type="presParOf" srcId="{DDBF8454-DA3E-4A52-AAC6-DD34AD053359}" destId="{CAF0ED37-9786-45AD-A106-F84219175FF7}" srcOrd="9" destOrd="0" presId="urn:microsoft.com/office/officeart/2005/8/layout/cycle1"/>
    <dgm:cxn modelId="{253A54F7-B5B5-4959-90DA-C144AE74F6B8}" type="presParOf" srcId="{DDBF8454-DA3E-4A52-AAC6-DD34AD053359}" destId="{8D2F85B0-779F-4AED-865F-B47AB75ABED3}" srcOrd="10" destOrd="0" presId="urn:microsoft.com/office/officeart/2005/8/layout/cycle1"/>
    <dgm:cxn modelId="{1DFDA757-4E29-450B-9CAD-6F296712BFAC}" type="presParOf" srcId="{DDBF8454-DA3E-4A52-AAC6-DD34AD053359}" destId="{4E044C2D-A11C-4BB1-8CAD-7ED5343730A1}" srcOrd="11" destOrd="0" presId="urn:microsoft.com/office/officeart/2005/8/layout/cycle1"/>
    <dgm:cxn modelId="{9DFCE969-9E2E-4E66-8BE1-C85CDA878761}" type="presParOf" srcId="{DDBF8454-DA3E-4A52-AAC6-DD34AD053359}" destId="{C8F86AD4-767B-42FF-8FA7-04A0AF1D389F}" srcOrd="12" destOrd="0" presId="urn:microsoft.com/office/officeart/2005/8/layout/cycle1"/>
    <dgm:cxn modelId="{CC4D1E08-EA23-4464-804E-5770F94AFD0E}" type="presParOf" srcId="{DDBF8454-DA3E-4A52-AAC6-DD34AD053359}" destId="{0940C94C-0BB5-44FE-BF05-97803DA086AA}" srcOrd="13" destOrd="0" presId="urn:microsoft.com/office/officeart/2005/8/layout/cycle1"/>
    <dgm:cxn modelId="{28F6461C-6DEC-4A13-B650-6F41271B16C1}" type="presParOf" srcId="{DDBF8454-DA3E-4A52-AAC6-DD34AD053359}" destId="{E098609D-7E47-4C14-9813-529DFC4B7E4D}" srcOrd="14" destOrd="0" presId="urn:microsoft.com/office/officeart/2005/8/layout/cycle1"/>
    <dgm:cxn modelId="{8FF97918-FEA8-4087-835B-CDE6417C9C65}" type="presParOf" srcId="{DDBF8454-DA3E-4A52-AAC6-DD34AD053359}" destId="{E3F4FFD7-45B1-4487-81EB-DBD423548A26}" srcOrd="15" destOrd="0" presId="urn:microsoft.com/office/officeart/2005/8/layout/cycle1"/>
    <dgm:cxn modelId="{57445C63-0F01-497D-B797-41C03947BAD3}" type="presParOf" srcId="{DDBF8454-DA3E-4A52-AAC6-DD34AD053359}" destId="{FB94C7DE-E8B2-4342-902B-1E55D97EDC91}" srcOrd="16" destOrd="0" presId="urn:microsoft.com/office/officeart/2005/8/layout/cycle1"/>
    <dgm:cxn modelId="{0918AAD2-ACC8-4830-A5AC-1CE4D8C9DFE0}" type="presParOf" srcId="{DDBF8454-DA3E-4A52-AAC6-DD34AD053359}" destId="{3437F08F-B124-4AAF-B7C5-91F8A840E0F8}" srcOrd="17" destOrd="0" presId="urn:microsoft.com/office/officeart/2005/8/layout/cycle1"/>
    <dgm:cxn modelId="{B1102B40-38DA-466D-9CD2-9F7F561D9CED}" type="presParOf" srcId="{DDBF8454-DA3E-4A52-AAC6-DD34AD053359}" destId="{733A0D6E-51E1-4FF1-98BB-72C33DC49DE0}" srcOrd="18" destOrd="0" presId="urn:microsoft.com/office/officeart/2005/8/layout/cycle1"/>
    <dgm:cxn modelId="{CE2030A6-0811-476E-A14D-5779DE4FFE1C}" type="presParOf" srcId="{DDBF8454-DA3E-4A52-AAC6-DD34AD053359}" destId="{39F0A454-28F0-4EB8-89CE-DC3C60E04534}" srcOrd="19" destOrd="0" presId="urn:microsoft.com/office/officeart/2005/8/layout/cycle1"/>
    <dgm:cxn modelId="{54534E14-F964-4A60-820E-EB3BA8931BCF}" type="presParOf" srcId="{DDBF8454-DA3E-4A52-AAC6-DD34AD053359}" destId="{DC7A1E8E-1CA4-4F0E-AF63-073035099ED2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2F9EB-5631-44B4-A0D3-C2F61B00F6E9}">
      <dsp:nvSpPr>
        <dsp:cNvPr id="0" name=""/>
        <dsp:cNvSpPr/>
      </dsp:nvSpPr>
      <dsp:spPr>
        <a:xfrm>
          <a:off x="1887580" y="1040"/>
          <a:ext cx="472204" cy="47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Process / Optimization</a:t>
          </a:r>
          <a:endParaRPr lang="en-US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1887580" y="1040"/>
        <a:ext cx="472204" cy="472204"/>
      </dsp:txXfrm>
    </dsp:sp>
    <dsp:sp modelId="{FFCA20AD-A776-4576-A7CA-E135F2D917BC}">
      <dsp:nvSpPr>
        <dsp:cNvPr id="0" name=""/>
        <dsp:cNvSpPr/>
      </dsp:nvSpPr>
      <dsp:spPr>
        <a:xfrm>
          <a:off x="413363" y="26156"/>
          <a:ext cx="2445944" cy="2445944"/>
        </a:xfrm>
        <a:prstGeom prst="circularArrow">
          <a:avLst>
            <a:gd name="adj1" fmla="val 3766"/>
            <a:gd name="adj2" fmla="val 234999"/>
            <a:gd name="adj3" fmla="val 19826227"/>
            <a:gd name="adj4" fmla="val 18606236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5E807-DB45-437D-A6C4-7B1A7205E998}">
      <dsp:nvSpPr>
        <dsp:cNvPr id="0" name=""/>
        <dsp:cNvSpPr/>
      </dsp:nvSpPr>
      <dsp:spPr>
        <a:xfrm>
          <a:off x="2495291" y="763086"/>
          <a:ext cx="472204" cy="47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Project Management</a:t>
          </a:r>
          <a:endParaRPr lang="en-US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2495291" y="763086"/>
        <a:ext cx="472204" cy="472204"/>
      </dsp:txXfrm>
    </dsp:sp>
    <dsp:sp modelId="{C4F5941B-5AF7-4CA1-9D45-567306F23F0C}">
      <dsp:nvSpPr>
        <dsp:cNvPr id="0" name=""/>
        <dsp:cNvSpPr/>
      </dsp:nvSpPr>
      <dsp:spPr>
        <a:xfrm>
          <a:off x="413363" y="26156"/>
          <a:ext cx="2445944" cy="2445944"/>
        </a:xfrm>
        <a:prstGeom prst="circularArrow">
          <a:avLst>
            <a:gd name="adj1" fmla="val 3766"/>
            <a:gd name="adj2" fmla="val 234999"/>
            <a:gd name="adj3" fmla="val 1229352"/>
            <a:gd name="adj4" fmla="val 21557961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EB7DF-929F-45AC-BD01-D1FF7A0AA728}">
      <dsp:nvSpPr>
        <dsp:cNvPr id="0" name=""/>
        <dsp:cNvSpPr/>
      </dsp:nvSpPr>
      <dsp:spPr>
        <a:xfrm>
          <a:off x="2278402" y="1713342"/>
          <a:ext cx="472204" cy="47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Requirements Management</a:t>
          </a:r>
          <a:endParaRPr lang="en-US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2278402" y="1713342"/>
        <a:ext cx="472204" cy="472204"/>
      </dsp:txXfrm>
    </dsp:sp>
    <dsp:sp modelId="{04948AC0-E1C9-4BC4-B4A5-2DE658B32BA5}">
      <dsp:nvSpPr>
        <dsp:cNvPr id="0" name=""/>
        <dsp:cNvSpPr/>
      </dsp:nvSpPr>
      <dsp:spPr>
        <a:xfrm>
          <a:off x="413363" y="26156"/>
          <a:ext cx="2445944" cy="2445944"/>
        </a:xfrm>
        <a:prstGeom prst="circularArrow">
          <a:avLst>
            <a:gd name="adj1" fmla="val 3766"/>
            <a:gd name="adj2" fmla="val 234999"/>
            <a:gd name="adj3" fmla="val 4436632"/>
            <a:gd name="adj4" fmla="val 3308543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F85B0-779F-4AED-865F-B47AB75ABED3}">
      <dsp:nvSpPr>
        <dsp:cNvPr id="0" name=""/>
        <dsp:cNvSpPr/>
      </dsp:nvSpPr>
      <dsp:spPr>
        <a:xfrm>
          <a:off x="1400233" y="2136245"/>
          <a:ext cx="472204" cy="47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Design &amp; Architecture</a:t>
          </a:r>
          <a:endParaRPr lang="en-US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1400233" y="2136245"/>
        <a:ext cx="472204" cy="472204"/>
      </dsp:txXfrm>
    </dsp:sp>
    <dsp:sp modelId="{4E044C2D-A11C-4BB1-8CAD-7ED5343730A1}">
      <dsp:nvSpPr>
        <dsp:cNvPr id="0" name=""/>
        <dsp:cNvSpPr/>
      </dsp:nvSpPr>
      <dsp:spPr>
        <a:xfrm>
          <a:off x="413363" y="26156"/>
          <a:ext cx="2445944" cy="2445944"/>
        </a:xfrm>
        <a:prstGeom prst="circularArrow">
          <a:avLst>
            <a:gd name="adj1" fmla="val 3766"/>
            <a:gd name="adj2" fmla="val 234999"/>
            <a:gd name="adj3" fmla="val 7256458"/>
            <a:gd name="adj4" fmla="val 6128369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0C94C-0BB5-44FE-BF05-97803DA086AA}">
      <dsp:nvSpPr>
        <dsp:cNvPr id="0" name=""/>
        <dsp:cNvSpPr/>
      </dsp:nvSpPr>
      <dsp:spPr>
        <a:xfrm>
          <a:off x="522065" y="1713342"/>
          <a:ext cx="472204" cy="47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Development</a:t>
          </a:r>
          <a:endParaRPr lang="en-US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522065" y="1713342"/>
        <a:ext cx="472204" cy="472204"/>
      </dsp:txXfrm>
    </dsp:sp>
    <dsp:sp modelId="{E098609D-7E47-4C14-9813-529DFC4B7E4D}">
      <dsp:nvSpPr>
        <dsp:cNvPr id="0" name=""/>
        <dsp:cNvSpPr/>
      </dsp:nvSpPr>
      <dsp:spPr>
        <a:xfrm>
          <a:off x="413363" y="26156"/>
          <a:ext cx="2445944" cy="2445944"/>
        </a:xfrm>
        <a:prstGeom prst="circularArrow">
          <a:avLst>
            <a:gd name="adj1" fmla="val 3766"/>
            <a:gd name="adj2" fmla="val 234999"/>
            <a:gd name="adj3" fmla="val 10607041"/>
            <a:gd name="adj4" fmla="val 9335649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4C7DE-E8B2-4342-902B-1E55D97EDC91}">
      <dsp:nvSpPr>
        <dsp:cNvPr id="0" name=""/>
        <dsp:cNvSpPr/>
      </dsp:nvSpPr>
      <dsp:spPr>
        <a:xfrm>
          <a:off x="305175" y="763086"/>
          <a:ext cx="472204" cy="47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QA &amp; Test</a:t>
          </a:r>
          <a:endParaRPr lang="en-US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305175" y="763086"/>
        <a:ext cx="472204" cy="472204"/>
      </dsp:txXfrm>
    </dsp:sp>
    <dsp:sp modelId="{3437F08F-B124-4AAF-B7C5-91F8A840E0F8}">
      <dsp:nvSpPr>
        <dsp:cNvPr id="0" name=""/>
        <dsp:cNvSpPr/>
      </dsp:nvSpPr>
      <dsp:spPr>
        <a:xfrm>
          <a:off x="413363" y="26156"/>
          <a:ext cx="2445944" cy="2445944"/>
        </a:xfrm>
        <a:prstGeom prst="circularArrow">
          <a:avLst>
            <a:gd name="adj1" fmla="val 3766"/>
            <a:gd name="adj2" fmla="val 234999"/>
            <a:gd name="adj3" fmla="val 13558765"/>
            <a:gd name="adj4" fmla="val 12338774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0A454-28F0-4EB8-89CE-DC3C60E04534}">
      <dsp:nvSpPr>
        <dsp:cNvPr id="0" name=""/>
        <dsp:cNvSpPr/>
      </dsp:nvSpPr>
      <dsp:spPr>
        <a:xfrm>
          <a:off x="912887" y="1040"/>
          <a:ext cx="472204" cy="47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Release Management</a:t>
          </a:r>
          <a:endParaRPr lang="en-US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912887" y="1040"/>
        <a:ext cx="472204" cy="472204"/>
      </dsp:txXfrm>
    </dsp:sp>
    <dsp:sp modelId="{DC7A1E8E-1CA4-4F0E-AF63-073035099ED2}">
      <dsp:nvSpPr>
        <dsp:cNvPr id="0" name=""/>
        <dsp:cNvSpPr/>
      </dsp:nvSpPr>
      <dsp:spPr>
        <a:xfrm>
          <a:off x="413363" y="26156"/>
          <a:ext cx="2445944" cy="2445944"/>
        </a:xfrm>
        <a:prstGeom prst="circularArrow">
          <a:avLst>
            <a:gd name="adj1" fmla="val 3766"/>
            <a:gd name="adj2" fmla="val 234999"/>
            <a:gd name="adj3" fmla="val 16740205"/>
            <a:gd name="adj4" fmla="val 15424797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" y="1"/>
            <a:ext cx="12192000" cy="174625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8" tIns="45715" rIns="91428" bIns="45715"/>
          <a:lstStyle/>
          <a:p>
            <a:endParaRPr lang="en-US" sz="1900" dirty="0">
              <a:solidFill>
                <a:prstClr val="black"/>
              </a:solidFill>
            </a:endParaRP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220725" y="6502402"/>
            <a:ext cx="406505" cy="2365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8" tIns="45715" rIns="91428" bIns="45715"/>
          <a:lstStyle/>
          <a:p>
            <a:endParaRPr lang="en-US" sz="1900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7791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collage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896"/>
            <a:ext cx="12192000" cy="6856215"/>
          </a:xfrm>
          <a:prstGeom prst="rect">
            <a:avLst/>
          </a:prstGeom>
        </p:spPr>
      </p:pic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20720" y="6502400"/>
            <a:ext cx="406506" cy="236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1550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981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4344531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2"/>
          <p:cNvSpPr>
            <a:spLocks noGrp="1"/>
          </p:cNvSpPr>
          <p:nvPr>
            <p:ph sz="quarter" idx="12"/>
          </p:nvPr>
        </p:nvSpPr>
        <p:spPr>
          <a:xfrm>
            <a:off x="8003087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0863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981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4344531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2"/>
          <p:cNvSpPr>
            <a:spLocks noGrp="1"/>
          </p:cNvSpPr>
          <p:nvPr>
            <p:ph sz="quarter" idx="12"/>
          </p:nvPr>
        </p:nvSpPr>
        <p:spPr>
          <a:xfrm>
            <a:off x="8003087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7755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0"/>
          </p:nvPr>
        </p:nvSpPr>
        <p:spPr>
          <a:xfrm>
            <a:off x="685981" y="100076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2"/>
          <p:cNvSpPr>
            <a:spLocks noGrp="1"/>
          </p:cNvSpPr>
          <p:nvPr>
            <p:ph sz="quarter" idx="12"/>
          </p:nvPr>
        </p:nvSpPr>
        <p:spPr>
          <a:xfrm>
            <a:off x="6219541" y="100076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2"/>
          <p:cNvSpPr>
            <a:spLocks noGrp="1"/>
          </p:cNvSpPr>
          <p:nvPr>
            <p:ph sz="quarter" idx="13"/>
          </p:nvPr>
        </p:nvSpPr>
        <p:spPr>
          <a:xfrm>
            <a:off x="685981" y="333248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2"/>
          <p:cNvSpPr>
            <a:spLocks noGrp="1"/>
          </p:cNvSpPr>
          <p:nvPr>
            <p:ph sz="quarter" idx="14"/>
          </p:nvPr>
        </p:nvSpPr>
        <p:spPr>
          <a:xfrm>
            <a:off x="6219541" y="333248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24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4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0"/>
          </p:nvPr>
        </p:nvSpPr>
        <p:spPr>
          <a:xfrm>
            <a:off x="685981" y="100076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2"/>
          <p:cNvSpPr>
            <a:spLocks noGrp="1"/>
          </p:cNvSpPr>
          <p:nvPr>
            <p:ph sz="quarter" idx="12"/>
          </p:nvPr>
        </p:nvSpPr>
        <p:spPr>
          <a:xfrm>
            <a:off x="6219541" y="100076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22"/>
          <p:cNvSpPr>
            <a:spLocks noGrp="1"/>
          </p:cNvSpPr>
          <p:nvPr>
            <p:ph sz="quarter" idx="13"/>
          </p:nvPr>
        </p:nvSpPr>
        <p:spPr>
          <a:xfrm>
            <a:off x="685981" y="333248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22"/>
          <p:cNvSpPr>
            <a:spLocks noGrp="1"/>
          </p:cNvSpPr>
          <p:nvPr>
            <p:ph sz="quarter" idx="14"/>
          </p:nvPr>
        </p:nvSpPr>
        <p:spPr>
          <a:xfrm>
            <a:off x="6219541" y="333248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711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" y="5943600"/>
            <a:ext cx="121920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8" tIns="45715" rIns="91428" bIns="45715"/>
          <a:lstStyle/>
          <a:p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280493" y="2551897"/>
            <a:ext cx="9603701" cy="64008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80493" y="3331480"/>
            <a:ext cx="9603701" cy="91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" y="5943600"/>
            <a:ext cx="121920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3843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" y="5943600"/>
            <a:ext cx="121920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8" tIns="45715" rIns="91428" bIns="45715"/>
          <a:lstStyle/>
          <a:p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280493" y="2551897"/>
            <a:ext cx="9603701" cy="64008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80493" y="3331480"/>
            <a:ext cx="9603701" cy="91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" y="5943600"/>
            <a:ext cx="121920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4947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5934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TH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tocTemplateFlag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844800" y="1"/>
            <a:ext cx="2641600" cy="727075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5791201" y="-160867"/>
            <a:ext cx="2105573" cy="707886"/>
            <a:chOff x="2295525" y="1057275"/>
            <a:chExt cx="2105025" cy="707885"/>
          </a:xfrm>
        </p:grpSpPr>
        <p:sp>
          <p:nvSpPr>
            <p:cNvPr id="4" name="TextBox 3"/>
            <p:cNvSpPr txBox="1"/>
            <p:nvPr/>
          </p:nvSpPr>
          <p:spPr>
            <a:xfrm>
              <a:off x="2295525" y="1057275"/>
              <a:ext cx="1638300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i="1" dirty="0">
                  <a:solidFill>
                    <a:prstClr val="white">
                      <a:lumMod val="6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sems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86150" y="1276349"/>
              <a:ext cx="91440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spc="100" dirty="0">
                  <a:solidFill>
                    <a:srgbClr val="4F81BD">
                      <a:lumMod val="60000"/>
                      <a:lumOff val="4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CORPORATE RESEARCH LAB</a:t>
              </a:r>
            </a:p>
          </p:txBody>
        </p:sp>
      </p:grpSp>
      <p:grpSp>
        <p:nvGrpSpPr>
          <p:cNvPr id="6" name="Group 19"/>
          <p:cNvGrpSpPr/>
          <p:nvPr/>
        </p:nvGrpSpPr>
        <p:grpSpPr>
          <a:xfrm>
            <a:off x="1" y="-172134"/>
            <a:ext cx="2105573" cy="707885"/>
            <a:chOff x="3048000" y="-95251"/>
            <a:chExt cx="1579180" cy="530914"/>
          </a:xfrm>
        </p:grpSpPr>
        <p:sp>
          <p:nvSpPr>
            <p:cNvPr id="7" name="Round Single Corner Rectangle 6"/>
            <p:cNvSpPr/>
            <p:nvPr userDrawn="1"/>
          </p:nvSpPr>
          <p:spPr bwMode="auto">
            <a:xfrm flipV="1">
              <a:off x="3048000" y="33338"/>
              <a:ext cx="1524000" cy="381000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35000">
                  <a:schemeClr val="accent1">
                    <a:tint val="44500"/>
                    <a:satMod val="160000"/>
                    <a:alpha val="56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218987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8" name="Group 11"/>
            <p:cNvGrpSpPr/>
            <p:nvPr userDrawn="1"/>
          </p:nvGrpSpPr>
          <p:grpSpPr>
            <a:xfrm>
              <a:off x="3048000" y="-95251"/>
              <a:ext cx="1579180" cy="530914"/>
              <a:chOff x="2295525" y="1057275"/>
              <a:chExt cx="2105025" cy="70788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295525" y="1057275"/>
                <a:ext cx="163830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i="1" dirty="0">
                    <a:solidFill>
                      <a:prstClr val="white">
                        <a:lumMod val="50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sems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86150" y="1276349"/>
                <a:ext cx="914400" cy="430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spc="100" dirty="0">
                    <a:solidFill>
                      <a:srgbClr val="4F81BD">
                        <a:lumMod val="75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CORPORATE RESEARCH LAB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546600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85979" y="1280160"/>
            <a:ext cx="8231744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52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000760"/>
            <a:ext cx="10792731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300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000760"/>
            <a:ext cx="10792731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2165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3237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3136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000760"/>
            <a:ext cx="731710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277477" y="1000760"/>
            <a:ext cx="3201234" cy="4572000"/>
          </a:xfrm>
          <a:prstGeom prst="rect">
            <a:avLst/>
          </a:prstGeom>
        </p:spPr>
        <p:txBody>
          <a:bodyPr lIns="91428" tIns="45715" rIns="91428" bIns="45715"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19905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22"/>
          <p:cNvSpPr>
            <a:spLocks noGrp="1"/>
          </p:cNvSpPr>
          <p:nvPr>
            <p:ph sz="quarter" idx="10"/>
          </p:nvPr>
        </p:nvSpPr>
        <p:spPr>
          <a:xfrm>
            <a:off x="685982" y="1000760"/>
            <a:ext cx="731710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277477" y="1000760"/>
            <a:ext cx="3201234" cy="4572000"/>
          </a:xfrm>
          <a:prstGeom prst="rect">
            <a:avLst/>
          </a:prstGeom>
        </p:spPr>
        <p:txBody>
          <a:bodyPr lIns="91428" tIns="45715" rIns="91428" bIns="45715"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5404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sz="quarter" idx="10"/>
          </p:nvPr>
        </p:nvSpPr>
        <p:spPr>
          <a:xfrm>
            <a:off x="685981" y="1000760"/>
            <a:ext cx="525917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2"/>
          <p:cNvSpPr>
            <a:spLocks noGrp="1"/>
          </p:cNvSpPr>
          <p:nvPr>
            <p:ph sz="quarter" idx="11"/>
          </p:nvPr>
        </p:nvSpPr>
        <p:spPr>
          <a:xfrm>
            <a:off x="6219541" y="1000760"/>
            <a:ext cx="525917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2640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981" y="1000760"/>
            <a:ext cx="525917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6219541" y="1000760"/>
            <a:ext cx="525917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060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3"/>
          <p:cNvSpPr txBox="1">
            <a:spLocks/>
          </p:cNvSpPr>
          <p:nvPr/>
        </p:nvSpPr>
        <p:spPr bwMode="auto">
          <a:xfrm>
            <a:off x="685981" y="6573840"/>
            <a:ext cx="4573191" cy="18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 smtClean="0">
                <a:solidFill>
                  <a:srgbClr val="7F7F7F"/>
                </a:solidFill>
                <a:latin typeface="Arial Narrow" charset="0"/>
              </a:rPr>
              <a:t>3M Confidential.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273123" y="6567490"/>
            <a:ext cx="36204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fld id="{5B3D3105-9E8F-3844-B818-3C96035AF173}" type="slidenum">
              <a:rPr lang="en-US" sz="1100">
                <a:solidFill>
                  <a:srgbClr val="7F7F7F"/>
                </a:solidFill>
              </a:rPr>
              <a:pPr/>
              <a:t>‹#›</a:t>
            </a:fld>
            <a:endParaRPr lang="en-US" sz="900" dirty="0">
              <a:solidFill>
                <a:srgbClr val="7F7F7F"/>
              </a:solidFill>
              <a:latin typeface="Arial Black" charset="0"/>
            </a:endParaRPr>
          </a:p>
        </p:txBody>
      </p:sp>
      <p:sp>
        <p:nvSpPr>
          <p:cNvPr id="1030" name="TextBox 12"/>
          <p:cNvSpPr txBox="1">
            <a:spLocks noChangeArrowheads="1"/>
          </p:cNvSpPr>
          <p:nvPr/>
        </p:nvSpPr>
        <p:spPr bwMode="auto">
          <a:xfrm>
            <a:off x="5389381" y="3074990"/>
            <a:ext cx="137989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7" rIns="91432" bIns="45717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900" dirty="0" smtClean="0">
              <a:solidFill>
                <a:prstClr val="black"/>
              </a:solidFill>
              <a:latin typeface="Arial Narrow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923303" y="6573840"/>
            <a:ext cx="4573191" cy="184151"/>
            <a:chOff x="6949440" y="6574536"/>
            <a:chExt cx="4572000" cy="182880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949440" y="6574536"/>
              <a:ext cx="4572000" cy="182880"/>
              <a:chOff x="6953905" y="6574536"/>
              <a:chExt cx="4572000" cy="182880"/>
            </a:xfrm>
          </p:grpSpPr>
          <p:sp>
            <p:nvSpPr>
              <p:cNvPr id="1035" name="TextBox 25"/>
              <p:cNvSpPr txBox="1">
                <a:spLocks noChangeArrowheads="1"/>
              </p:cNvSpPr>
              <p:nvPr/>
            </p:nvSpPr>
            <p:spPr bwMode="auto">
              <a:xfrm>
                <a:off x="9458980" y="6574536"/>
                <a:ext cx="1177925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 eaLnBrk="1" hangingPunct="1">
                  <a:defRPr/>
                </a:pPr>
                <a:fld id="{75980DF0-75D0-FD4C-983E-614B6986212F}" type="datetime3">
                  <a:rPr lang="en-US" sz="900" smtClean="0">
                    <a:solidFill>
                      <a:srgbClr val="7F7F7F"/>
                    </a:solidFill>
                    <a:latin typeface="Arial Narrow" charset="0"/>
                  </a:rPr>
                  <a:pPr algn="r" eaLnBrk="1" hangingPunct="1">
                    <a:defRPr/>
                  </a:pPr>
                  <a:t>8 September 2015</a:t>
                </a:fld>
                <a:endParaRPr lang="en-US" sz="900" dirty="0" smtClean="0">
                  <a:solidFill>
                    <a:srgbClr val="7F7F7F"/>
                  </a:solidFill>
                  <a:latin typeface="Arial Narrow" charset="0"/>
                </a:endParaRPr>
              </a:p>
            </p:txBody>
          </p:sp>
          <p:sp>
            <p:nvSpPr>
              <p:cNvPr id="1036" name="Rectangle 26"/>
              <p:cNvSpPr>
                <a:spLocks noChangeArrowheads="1"/>
              </p:cNvSpPr>
              <p:nvPr/>
            </p:nvSpPr>
            <p:spPr bwMode="auto">
              <a:xfrm>
                <a:off x="9260545" y="6589264"/>
                <a:ext cx="1163039" cy="1534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2738"/>
                <a:endParaRPr lang="en-US" sz="19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37" name="Footer Placeholder 3"/>
              <p:cNvSpPr txBox="1">
                <a:spLocks/>
              </p:cNvSpPr>
              <p:nvPr/>
            </p:nvSpPr>
            <p:spPr bwMode="auto">
              <a:xfrm>
                <a:off x="6953905" y="6574536"/>
                <a:ext cx="4572000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 eaLnBrk="1" hangingPunct="1">
                  <a:defRPr/>
                </a:pPr>
                <a:r>
                  <a:rPr lang="en-US" sz="900" dirty="0" smtClean="0">
                    <a:solidFill>
                      <a:srgbClr val="7F7F7F"/>
                    </a:solidFill>
                    <a:latin typeface="Arial Narrow" charset="0"/>
                  </a:rPr>
                  <a:t>. All Rights Reserved.</a:t>
                </a:r>
              </a:p>
            </p:txBody>
          </p:sp>
        </p:grpSp>
        <p:sp>
          <p:nvSpPr>
            <p:cNvPr id="1034" name="TextBox 24"/>
            <p:cNvSpPr txBox="1">
              <a:spLocks noChangeArrowheads="1"/>
            </p:cNvSpPr>
            <p:nvPr/>
          </p:nvSpPr>
          <p:spPr bwMode="auto">
            <a:xfrm>
              <a:off x="10178415" y="6574536"/>
              <a:ext cx="258763" cy="18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900" dirty="0" smtClean="0">
                  <a:solidFill>
                    <a:srgbClr val="7F7F7F"/>
                  </a:solidFill>
                  <a:latin typeface="Arial Narrow" charset="0"/>
                </a:rPr>
                <a:t>© 3M</a:t>
              </a:r>
              <a:endParaRPr lang="en-US" sz="1900" dirty="0" smtClean="0">
                <a:solidFill>
                  <a:prstClr val="black"/>
                </a:solidFill>
                <a:latin typeface="Arial Narrow" charset="0"/>
              </a:endParaRPr>
            </a:p>
          </p:txBody>
        </p:sp>
      </p:grpSp>
      <p:pic>
        <p:nvPicPr>
          <p:cNvPr id="1032" name="Picture 13" descr="3M_logo.emf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22" y="6429379"/>
            <a:ext cx="520836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CtocTemplateFlags.png"/>
          <p:cNvPicPr>
            <a:picLocks noChangeAspect="1"/>
          </p:cNvPicPr>
          <p:nvPr/>
        </p:nvPicPr>
        <p:blipFill>
          <a:blip r:embed="rId21" cstate="print"/>
          <a:srcRect/>
          <a:stretch>
            <a:fillRect/>
          </a:stretch>
        </p:blipFill>
        <p:spPr>
          <a:xfrm>
            <a:off x="9779000" y="0"/>
            <a:ext cx="241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9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lang="en-US" sz="3200" dirty="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ＭＳ Ｐゴシック" charset="0"/>
          <a:cs typeface="ＭＳ Ｐゴシック" charset="0"/>
        </a:defRPr>
      </a:lvl5pPr>
      <a:lvl6pPr marL="457161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6pPr>
      <a:lvl7pPr marL="914323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7pPr>
      <a:lvl8pPr marL="1371485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8pPr>
      <a:lvl9pPr marL="1828648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9pPr>
    </p:titleStyle>
    <p:bodyStyle>
      <a:lvl1pPr marL="236519" indent="-236519" algn="l" rtl="0" eaLnBrk="1" fontAlgn="base" hangingPunct="1">
        <a:spcBef>
          <a:spcPct val="20000"/>
        </a:spcBef>
        <a:spcAft>
          <a:spcPts val="500"/>
        </a:spcAft>
        <a:buClr>
          <a:schemeClr val="bg2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27" indent="-338109" algn="l" rtl="0" eaLnBrk="1" fontAlgn="base" hangingPunct="1">
        <a:spcBef>
          <a:spcPts val="600"/>
        </a:spcBef>
        <a:spcAft>
          <a:spcPts val="600"/>
        </a:spcAft>
        <a:buClr>
          <a:schemeClr val="bg2"/>
        </a:buClr>
        <a:buSzPct val="100000"/>
        <a:buFont typeface="Arial Narrow" charset="0"/>
        <a:buChar char="―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38127" indent="-163499" algn="l" rtl="0" eaLnBrk="1" fontAlgn="base" hangingPunct="1">
        <a:spcBef>
          <a:spcPts val="600"/>
        </a:spcBef>
        <a:spcAft>
          <a:spcPts val="600"/>
        </a:spcAft>
        <a:buClr>
          <a:schemeClr val="bg2"/>
        </a:buClr>
        <a:buSzPct val="80000"/>
        <a:buFont typeface="Arial" charset="0"/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914323" indent="-176197" algn="l" rtl="0" eaLnBrk="1" fontAlgn="base" hangingPunct="1">
        <a:spcBef>
          <a:spcPts val="600"/>
        </a:spcBef>
        <a:spcAft>
          <a:spcPts val="600"/>
        </a:spcAft>
        <a:buClr>
          <a:schemeClr val="bg2"/>
        </a:buClr>
        <a:buSzPct val="100000"/>
        <a:buFont typeface="Arial Narrow" charset="0"/>
        <a:buChar char="–"/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648" indent="-547643" algn="l" rtl="0" eaLnBrk="1" fontAlgn="base" hangingPunct="1">
        <a:spcBef>
          <a:spcPts val="600"/>
        </a:spcBef>
        <a:spcAft>
          <a:spcPts val="600"/>
        </a:spcAft>
        <a:buClr>
          <a:srgbClr val="948A54"/>
        </a:buClr>
        <a:buSzPct val="80000"/>
        <a:buFont typeface="Wingdings" charset="0"/>
        <a:buChar char="§"/>
        <a:defRPr sz="1600">
          <a:solidFill>
            <a:srgbClr val="4D4D4D"/>
          </a:solidFill>
          <a:latin typeface="+mn-lt"/>
          <a:ea typeface="ＭＳ Ｐゴシック" charset="0"/>
          <a:cs typeface="+mn-cs"/>
        </a:defRPr>
      </a:lvl5pPr>
      <a:lvl6pPr marL="2514391" indent="-228581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6pPr>
      <a:lvl7pPr marL="2971552" indent="-228581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7pPr>
      <a:lvl8pPr marL="3428715" indent="-228581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8pPr>
      <a:lvl9pPr marL="3885876" indent="-228581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9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6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140" y="685801"/>
            <a:ext cx="5935660" cy="6462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332" tIns="45667" rIns="91332" bIns="45667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Objective: </a:t>
            </a:r>
            <a:r>
              <a:rPr lang="en-US" dirty="0">
                <a:cs typeface="Segoe UI" panose="020B0502040204020203" pitchFamily="34" charset="0"/>
              </a:rPr>
              <a:t>Provide an Enterprise </a:t>
            </a:r>
            <a:r>
              <a:rPr lang="en-US" dirty="0" smtClean="0">
                <a:cs typeface="Segoe UI" panose="020B0502040204020203" pitchFamily="34" charset="0"/>
              </a:rPr>
              <a:t>Application Lifecycle Management </a:t>
            </a:r>
            <a:r>
              <a:rPr lang="en-US" dirty="0">
                <a:cs typeface="Segoe UI" panose="020B0502040204020203" pitchFamily="34" charset="0"/>
              </a:rPr>
              <a:t>Service for all 3M </a:t>
            </a:r>
            <a:r>
              <a:rPr lang="en-US" dirty="0" smtClean="0">
                <a:cs typeface="Segoe UI" panose="020B0502040204020203" pitchFamily="34" charset="0"/>
              </a:rPr>
              <a:t>Software teams.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4140" y="1575644"/>
            <a:ext cx="5935662" cy="47573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332" tIns="45667" rIns="91332" bIns="45667" anchor="ctr"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131174" y="1562197"/>
            <a:ext cx="5908429" cy="47755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332" tIns="45667" rIns="91332" bIns="45667" anchor="ctr"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8" name="Rectangle 89"/>
          <p:cNvSpPr>
            <a:spLocks noChangeArrowheads="1"/>
          </p:cNvSpPr>
          <p:nvPr/>
        </p:nvSpPr>
        <p:spPr bwMode="auto">
          <a:xfrm>
            <a:off x="1589" y="3"/>
            <a:ext cx="12188824" cy="571261"/>
          </a:xfrm>
          <a:prstGeom prst="rect">
            <a:avLst/>
          </a:prstGeom>
          <a:gradFill flip="none" rotWithShape="1">
            <a:gsLst>
              <a:gs pos="0">
                <a:srgbClr val="9CABBD"/>
              </a:gs>
              <a:gs pos="0">
                <a:srgbClr val="71717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lIns="68479" tIns="34241" rIns="68479" bIns="34241" anchor="ctr"/>
          <a:lstStyle/>
          <a:p>
            <a:pPr algn="ctr"/>
            <a:r>
              <a:rPr lang="en-US" sz="28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0"/>
              </a:rPr>
              <a:t>Software Factory: Enterprise Team </a:t>
            </a:r>
            <a:r>
              <a:rPr lang="en-US" sz="2800" b="1" kern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0"/>
              </a:rPr>
              <a:t>Foundation Server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6153322" y="1726839"/>
            <a:ext cx="5886280" cy="470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2" tIns="45667" rIns="91332" bIns="45667">
            <a:noAutofit/>
          </a:bodyPr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Status: </a:t>
            </a: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NTI-Explore</a:t>
            </a:r>
          </a:p>
          <a:p>
            <a:pPr>
              <a:defRPr/>
            </a:pPr>
            <a:endParaRPr lang="en-US" sz="14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Collaborators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defRPr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3M IT</a:t>
            </a:r>
          </a:p>
          <a:p>
            <a:pPr>
              <a:defRPr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HISD</a:t>
            </a:r>
          </a:p>
          <a:p>
            <a:pPr>
              <a:defRPr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TSSD</a:t>
            </a:r>
          </a:p>
          <a:p>
            <a:pPr>
              <a:defRPr/>
            </a:pPr>
            <a:endParaRPr lang="en-US" sz="14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</a:t>
            </a:r>
            <a:r>
              <a:rPr lang="en-US" sz="1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 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Service Complete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 Team onboarding (ongoing)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Engage with Microsoft MCS team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656 Users 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of 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Sept 8</a:t>
            </a:r>
            <a:endParaRPr lang="en-US" sz="1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January-August 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Division Chargeback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 Divisions engaged – HIS, IPD, TSSD, 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PSD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and initiate 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 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Governance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 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Enterprise Build 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and implement Export Control services for ALM (ETFS-EC)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External Access</a:t>
            </a:r>
          </a:p>
          <a:p>
            <a:pPr marL="285750" indent="-285750" defTabSz="913534">
              <a:buFont typeface="Wingdings" panose="05000000000000000000" pitchFamily="2" charset="2"/>
              <a:buChar char="q"/>
            </a:pP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 </a:t>
            </a:r>
            <a:r>
              <a:rPr lang="en-US" sz="1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</a:t>
            </a: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</a:t>
            </a:r>
            <a:endParaRPr lang="en-US" sz="1400" b="1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13534">
              <a:buFont typeface="Wingdings" panose="05000000000000000000" pitchFamily="2" charset="2"/>
              <a:buChar char="q"/>
            </a:pP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 </a:t>
            </a:r>
            <a:r>
              <a:rPr lang="en-US" sz="1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Enterprise Test </a:t>
            </a: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</a:t>
            </a:r>
          </a:p>
          <a:p>
            <a:pPr marL="285750" indent="-285750" defTabSz="913534">
              <a:buFont typeface="Wingdings" panose="05000000000000000000" pitchFamily="2" charset="2"/>
              <a:buChar char="q"/>
            </a:pP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Onboarding of teams </a:t>
            </a:r>
            <a:r>
              <a:rPr lang="en-US" sz="1400" b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(ongoing)</a:t>
            </a:r>
            <a:endParaRPr lang="en-US" sz="1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US" sz="2000" dirty="0" smtClean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marL="171235" indent="-171235">
              <a:spcBef>
                <a:spcPts val="600"/>
              </a:spcBef>
              <a:defRPr/>
            </a:pPr>
            <a:endParaRPr lang="en-US" sz="500" b="1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1651" y="1756941"/>
            <a:ext cx="5928156" cy="445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2" tIns="45667" rIns="91332" bIns="45667">
            <a:noAutofit/>
          </a:bodyPr>
          <a:lstStyle/>
          <a:p>
            <a:pPr marL="171235" indent="-171235">
              <a:spcBef>
                <a:spcPts val="600"/>
              </a:spcBef>
              <a:defRPr/>
            </a:pPr>
            <a:r>
              <a:rPr lang="en-US" sz="1600" b="1" dirty="0" smtClean="0">
                <a:solidFill>
                  <a:prstClr val="black"/>
                </a:solidFill>
              </a:rPr>
              <a:t>Applications (Division):   </a:t>
            </a:r>
            <a:r>
              <a:rPr lang="en-US" sz="1100" dirty="0" smtClean="0">
                <a:solidFill>
                  <a:prstClr val="black"/>
                </a:solidFill>
              </a:rPr>
              <a:t>HISD, IPD, TSSD(MVSS,SSD), PSD, </a:t>
            </a:r>
            <a:r>
              <a:rPr lang="en-US" sz="1100" dirty="0" err="1" smtClean="0">
                <a:solidFill>
                  <a:prstClr val="black"/>
                </a:solidFill>
              </a:rPr>
              <a:t>Unitek</a:t>
            </a:r>
            <a:r>
              <a:rPr lang="en-US" sz="1100" dirty="0" smtClean="0">
                <a:solidFill>
                  <a:prstClr val="black"/>
                </a:solidFill>
              </a:rPr>
              <a:t>, IT</a:t>
            </a:r>
            <a:endParaRPr lang="en-US" sz="1100" dirty="0">
              <a:solidFill>
                <a:prstClr val="black"/>
              </a:solidFill>
            </a:endParaRPr>
          </a:p>
          <a:p>
            <a:endParaRPr lang="en-US" sz="1600" b="1" dirty="0" smtClean="0">
              <a:cs typeface="Arial" panose="020B0604020202020204" pitchFamily="34" charset="0"/>
            </a:endParaRPr>
          </a:p>
          <a:p>
            <a:r>
              <a:rPr lang="en-US" sz="1600" b="1" dirty="0" smtClean="0">
                <a:cs typeface="Arial" panose="020B0604020202020204" pitchFamily="34" charset="0"/>
              </a:rPr>
              <a:t>Technology: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smtClean="0">
                <a:cs typeface="Arial" panose="020B0604020202020204" pitchFamily="34" charset="0"/>
              </a:rPr>
              <a:t>Establish an Application Lifecycle Management (ALM) support system by leveraging Microsoft Team Foundation Server (TFS).</a:t>
            </a:r>
            <a:endParaRPr lang="en-US" sz="1100" dirty="0">
              <a:cs typeface="Arial" panose="020B0604020202020204" pitchFamily="34" charset="0"/>
            </a:endParaRPr>
          </a:p>
          <a:p>
            <a:endParaRPr lang="en-US" sz="1600" b="1" dirty="0" smtClean="0">
              <a:cs typeface="Arial" panose="020B0604020202020204" pitchFamily="34" charset="0"/>
            </a:endParaRPr>
          </a:p>
          <a:p>
            <a:r>
              <a:rPr lang="en-US" sz="1600" b="1" dirty="0" smtClean="0">
                <a:cs typeface="Arial" panose="020B0604020202020204" pitchFamily="34" charset="0"/>
              </a:rPr>
              <a:t>Value Proposition: 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smtClean="0">
                <a:cs typeface="Arial" panose="020B0604020202020204" pitchFamily="34" charset="0"/>
              </a:rPr>
              <a:t>Centralization of software development infrastructure provides Enterprise class quality, uptime and support at a lower cost.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smtClean="0">
                <a:cs typeface="Arial" panose="020B0604020202020204" pitchFamily="34" charset="0"/>
              </a:rPr>
              <a:t>Develop team of ALM specialists to support 3M software businesses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endParaRPr lang="en-US" sz="1100" dirty="0" smtClean="0">
              <a:cs typeface="Arial" panose="020B0604020202020204" pitchFamily="34" charset="0"/>
            </a:endParaRPr>
          </a:p>
          <a:p>
            <a:pPr marL="171235" indent="-171235">
              <a:spcBef>
                <a:spcPts val="600"/>
              </a:spcBef>
              <a:defRPr/>
            </a:pPr>
            <a:endParaRPr lang="en-US" sz="1100" b="1" dirty="0" smtClean="0">
              <a:solidFill>
                <a:prstClr val="black"/>
              </a:solidFill>
              <a:cs typeface="Arial" charset="0"/>
            </a:endParaRPr>
          </a:p>
          <a:p>
            <a:pPr marL="171235" indent="-171235">
              <a:spcBef>
                <a:spcPts val="600"/>
              </a:spcBef>
              <a:defRPr/>
            </a:pPr>
            <a:endParaRPr lang="en-US" sz="1100" b="1" dirty="0" smtClean="0">
              <a:solidFill>
                <a:prstClr val="black"/>
              </a:solidFill>
              <a:cs typeface="Arial" charset="0"/>
            </a:endParaRPr>
          </a:p>
          <a:p>
            <a:pPr marL="171235" indent="-171235">
              <a:spcBef>
                <a:spcPts val="600"/>
              </a:spcBef>
              <a:defRPr/>
            </a:pPr>
            <a:endParaRPr lang="en-US" sz="1100" b="1" dirty="0" smtClean="0">
              <a:solidFill>
                <a:prstClr val="black"/>
              </a:solidFill>
              <a:cs typeface="Arial" charset="0"/>
            </a:endParaRPr>
          </a:p>
          <a:p>
            <a:pPr>
              <a:spcBef>
                <a:spcPts val="600"/>
              </a:spcBef>
              <a:defRPr/>
            </a:pPr>
            <a:endParaRPr lang="en-US" sz="2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6103940" y="685801"/>
            <a:ext cx="5935660" cy="6462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332" tIns="45667" rIns="91332" bIns="45667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Contacts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Mike O’Brien, Toby Hable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3" y="4046836"/>
            <a:ext cx="4992688" cy="211853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766928" y="1726839"/>
            <a:ext cx="3272672" cy="2609491"/>
            <a:chOff x="825683" y="2739303"/>
            <a:chExt cx="4196983" cy="3911860"/>
          </a:xfrm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3258617597"/>
                </p:ext>
              </p:extLst>
            </p:nvPr>
          </p:nvGraphicFramePr>
          <p:xfrm>
            <a:off x="825683" y="2739303"/>
            <a:ext cx="4196983" cy="39118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2154518" y="3945943"/>
              <a:ext cx="1707501" cy="1225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Application Lifecycle Management (ALM)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329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MS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M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+mn-lt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  <a:txDef>
      <a:spPr>
        <a:noFill/>
      </a:spPr>
      <a:bodyPr wrap="square" rtlCol="0">
        <a:noAutofit/>
      </a:bodyPr>
      <a:lstStyle>
        <a:defPPr>
          <a:defRPr smtClean="0"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C4CB3"/>
        </a:accent1>
        <a:accent2>
          <a:srgbClr val="B32600"/>
        </a:accent2>
        <a:accent3>
          <a:srgbClr val="FFFFFF"/>
        </a:accent3>
        <a:accent4>
          <a:srgbClr val="000000"/>
        </a:accent4>
        <a:accent5>
          <a:srgbClr val="AAB2D6"/>
        </a:accent5>
        <a:accent6>
          <a:srgbClr val="A22100"/>
        </a:accent6>
        <a:hlink>
          <a:srgbClr val="4C198C"/>
        </a:hlink>
        <a:folHlink>
          <a:srgbClr val="4C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B326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A22100"/>
        </a:accent6>
        <a:hlink>
          <a:srgbClr val="0C4CB3"/>
        </a:hlink>
        <a:folHlink>
          <a:srgbClr val="4C19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8A00"/>
        </a:accent6>
        <a:hlink>
          <a:srgbClr val="0C4CB3"/>
        </a:hlink>
        <a:folHlink>
          <a:srgbClr val="4C19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8B1"/>
        </a:accent1>
        <a:accent2>
          <a:srgbClr val="7C9DCC"/>
        </a:accent2>
        <a:accent3>
          <a:srgbClr val="FFFFFF"/>
        </a:accent3>
        <a:accent4>
          <a:srgbClr val="000000"/>
        </a:accent4>
        <a:accent5>
          <a:srgbClr val="AAB9D5"/>
        </a:accent5>
        <a:accent6>
          <a:srgbClr val="708EB9"/>
        </a:accent6>
        <a:hlink>
          <a:srgbClr val="FF9933"/>
        </a:hlink>
        <a:folHlink>
          <a:srgbClr val="EEF3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MS2014" id="{4926C9FE-6BDE-4DDE-A81D-34FA80B39DFD}" vid="{8EE5A827-E52A-4211-A965-FCBBE1B10D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200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Arial Narrow</vt:lpstr>
      <vt:lpstr>ＭＳ Ｐゴシック</vt:lpstr>
      <vt:lpstr>Segoe UI</vt:lpstr>
      <vt:lpstr>Wingdings</vt:lpstr>
      <vt:lpstr>SEMS2014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R. Hackerson</dc:creator>
  <cp:lastModifiedBy>Mike O'Brien</cp:lastModifiedBy>
  <cp:revision>16</cp:revision>
  <dcterms:created xsi:type="dcterms:W3CDTF">2015-03-12T19:33:39Z</dcterms:created>
  <dcterms:modified xsi:type="dcterms:W3CDTF">2015-09-08T17:13:40Z</dcterms:modified>
</cp:coreProperties>
</file>