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4"/>
    <p:sldMasterId id="2147484040" r:id="rId5"/>
    <p:sldMasterId id="2147484055" r:id="rId6"/>
  </p:sldMasterIdLst>
  <p:notesMasterIdLst>
    <p:notesMasterId r:id="rId32"/>
  </p:notesMasterIdLst>
  <p:handoutMasterIdLst>
    <p:handoutMasterId r:id="rId33"/>
  </p:handoutMasterIdLst>
  <p:sldIdLst>
    <p:sldId id="439" r:id="rId7"/>
    <p:sldId id="425" r:id="rId8"/>
    <p:sldId id="446" r:id="rId9"/>
    <p:sldId id="433" r:id="rId10"/>
    <p:sldId id="442" r:id="rId11"/>
    <p:sldId id="429" r:id="rId12"/>
    <p:sldId id="431" r:id="rId13"/>
    <p:sldId id="426" r:id="rId14"/>
    <p:sldId id="436" r:id="rId15"/>
    <p:sldId id="443" r:id="rId16"/>
    <p:sldId id="448" r:id="rId17"/>
    <p:sldId id="419" r:id="rId18"/>
    <p:sldId id="409" r:id="rId19"/>
    <p:sldId id="449" r:id="rId20"/>
    <p:sldId id="408" r:id="rId21"/>
    <p:sldId id="410" r:id="rId22"/>
    <p:sldId id="423" r:id="rId23"/>
    <p:sldId id="407" r:id="rId24"/>
    <p:sldId id="438" r:id="rId25"/>
    <p:sldId id="441" r:id="rId26"/>
    <p:sldId id="447" r:id="rId27"/>
    <p:sldId id="440" r:id="rId28"/>
    <p:sldId id="432" r:id="rId29"/>
    <p:sldId id="427" r:id="rId30"/>
    <p:sldId id="420" r:id="rId31"/>
  </p:sldIdLst>
  <p:sldSz cx="12192000" cy="6858000"/>
  <p:notesSz cx="7010400" cy="9296400"/>
  <p:defaultTextStyle>
    <a:defPPr>
      <a:defRPr lang="en-US"/>
    </a:defPPr>
    <a:lvl1pPr algn="l" rtl="0" fontAlgn="base">
      <a:spcBef>
        <a:spcPct val="20000"/>
      </a:spcBef>
      <a:spcAft>
        <a:spcPct val="0"/>
      </a:spcAft>
      <a:buClr>
        <a:schemeClr val="bg2"/>
      </a:buClr>
      <a:buSzPct val="70000"/>
      <a:buFont typeface="Wingdings" pitchFamily="2" charset="2"/>
      <a:defRPr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chemeClr val="bg2"/>
      </a:buClr>
      <a:buSzPct val="70000"/>
      <a:buFont typeface="Wingdings" pitchFamily="2" charset="2"/>
      <a:defRPr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chemeClr val="bg2"/>
      </a:buClr>
      <a:buSzPct val="70000"/>
      <a:buFont typeface="Wingdings" pitchFamily="2" charset="2"/>
      <a:defRPr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chemeClr val="bg2"/>
      </a:buClr>
      <a:buSzPct val="70000"/>
      <a:buFont typeface="Wingdings" pitchFamily="2" charset="2"/>
      <a:defRPr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chemeClr val="bg2"/>
      </a:buClr>
      <a:buSzPct val="70000"/>
      <a:buFont typeface="Wingdings" pitchFamily="2" charset="2"/>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521415D9-36F7-43E2-AB2F-B90AF26B5E84}">
      <p14:sectionLst xmlns:p14="http://schemas.microsoft.com/office/powerpoint/2010/main">
        <p14:section name="Default Section" id="{02928D32-96EC-4270-85E9-A57003CF7056}">
          <p14:sldIdLst>
            <p14:sldId id="439"/>
            <p14:sldId id="425"/>
            <p14:sldId id="446"/>
            <p14:sldId id="433"/>
            <p14:sldId id="442"/>
          </p14:sldIdLst>
        </p14:section>
        <p14:section name="TFS Information" id="{30575F36-0C08-4730-8E3B-AD7F16B112A3}">
          <p14:sldIdLst>
            <p14:sldId id="429"/>
            <p14:sldId id="431"/>
            <p14:sldId id="426"/>
            <p14:sldId id="436"/>
            <p14:sldId id="443"/>
            <p14:sldId id="448"/>
          </p14:sldIdLst>
        </p14:section>
        <p14:section name="Why TFS?" id="{C3224A84-1E8F-408D-8630-8DCE7BFF3B4F}">
          <p14:sldIdLst>
            <p14:sldId id="419"/>
            <p14:sldId id="409"/>
          </p14:sldIdLst>
        </p14:section>
        <p14:section name="NTI Proposal" id="{E242A542-46B1-4503-997F-3EB3D9B2947C}">
          <p14:sldIdLst>
            <p14:sldId id="449"/>
            <p14:sldId id="408"/>
            <p14:sldId id="410"/>
            <p14:sldId id="423"/>
            <p14:sldId id="407"/>
          </p14:sldIdLst>
        </p14:section>
        <p14:section name="Appendix" id="{86435A9B-6627-4265-AB93-135BC3B109C2}">
          <p14:sldIdLst>
            <p14:sldId id="438"/>
            <p14:sldId id="441"/>
            <p14:sldId id="447"/>
            <p14:sldId id="440"/>
            <p14:sldId id="432"/>
            <p14:sldId id="427"/>
            <p14:sldId id="4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CC99"/>
    <a:srgbClr val="9933FF"/>
    <a:srgbClr val="FFFF99"/>
    <a:srgbClr val="C2F5A5"/>
    <a:srgbClr val="F5BDB9"/>
    <a:srgbClr val="00CC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9" autoAdjust="0"/>
    <p:restoredTop sz="82156" autoAdjust="0"/>
  </p:normalViewPr>
  <p:slideViewPr>
    <p:cSldViewPr showGuides="1">
      <p:cViewPr varScale="1">
        <p:scale>
          <a:sx n="93" d="100"/>
          <a:sy n="93" d="100"/>
        </p:scale>
        <p:origin x="45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242"/>
    </p:cViewPr>
  </p:sorterViewPr>
  <p:notesViewPr>
    <p:cSldViewPr showGuides="1">
      <p:cViewPr varScale="1">
        <p:scale>
          <a:sx n="84" d="100"/>
          <a:sy n="84" d="100"/>
        </p:scale>
        <p:origin x="-318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5C19F-2A30-440E-A18D-E5A450E634B2}" type="doc">
      <dgm:prSet loTypeId="urn:microsoft.com/office/officeart/2005/8/layout/hProcess7#3" loCatId="process" qsTypeId="urn:microsoft.com/office/officeart/2005/8/quickstyle/simple1" qsCatId="simple" csTypeId="urn:microsoft.com/office/officeart/2005/8/colors/accent1_2" csCatId="accent1" phldr="1"/>
      <dgm:spPr/>
      <dgm:t>
        <a:bodyPr/>
        <a:lstStyle/>
        <a:p>
          <a:endParaRPr lang="en-US"/>
        </a:p>
      </dgm:t>
    </dgm:pt>
    <dgm:pt modelId="{EAAAF99C-CCF1-4739-86FE-B520C0781170}">
      <dgm:prSet phldrT="[Text]"/>
      <dgm:spPr/>
      <dgm:t>
        <a:bodyPr/>
        <a:lstStyle/>
        <a:p>
          <a:r>
            <a:rPr lang="en-US" dirty="0" smtClean="0"/>
            <a:t>Idea</a:t>
          </a:r>
          <a:endParaRPr lang="en-US" dirty="0"/>
        </a:p>
      </dgm:t>
    </dgm:pt>
    <dgm:pt modelId="{918EEB55-0F91-406B-AD2E-930D922D8B78}" type="parTrans" cxnId="{39264378-29DE-428B-9DB3-3C39F6729329}">
      <dgm:prSet/>
      <dgm:spPr/>
      <dgm:t>
        <a:bodyPr/>
        <a:lstStyle/>
        <a:p>
          <a:endParaRPr lang="en-US"/>
        </a:p>
      </dgm:t>
    </dgm:pt>
    <dgm:pt modelId="{8D620E66-0E46-4248-857A-C740D0C90E04}" type="sibTrans" cxnId="{39264378-29DE-428B-9DB3-3C39F6729329}">
      <dgm:prSet/>
      <dgm:spPr/>
      <dgm:t>
        <a:bodyPr/>
        <a:lstStyle/>
        <a:p>
          <a:endParaRPr lang="en-US"/>
        </a:p>
      </dgm:t>
    </dgm:pt>
    <dgm:pt modelId="{8AA0426D-3765-49A4-A8CA-302BF533435D}">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 </a:t>
          </a:r>
          <a:endParaRPr lang="en-US" dirty="0"/>
        </a:p>
      </dgm:t>
    </dgm:pt>
    <dgm:pt modelId="{2507CC29-D7E4-4C51-943E-C1356DD218DC}" type="parTrans" cxnId="{90DFA746-0A7F-4AD6-86AF-0158BE4AE253}">
      <dgm:prSet/>
      <dgm:spPr/>
      <dgm:t>
        <a:bodyPr/>
        <a:lstStyle/>
        <a:p>
          <a:endParaRPr lang="en-US"/>
        </a:p>
      </dgm:t>
    </dgm:pt>
    <dgm:pt modelId="{101EC4D0-07B7-4DCD-BDF1-704C9FE57AEB}" type="sibTrans" cxnId="{90DFA746-0A7F-4AD6-86AF-0158BE4AE253}">
      <dgm:prSet/>
      <dgm:spPr/>
      <dgm:t>
        <a:bodyPr/>
        <a:lstStyle/>
        <a:p>
          <a:endParaRPr lang="en-US"/>
        </a:p>
      </dgm:t>
    </dgm:pt>
    <dgm:pt modelId="{E5402043-7922-45E9-AD4F-58197640DD5F}">
      <dgm:prSet phldrT="[Text]"/>
      <dgm:spPr/>
      <dgm:t>
        <a:bodyPr/>
        <a:lstStyle/>
        <a:p>
          <a:r>
            <a:rPr lang="en-US" dirty="0" smtClean="0"/>
            <a:t>Concept</a:t>
          </a:r>
          <a:endParaRPr lang="en-US" dirty="0"/>
        </a:p>
      </dgm:t>
    </dgm:pt>
    <dgm:pt modelId="{1EE157A9-D914-4779-8E55-97C8F6D4B850}" type="parTrans" cxnId="{59468706-1DEA-40C3-BB02-1E000C688B83}">
      <dgm:prSet/>
      <dgm:spPr/>
      <dgm:t>
        <a:bodyPr/>
        <a:lstStyle/>
        <a:p>
          <a:endParaRPr lang="en-US"/>
        </a:p>
      </dgm:t>
    </dgm:pt>
    <dgm:pt modelId="{D4A4CABE-C035-49FF-AE2E-ED064E11B42E}" type="sibTrans" cxnId="{59468706-1DEA-40C3-BB02-1E000C688B83}">
      <dgm:prSet/>
      <dgm:spPr/>
      <dgm:t>
        <a:bodyPr/>
        <a:lstStyle/>
        <a:p>
          <a:endParaRPr lang="en-US"/>
        </a:p>
      </dgm:t>
    </dgm:pt>
    <dgm:pt modelId="{37ED6DA0-C2A0-47B8-8E1E-E58696862FC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 </a:t>
          </a:r>
          <a:endParaRPr lang="en-US" dirty="0"/>
        </a:p>
      </dgm:t>
    </dgm:pt>
    <dgm:pt modelId="{780F9071-B50C-4AD5-B334-10A201FFEA5F}" type="parTrans" cxnId="{2820F570-F43D-405E-ADC3-3C250686F430}">
      <dgm:prSet/>
      <dgm:spPr/>
      <dgm:t>
        <a:bodyPr/>
        <a:lstStyle/>
        <a:p>
          <a:endParaRPr lang="en-US"/>
        </a:p>
      </dgm:t>
    </dgm:pt>
    <dgm:pt modelId="{6D703596-FB0E-45D7-986F-1F4085EECB82}" type="sibTrans" cxnId="{2820F570-F43D-405E-ADC3-3C250686F430}">
      <dgm:prSet/>
      <dgm:spPr/>
      <dgm:t>
        <a:bodyPr/>
        <a:lstStyle/>
        <a:p>
          <a:endParaRPr lang="en-US"/>
        </a:p>
      </dgm:t>
    </dgm:pt>
    <dgm:pt modelId="{72EBC893-FEA7-49C6-8748-B53725AAB045}">
      <dgm:prSet phldrT="[Text]"/>
      <dgm:spPr/>
      <dgm:t>
        <a:bodyPr/>
        <a:lstStyle/>
        <a:p>
          <a:r>
            <a:rPr lang="en-US" dirty="0" smtClean="0"/>
            <a:t>Feasibility</a:t>
          </a:r>
          <a:endParaRPr lang="en-US" dirty="0"/>
        </a:p>
      </dgm:t>
    </dgm:pt>
    <dgm:pt modelId="{AEBF6779-9BA9-48AD-83D9-7EEBFD694A55}" type="parTrans" cxnId="{BF3313DE-F498-4D8A-BE55-3FEF2871ADA0}">
      <dgm:prSet/>
      <dgm:spPr/>
      <dgm:t>
        <a:bodyPr/>
        <a:lstStyle/>
        <a:p>
          <a:endParaRPr lang="en-US"/>
        </a:p>
      </dgm:t>
    </dgm:pt>
    <dgm:pt modelId="{D7193F95-68CB-407A-B388-372031015B08}" type="sibTrans" cxnId="{BF3313DE-F498-4D8A-BE55-3FEF2871ADA0}">
      <dgm:prSet/>
      <dgm:spPr/>
      <dgm:t>
        <a:bodyPr/>
        <a:lstStyle/>
        <a:p>
          <a:endParaRPr lang="en-US"/>
        </a:p>
      </dgm:t>
    </dgm:pt>
    <dgm:pt modelId="{E65FE084-B15F-4D4E-9658-2040B81529B7}">
      <dgm:prSet phldrT="[Text]"/>
      <dgm:spPr>
        <a:solidFill>
          <a:srgbClr val="FF9900"/>
        </a:solidFill>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a:p>
      </dgm:t>
    </dgm:pt>
    <dgm:pt modelId="{7F7FC362-3287-4030-B086-8D8E6FAEDB9A}" type="parTrans" cxnId="{752A5A82-F03E-458C-8540-BA0EB74E5070}">
      <dgm:prSet/>
      <dgm:spPr/>
      <dgm:t>
        <a:bodyPr/>
        <a:lstStyle/>
        <a:p>
          <a:endParaRPr lang="en-US"/>
        </a:p>
      </dgm:t>
    </dgm:pt>
    <dgm:pt modelId="{4AB7919B-C35D-4BA0-80FF-D30EEDA00897}" type="sibTrans" cxnId="{752A5A82-F03E-458C-8540-BA0EB74E5070}">
      <dgm:prSet/>
      <dgm:spPr/>
      <dgm:t>
        <a:bodyPr/>
        <a:lstStyle/>
        <a:p>
          <a:endParaRPr lang="en-US"/>
        </a:p>
      </dgm:t>
    </dgm:pt>
    <dgm:pt modelId="{A2348CEA-158B-4EC3-BA05-8BBF0D31A8BE}">
      <dgm:prSet phldrT="[Text]"/>
      <dgm:spPr/>
      <dgm:t>
        <a:bodyPr/>
        <a:lstStyle/>
        <a:p>
          <a:r>
            <a:rPr lang="en-US" dirty="0" err="1" smtClean="0"/>
            <a:t>Dev’t</a:t>
          </a:r>
          <a:endParaRPr lang="en-US" dirty="0"/>
        </a:p>
      </dgm:t>
    </dgm:pt>
    <dgm:pt modelId="{FF84F1F3-E444-42B5-BE40-BE14F9E059D1}" type="parTrans" cxnId="{0233C148-F439-4580-AEB2-B7E139F8C21D}">
      <dgm:prSet/>
      <dgm:spPr/>
      <dgm:t>
        <a:bodyPr/>
        <a:lstStyle/>
        <a:p>
          <a:endParaRPr lang="en-US"/>
        </a:p>
      </dgm:t>
    </dgm:pt>
    <dgm:pt modelId="{340388BE-9559-4960-ABFB-7A70D6250DFE}" type="sibTrans" cxnId="{0233C148-F439-4580-AEB2-B7E139F8C21D}">
      <dgm:prSet/>
      <dgm:spPr/>
      <dgm:t>
        <a:bodyPr/>
        <a:lstStyle/>
        <a:p>
          <a:endParaRPr lang="en-US"/>
        </a:p>
      </dgm:t>
    </dgm:pt>
    <dgm:pt modelId="{8686C2F6-B92C-4F13-ABB3-4D1A61EDC18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5721AFE8-59E3-4A78-B7AD-774D63DE1220}" type="parTrans" cxnId="{AA93175A-88F4-4DFB-AD8B-B374169F90E7}">
      <dgm:prSet/>
      <dgm:spPr/>
      <dgm:t>
        <a:bodyPr/>
        <a:lstStyle/>
        <a:p>
          <a:endParaRPr lang="en-US"/>
        </a:p>
      </dgm:t>
    </dgm:pt>
    <dgm:pt modelId="{A14E71FA-04EA-4A6F-8D02-BE59FA7BAB36}" type="sibTrans" cxnId="{AA93175A-88F4-4DFB-AD8B-B374169F90E7}">
      <dgm:prSet/>
      <dgm:spPr/>
      <dgm:t>
        <a:bodyPr/>
        <a:lstStyle/>
        <a:p>
          <a:endParaRPr lang="en-US"/>
        </a:p>
      </dgm:t>
    </dgm:pt>
    <dgm:pt modelId="{1618E756-EDFE-4609-AE70-61D79D62C3A0}">
      <dgm:prSet phldrT="[Text]"/>
      <dgm:spPr/>
      <dgm:t>
        <a:bodyPr/>
        <a:lstStyle/>
        <a:p>
          <a:r>
            <a:rPr lang="en-US" dirty="0" smtClean="0"/>
            <a:t>Scale Up</a:t>
          </a:r>
          <a:endParaRPr lang="en-US" dirty="0"/>
        </a:p>
      </dgm:t>
    </dgm:pt>
    <dgm:pt modelId="{0F23033B-CCEE-4CDE-91F5-0F5BF3CC7D4F}" type="parTrans" cxnId="{30571073-06EA-4F26-AE6F-260ABC51BCBA}">
      <dgm:prSet/>
      <dgm:spPr/>
      <dgm:t>
        <a:bodyPr/>
        <a:lstStyle/>
        <a:p>
          <a:endParaRPr lang="en-US"/>
        </a:p>
      </dgm:t>
    </dgm:pt>
    <dgm:pt modelId="{5D30692C-0180-49B2-BEE8-0A4F9C89F6B2}" type="sibTrans" cxnId="{30571073-06EA-4F26-AE6F-260ABC51BCBA}">
      <dgm:prSet/>
      <dgm:spPr/>
      <dgm:t>
        <a:bodyPr/>
        <a:lstStyle/>
        <a:p>
          <a:endParaRPr lang="en-US"/>
        </a:p>
      </dgm:t>
    </dgm:pt>
    <dgm:pt modelId="{6C50D14A-1882-44BD-B1FF-BDCA32731A2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26781F9C-AA43-4AF6-BFE7-F6D544962CC0}" type="parTrans" cxnId="{1B4433C1-F291-4CAA-AFAF-8A222136BB22}">
      <dgm:prSet/>
      <dgm:spPr/>
      <dgm:t>
        <a:bodyPr/>
        <a:lstStyle/>
        <a:p>
          <a:endParaRPr lang="en-US"/>
        </a:p>
      </dgm:t>
    </dgm:pt>
    <dgm:pt modelId="{24F49226-4DAB-440C-A71C-727AC24D519F}" type="sibTrans" cxnId="{1B4433C1-F291-4CAA-AFAF-8A222136BB22}">
      <dgm:prSet/>
      <dgm:spPr/>
      <dgm:t>
        <a:bodyPr/>
        <a:lstStyle/>
        <a:p>
          <a:endParaRPr lang="en-US"/>
        </a:p>
      </dgm:t>
    </dgm:pt>
    <dgm:pt modelId="{173D73F4-132A-4A42-96D6-CE82A35B53FA}">
      <dgm:prSet phldrT="[Text]"/>
      <dgm:spPr/>
      <dgm:t>
        <a:bodyPr/>
        <a:lstStyle/>
        <a:p>
          <a:r>
            <a:rPr lang="en-US" dirty="0" smtClean="0"/>
            <a:t>Launch</a:t>
          </a:r>
          <a:endParaRPr lang="en-US" dirty="0"/>
        </a:p>
      </dgm:t>
    </dgm:pt>
    <dgm:pt modelId="{769E8AE2-FB73-4D01-881C-A8B227F95860}" type="parTrans" cxnId="{1FCEB4EB-343C-4460-8718-46877EAB1E47}">
      <dgm:prSet/>
      <dgm:spPr/>
      <dgm:t>
        <a:bodyPr/>
        <a:lstStyle/>
        <a:p>
          <a:endParaRPr lang="en-US"/>
        </a:p>
      </dgm:t>
    </dgm:pt>
    <dgm:pt modelId="{CDA50D02-1496-4923-A09B-59881F3B3035}" type="sibTrans" cxnId="{1FCEB4EB-343C-4460-8718-46877EAB1E47}">
      <dgm:prSet/>
      <dgm:spPr/>
      <dgm:t>
        <a:bodyPr/>
        <a:lstStyle/>
        <a:p>
          <a:endParaRPr lang="en-US"/>
        </a:p>
      </dgm:t>
    </dgm:pt>
    <dgm:pt modelId="{52A97706-DE34-4869-8351-83D85FD0D392}">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FA4BFF56-AA74-4034-B69D-A1A062557F31}" type="parTrans" cxnId="{CF59E18B-626A-4A8B-9837-532ED387A885}">
      <dgm:prSet/>
      <dgm:spPr/>
      <dgm:t>
        <a:bodyPr/>
        <a:lstStyle/>
        <a:p>
          <a:endParaRPr lang="en-US"/>
        </a:p>
      </dgm:t>
    </dgm:pt>
    <dgm:pt modelId="{6F802983-E770-45E9-90F2-E1367099FE3C}" type="sibTrans" cxnId="{CF59E18B-626A-4A8B-9837-532ED387A885}">
      <dgm:prSet/>
      <dgm:spPr/>
      <dgm:t>
        <a:bodyPr/>
        <a:lstStyle/>
        <a:p>
          <a:endParaRPr lang="en-US"/>
        </a:p>
      </dgm:t>
    </dgm:pt>
    <dgm:pt modelId="{AD93186E-C852-4775-91B7-0D8824EBE6F4}">
      <dgm:prSet phldrT="[Text]"/>
      <dgm:spPr/>
      <dgm:t>
        <a:bodyPr/>
        <a:lstStyle/>
        <a:p>
          <a:r>
            <a:rPr lang="en-US" dirty="0" smtClean="0"/>
            <a:t>Post Launch</a:t>
          </a:r>
          <a:endParaRPr lang="en-US" dirty="0"/>
        </a:p>
      </dgm:t>
    </dgm:pt>
    <dgm:pt modelId="{5E7CE8B6-F115-4AD1-A327-C8F8C62C151D}" type="parTrans" cxnId="{91988CAE-A8B4-41BC-B824-B9F57C5009CC}">
      <dgm:prSet/>
      <dgm:spPr/>
      <dgm:t>
        <a:bodyPr/>
        <a:lstStyle/>
        <a:p>
          <a:endParaRPr lang="en-US"/>
        </a:p>
      </dgm:t>
    </dgm:pt>
    <dgm:pt modelId="{FF2D894D-13A8-40EF-A927-12AA98BA6239}" type="sibTrans" cxnId="{91988CAE-A8B4-41BC-B824-B9F57C5009CC}">
      <dgm:prSet/>
      <dgm:spPr/>
      <dgm:t>
        <a:bodyPr/>
        <a:lstStyle/>
        <a:p>
          <a:endParaRPr lang="en-US"/>
        </a:p>
      </dgm:t>
    </dgm:pt>
    <dgm:pt modelId="{FA88CD10-00C7-4684-A161-AD46316D8B63}">
      <dgm:prSet phldrT="[Text]"/>
      <dgm:spPr>
        <a:solidFill>
          <a:srgbClr val="FF9900"/>
        </a:solidFill>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0500F42E-2036-4C11-B11E-D32735A6DD9E}" type="parTrans" cxnId="{1DCB93B8-11DC-4C58-9200-51F0856B5ABB}">
      <dgm:prSet/>
      <dgm:spPr/>
      <dgm:t>
        <a:bodyPr/>
        <a:lstStyle/>
        <a:p>
          <a:endParaRPr lang="en-US"/>
        </a:p>
      </dgm:t>
    </dgm:pt>
    <dgm:pt modelId="{73B29E0E-B035-4E31-9C9F-8A5D076B4F4E}" type="sibTrans" cxnId="{1DCB93B8-11DC-4C58-9200-51F0856B5ABB}">
      <dgm:prSet/>
      <dgm:spPr/>
      <dgm:t>
        <a:bodyPr/>
        <a:lstStyle/>
        <a:p>
          <a:endParaRPr lang="en-US"/>
        </a:p>
      </dgm:t>
    </dgm:pt>
    <dgm:pt modelId="{079CD825-9A82-45FD-A70D-032615E8729A}" type="pres">
      <dgm:prSet presAssocID="{C6B5C19F-2A30-440E-A18D-E5A450E634B2}" presName="Name0" presStyleCnt="0">
        <dgm:presLayoutVars>
          <dgm:dir/>
          <dgm:animLvl val="lvl"/>
          <dgm:resizeHandles val="exact"/>
        </dgm:presLayoutVars>
      </dgm:prSet>
      <dgm:spPr/>
      <dgm:t>
        <a:bodyPr/>
        <a:lstStyle/>
        <a:p>
          <a:endParaRPr lang="en-US"/>
        </a:p>
      </dgm:t>
    </dgm:pt>
    <dgm:pt modelId="{17043BAE-78B6-402F-96D2-0363EF68A104}" type="pres">
      <dgm:prSet presAssocID="{E65FE084-B15F-4D4E-9658-2040B81529B7}" presName="compositeNode" presStyleCnt="0">
        <dgm:presLayoutVars>
          <dgm:bulletEnabled val="1"/>
        </dgm:presLayoutVars>
      </dgm:prSet>
      <dgm:spPr/>
    </dgm:pt>
    <dgm:pt modelId="{996ABE49-F1B4-4186-B29C-CFA18663356A}" type="pres">
      <dgm:prSet presAssocID="{E65FE084-B15F-4D4E-9658-2040B81529B7}" presName="bgRect" presStyleLbl="node1" presStyleIdx="0" presStyleCnt="7" custScaleY="66164"/>
      <dgm:spPr/>
      <dgm:t>
        <a:bodyPr/>
        <a:lstStyle/>
        <a:p>
          <a:endParaRPr lang="en-US"/>
        </a:p>
      </dgm:t>
    </dgm:pt>
    <dgm:pt modelId="{DE5D216D-CF6E-45E3-A008-4A0D63C1A3F0}" type="pres">
      <dgm:prSet presAssocID="{E65FE084-B15F-4D4E-9658-2040B81529B7}" presName="parentNode" presStyleLbl="node1" presStyleIdx="0" presStyleCnt="7">
        <dgm:presLayoutVars>
          <dgm:chMax val="0"/>
          <dgm:bulletEnabled val="1"/>
        </dgm:presLayoutVars>
      </dgm:prSet>
      <dgm:spPr/>
      <dgm:t>
        <a:bodyPr/>
        <a:lstStyle/>
        <a:p>
          <a:endParaRPr lang="en-US"/>
        </a:p>
      </dgm:t>
    </dgm:pt>
    <dgm:pt modelId="{4B471F7A-B287-4842-8D5E-4E2B877F6733}" type="pres">
      <dgm:prSet presAssocID="{E65FE084-B15F-4D4E-9658-2040B81529B7}" presName="childNode" presStyleLbl="node1" presStyleIdx="0" presStyleCnt="7">
        <dgm:presLayoutVars>
          <dgm:bulletEnabled val="1"/>
        </dgm:presLayoutVars>
      </dgm:prSet>
      <dgm:spPr/>
      <dgm:t>
        <a:bodyPr/>
        <a:lstStyle/>
        <a:p>
          <a:endParaRPr lang="en-US"/>
        </a:p>
      </dgm:t>
    </dgm:pt>
    <dgm:pt modelId="{CCE4C419-2A8C-43F3-8F92-26F4244DC894}" type="pres">
      <dgm:prSet presAssocID="{4AB7919B-C35D-4BA0-80FF-D30EEDA00897}" presName="hSp" presStyleCnt="0"/>
      <dgm:spPr/>
    </dgm:pt>
    <dgm:pt modelId="{8408FA8E-E9BE-432D-878D-DC1AADF1FC6B}" type="pres">
      <dgm:prSet presAssocID="{4AB7919B-C35D-4BA0-80FF-D30EEDA00897}" presName="vProcSp" presStyleCnt="0"/>
      <dgm:spPr/>
    </dgm:pt>
    <dgm:pt modelId="{12C94071-7A35-47B5-8370-BA4E5AD188BC}" type="pres">
      <dgm:prSet presAssocID="{4AB7919B-C35D-4BA0-80FF-D30EEDA00897}" presName="vSp1" presStyleCnt="0"/>
      <dgm:spPr/>
    </dgm:pt>
    <dgm:pt modelId="{6186BDC5-D79A-4F8D-AFB8-852B1CA4BFB8}" type="pres">
      <dgm:prSet presAssocID="{4AB7919B-C35D-4BA0-80FF-D30EEDA00897}" presName="simulatedConn" presStyleLbl="solidFgAcc1" presStyleIdx="0" presStyleCnt="6" custLinFactY="-206624" custLinFactNeighborX="-17417" custLinFactNeighborY="-300000"/>
      <dgm:spPr/>
    </dgm:pt>
    <dgm:pt modelId="{A90380D5-7BB2-497B-95C9-AE98F8800B0D}" type="pres">
      <dgm:prSet presAssocID="{4AB7919B-C35D-4BA0-80FF-D30EEDA00897}" presName="vSp2" presStyleCnt="0"/>
      <dgm:spPr/>
    </dgm:pt>
    <dgm:pt modelId="{65CC5FF1-F692-4C08-9758-EA422A6BF02F}" type="pres">
      <dgm:prSet presAssocID="{4AB7919B-C35D-4BA0-80FF-D30EEDA00897}" presName="sibTrans" presStyleCnt="0"/>
      <dgm:spPr/>
    </dgm:pt>
    <dgm:pt modelId="{2A79D1B4-8BD0-484D-92FF-FD9F5DB09FAC}" type="pres">
      <dgm:prSet presAssocID="{8AA0426D-3765-49A4-A8CA-302BF533435D}" presName="compositeNode" presStyleCnt="0">
        <dgm:presLayoutVars>
          <dgm:bulletEnabled val="1"/>
        </dgm:presLayoutVars>
      </dgm:prSet>
      <dgm:spPr/>
    </dgm:pt>
    <dgm:pt modelId="{E38C4E2A-3DBB-41D0-B52A-226298C86F44}" type="pres">
      <dgm:prSet presAssocID="{8AA0426D-3765-49A4-A8CA-302BF533435D}" presName="bgRect" presStyleLbl="node1" presStyleIdx="1" presStyleCnt="7" custScaleY="66164"/>
      <dgm:spPr/>
      <dgm:t>
        <a:bodyPr/>
        <a:lstStyle/>
        <a:p>
          <a:endParaRPr lang="en-US"/>
        </a:p>
      </dgm:t>
    </dgm:pt>
    <dgm:pt modelId="{58A87485-57BD-4957-8CF8-B1007453BDC8}" type="pres">
      <dgm:prSet presAssocID="{8AA0426D-3765-49A4-A8CA-302BF533435D}" presName="parentNode" presStyleLbl="node1" presStyleIdx="1" presStyleCnt="7">
        <dgm:presLayoutVars>
          <dgm:chMax val="0"/>
          <dgm:bulletEnabled val="1"/>
        </dgm:presLayoutVars>
      </dgm:prSet>
      <dgm:spPr/>
      <dgm:t>
        <a:bodyPr/>
        <a:lstStyle/>
        <a:p>
          <a:endParaRPr lang="en-US"/>
        </a:p>
      </dgm:t>
    </dgm:pt>
    <dgm:pt modelId="{EDEADB28-39CB-4AF6-9790-AA1B86F4955D}" type="pres">
      <dgm:prSet presAssocID="{8AA0426D-3765-49A4-A8CA-302BF533435D}" presName="childNode" presStyleLbl="node1" presStyleIdx="1" presStyleCnt="7">
        <dgm:presLayoutVars>
          <dgm:bulletEnabled val="1"/>
        </dgm:presLayoutVars>
      </dgm:prSet>
      <dgm:spPr/>
      <dgm:t>
        <a:bodyPr/>
        <a:lstStyle/>
        <a:p>
          <a:endParaRPr lang="en-US"/>
        </a:p>
      </dgm:t>
    </dgm:pt>
    <dgm:pt modelId="{232D0A74-8C76-4980-BEAE-805E4BB071D0}" type="pres">
      <dgm:prSet presAssocID="{101EC4D0-07B7-4DCD-BDF1-704C9FE57AEB}" presName="hSp" presStyleCnt="0"/>
      <dgm:spPr/>
    </dgm:pt>
    <dgm:pt modelId="{F1588D1B-7CEE-490A-9E57-B000411CAD12}" type="pres">
      <dgm:prSet presAssocID="{101EC4D0-07B7-4DCD-BDF1-704C9FE57AEB}" presName="vProcSp" presStyleCnt="0"/>
      <dgm:spPr/>
    </dgm:pt>
    <dgm:pt modelId="{AB154BAA-EC05-4817-891C-468D913D17EF}" type="pres">
      <dgm:prSet presAssocID="{101EC4D0-07B7-4DCD-BDF1-704C9FE57AEB}" presName="vSp1" presStyleCnt="0"/>
      <dgm:spPr/>
    </dgm:pt>
    <dgm:pt modelId="{C16172AA-D33B-49BE-AB41-7444241E3F58}" type="pres">
      <dgm:prSet presAssocID="{101EC4D0-07B7-4DCD-BDF1-704C9FE57AEB}" presName="simulatedConn" presStyleLbl="solidFgAcc1" presStyleIdx="1" presStyleCnt="6" custLinFactY="-206624" custLinFactNeighborX="-17417" custLinFactNeighborY="-300000"/>
      <dgm:spPr/>
    </dgm:pt>
    <dgm:pt modelId="{F8539321-23F7-470A-BFC8-9EAACD0852F0}" type="pres">
      <dgm:prSet presAssocID="{101EC4D0-07B7-4DCD-BDF1-704C9FE57AEB}" presName="vSp2" presStyleCnt="0"/>
      <dgm:spPr/>
    </dgm:pt>
    <dgm:pt modelId="{0916029D-0F69-4AC6-9370-814315F0A6B3}" type="pres">
      <dgm:prSet presAssocID="{101EC4D0-07B7-4DCD-BDF1-704C9FE57AEB}" presName="sibTrans" presStyleCnt="0"/>
      <dgm:spPr/>
    </dgm:pt>
    <dgm:pt modelId="{F00881CB-5655-4ED3-9BF1-956A29BEDB34}" type="pres">
      <dgm:prSet presAssocID="{37ED6DA0-C2A0-47B8-8E1E-E58696862FC5}" presName="compositeNode" presStyleCnt="0">
        <dgm:presLayoutVars>
          <dgm:bulletEnabled val="1"/>
        </dgm:presLayoutVars>
      </dgm:prSet>
      <dgm:spPr/>
    </dgm:pt>
    <dgm:pt modelId="{134F348B-401E-4016-9123-A80B7E483B3F}" type="pres">
      <dgm:prSet presAssocID="{37ED6DA0-C2A0-47B8-8E1E-E58696862FC5}" presName="bgRect" presStyleLbl="node1" presStyleIdx="2" presStyleCnt="7" custScaleY="66164"/>
      <dgm:spPr/>
      <dgm:t>
        <a:bodyPr/>
        <a:lstStyle/>
        <a:p>
          <a:endParaRPr lang="en-US"/>
        </a:p>
      </dgm:t>
    </dgm:pt>
    <dgm:pt modelId="{3D12DF67-2CA6-49A1-9299-06B4A9944FB3}" type="pres">
      <dgm:prSet presAssocID="{37ED6DA0-C2A0-47B8-8E1E-E58696862FC5}" presName="parentNode" presStyleLbl="node1" presStyleIdx="2" presStyleCnt="7">
        <dgm:presLayoutVars>
          <dgm:chMax val="0"/>
          <dgm:bulletEnabled val="1"/>
        </dgm:presLayoutVars>
      </dgm:prSet>
      <dgm:spPr/>
      <dgm:t>
        <a:bodyPr/>
        <a:lstStyle/>
        <a:p>
          <a:endParaRPr lang="en-US"/>
        </a:p>
      </dgm:t>
    </dgm:pt>
    <dgm:pt modelId="{A1F523CB-A7A4-435E-8ECD-6DC6F9F4D0BB}" type="pres">
      <dgm:prSet presAssocID="{37ED6DA0-C2A0-47B8-8E1E-E58696862FC5}" presName="childNode" presStyleLbl="node1" presStyleIdx="2" presStyleCnt="7">
        <dgm:presLayoutVars>
          <dgm:bulletEnabled val="1"/>
        </dgm:presLayoutVars>
      </dgm:prSet>
      <dgm:spPr/>
      <dgm:t>
        <a:bodyPr/>
        <a:lstStyle/>
        <a:p>
          <a:endParaRPr lang="en-US"/>
        </a:p>
      </dgm:t>
    </dgm:pt>
    <dgm:pt modelId="{2DF96165-7D02-4638-A49A-7380294B679E}" type="pres">
      <dgm:prSet presAssocID="{6D703596-FB0E-45D7-986F-1F4085EECB82}" presName="hSp" presStyleCnt="0"/>
      <dgm:spPr/>
    </dgm:pt>
    <dgm:pt modelId="{DE3C3481-0862-4F05-963F-05666EABDC5D}" type="pres">
      <dgm:prSet presAssocID="{6D703596-FB0E-45D7-986F-1F4085EECB82}" presName="vProcSp" presStyleCnt="0"/>
      <dgm:spPr/>
    </dgm:pt>
    <dgm:pt modelId="{EAC43E21-D01C-48BA-85CF-565D6B954FED}" type="pres">
      <dgm:prSet presAssocID="{6D703596-FB0E-45D7-986F-1F4085EECB82}" presName="vSp1" presStyleCnt="0"/>
      <dgm:spPr/>
    </dgm:pt>
    <dgm:pt modelId="{AE382D7A-AFC9-4954-B5CD-632206A1C779}" type="pres">
      <dgm:prSet presAssocID="{6D703596-FB0E-45D7-986F-1F4085EECB82}" presName="simulatedConn" presStyleLbl="solidFgAcc1" presStyleIdx="2" presStyleCnt="6" custLinFactY="-206624" custLinFactNeighborX="-17417" custLinFactNeighborY="-300000"/>
      <dgm:spPr/>
    </dgm:pt>
    <dgm:pt modelId="{E3EF9EB2-608A-4649-A6F4-E4DF7552954C}" type="pres">
      <dgm:prSet presAssocID="{6D703596-FB0E-45D7-986F-1F4085EECB82}" presName="vSp2" presStyleCnt="0"/>
      <dgm:spPr/>
    </dgm:pt>
    <dgm:pt modelId="{9FFF55FE-F1CE-4F64-8635-B06467D64D6E}" type="pres">
      <dgm:prSet presAssocID="{6D703596-FB0E-45D7-986F-1F4085EECB82}" presName="sibTrans" presStyleCnt="0"/>
      <dgm:spPr/>
    </dgm:pt>
    <dgm:pt modelId="{68A4A9FD-6DEF-4278-A7B9-6F2867F0D848}" type="pres">
      <dgm:prSet presAssocID="{8686C2F6-B92C-4F13-ABB3-4D1A61EDC185}" presName="compositeNode" presStyleCnt="0">
        <dgm:presLayoutVars>
          <dgm:bulletEnabled val="1"/>
        </dgm:presLayoutVars>
      </dgm:prSet>
      <dgm:spPr/>
    </dgm:pt>
    <dgm:pt modelId="{C9D39956-3F0B-4061-B10E-C00F6626D150}" type="pres">
      <dgm:prSet presAssocID="{8686C2F6-B92C-4F13-ABB3-4D1A61EDC185}" presName="bgRect" presStyleLbl="node1" presStyleIdx="3" presStyleCnt="7" custScaleY="66164"/>
      <dgm:spPr/>
      <dgm:t>
        <a:bodyPr/>
        <a:lstStyle/>
        <a:p>
          <a:endParaRPr lang="en-US"/>
        </a:p>
      </dgm:t>
    </dgm:pt>
    <dgm:pt modelId="{029F76B8-0766-4604-9E87-9A27157ABA34}" type="pres">
      <dgm:prSet presAssocID="{8686C2F6-B92C-4F13-ABB3-4D1A61EDC185}" presName="parentNode" presStyleLbl="node1" presStyleIdx="3" presStyleCnt="7">
        <dgm:presLayoutVars>
          <dgm:chMax val="0"/>
          <dgm:bulletEnabled val="1"/>
        </dgm:presLayoutVars>
      </dgm:prSet>
      <dgm:spPr/>
      <dgm:t>
        <a:bodyPr/>
        <a:lstStyle/>
        <a:p>
          <a:endParaRPr lang="en-US"/>
        </a:p>
      </dgm:t>
    </dgm:pt>
    <dgm:pt modelId="{C0C511B6-2F85-486B-85F6-2C6215EFFCB9}" type="pres">
      <dgm:prSet presAssocID="{8686C2F6-B92C-4F13-ABB3-4D1A61EDC185}" presName="childNode" presStyleLbl="node1" presStyleIdx="3" presStyleCnt="7">
        <dgm:presLayoutVars>
          <dgm:bulletEnabled val="1"/>
        </dgm:presLayoutVars>
      </dgm:prSet>
      <dgm:spPr/>
      <dgm:t>
        <a:bodyPr/>
        <a:lstStyle/>
        <a:p>
          <a:endParaRPr lang="en-US"/>
        </a:p>
      </dgm:t>
    </dgm:pt>
    <dgm:pt modelId="{84F39F0A-1BB5-4C7F-8C6A-4652C2225ECA}" type="pres">
      <dgm:prSet presAssocID="{A14E71FA-04EA-4A6F-8D02-BE59FA7BAB36}" presName="hSp" presStyleCnt="0"/>
      <dgm:spPr/>
    </dgm:pt>
    <dgm:pt modelId="{5CE0927C-53D8-4331-BC4A-0E0A182C8E17}" type="pres">
      <dgm:prSet presAssocID="{A14E71FA-04EA-4A6F-8D02-BE59FA7BAB36}" presName="vProcSp" presStyleCnt="0"/>
      <dgm:spPr/>
    </dgm:pt>
    <dgm:pt modelId="{D2C18C9E-82C0-4392-88FB-770D4F666183}" type="pres">
      <dgm:prSet presAssocID="{A14E71FA-04EA-4A6F-8D02-BE59FA7BAB36}" presName="vSp1" presStyleCnt="0"/>
      <dgm:spPr/>
    </dgm:pt>
    <dgm:pt modelId="{BF88FA6A-8BA0-48F9-95D6-60D696CAC597}" type="pres">
      <dgm:prSet presAssocID="{A14E71FA-04EA-4A6F-8D02-BE59FA7BAB36}" presName="simulatedConn" presStyleLbl="solidFgAcc1" presStyleIdx="3" presStyleCnt="6" custLinFactY="-206624" custLinFactNeighborX="-17417" custLinFactNeighborY="-300000"/>
      <dgm:spPr/>
    </dgm:pt>
    <dgm:pt modelId="{29DB9301-9903-4DEB-807D-1AB0D8303FDA}" type="pres">
      <dgm:prSet presAssocID="{A14E71FA-04EA-4A6F-8D02-BE59FA7BAB36}" presName="vSp2" presStyleCnt="0"/>
      <dgm:spPr/>
    </dgm:pt>
    <dgm:pt modelId="{2088882A-0FDF-43FA-A613-994EDD66849B}" type="pres">
      <dgm:prSet presAssocID="{A14E71FA-04EA-4A6F-8D02-BE59FA7BAB36}" presName="sibTrans" presStyleCnt="0"/>
      <dgm:spPr/>
    </dgm:pt>
    <dgm:pt modelId="{5BC50A97-4696-4983-9B32-AB65AF83DC97}" type="pres">
      <dgm:prSet presAssocID="{6C50D14A-1882-44BD-B1FF-BDCA32731A25}" presName="compositeNode" presStyleCnt="0">
        <dgm:presLayoutVars>
          <dgm:bulletEnabled val="1"/>
        </dgm:presLayoutVars>
      </dgm:prSet>
      <dgm:spPr/>
    </dgm:pt>
    <dgm:pt modelId="{D1CE33F4-8823-4078-9E55-4D5A12617E68}" type="pres">
      <dgm:prSet presAssocID="{6C50D14A-1882-44BD-B1FF-BDCA32731A25}" presName="bgRect" presStyleLbl="node1" presStyleIdx="4" presStyleCnt="7" custScaleY="66164"/>
      <dgm:spPr/>
      <dgm:t>
        <a:bodyPr/>
        <a:lstStyle/>
        <a:p>
          <a:endParaRPr lang="en-US"/>
        </a:p>
      </dgm:t>
    </dgm:pt>
    <dgm:pt modelId="{4C2A09A0-63B5-4C70-A311-64F2A5941873}" type="pres">
      <dgm:prSet presAssocID="{6C50D14A-1882-44BD-B1FF-BDCA32731A25}" presName="parentNode" presStyleLbl="node1" presStyleIdx="4" presStyleCnt="7">
        <dgm:presLayoutVars>
          <dgm:chMax val="0"/>
          <dgm:bulletEnabled val="1"/>
        </dgm:presLayoutVars>
      </dgm:prSet>
      <dgm:spPr/>
      <dgm:t>
        <a:bodyPr/>
        <a:lstStyle/>
        <a:p>
          <a:endParaRPr lang="en-US"/>
        </a:p>
      </dgm:t>
    </dgm:pt>
    <dgm:pt modelId="{E1DED750-1167-4ECC-84BA-FA8A9CC9B6DC}" type="pres">
      <dgm:prSet presAssocID="{6C50D14A-1882-44BD-B1FF-BDCA32731A25}" presName="childNode" presStyleLbl="node1" presStyleIdx="4" presStyleCnt="7">
        <dgm:presLayoutVars>
          <dgm:bulletEnabled val="1"/>
        </dgm:presLayoutVars>
      </dgm:prSet>
      <dgm:spPr/>
      <dgm:t>
        <a:bodyPr/>
        <a:lstStyle/>
        <a:p>
          <a:endParaRPr lang="en-US"/>
        </a:p>
      </dgm:t>
    </dgm:pt>
    <dgm:pt modelId="{1DC4C7EC-AF9A-4B24-A618-3CA5F041BFBE}" type="pres">
      <dgm:prSet presAssocID="{24F49226-4DAB-440C-A71C-727AC24D519F}" presName="hSp" presStyleCnt="0"/>
      <dgm:spPr/>
    </dgm:pt>
    <dgm:pt modelId="{C15DACF3-AF17-4CED-B65C-7074E623EC7A}" type="pres">
      <dgm:prSet presAssocID="{24F49226-4DAB-440C-A71C-727AC24D519F}" presName="vProcSp" presStyleCnt="0"/>
      <dgm:spPr/>
    </dgm:pt>
    <dgm:pt modelId="{CB309C93-24AC-4708-8A5D-272DA743E832}" type="pres">
      <dgm:prSet presAssocID="{24F49226-4DAB-440C-A71C-727AC24D519F}" presName="vSp1" presStyleCnt="0"/>
      <dgm:spPr/>
    </dgm:pt>
    <dgm:pt modelId="{B3ADC4FC-10FF-4A03-A08D-84DE0DF59762}" type="pres">
      <dgm:prSet presAssocID="{24F49226-4DAB-440C-A71C-727AC24D519F}" presName="simulatedConn" presStyleLbl="solidFgAcc1" presStyleIdx="4" presStyleCnt="6" custLinFactY="-206624" custLinFactNeighborX="-17417" custLinFactNeighborY="-300000"/>
      <dgm:spPr/>
    </dgm:pt>
    <dgm:pt modelId="{A067DEC1-1100-47C5-9CC1-1450041AE296}" type="pres">
      <dgm:prSet presAssocID="{24F49226-4DAB-440C-A71C-727AC24D519F}" presName="vSp2" presStyleCnt="0"/>
      <dgm:spPr/>
    </dgm:pt>
    <dgm:pt modelId="{3FB92759-541E-47D3-8B23-B632CED001B7}" type="pres">
      <dgm:prSet presAssocID="{24F49226-4DAB-440C-A71C-727AC24D519F}" presName="sibTrans" presStyleCnt="0"/>
      <dgm:spPr/>
    </dgm:pt>
    <dgm:pt modelId="{D73619B1-249F-4C43-A8B7-17A7DC38B249}" type="pres">
      <dgm:prSet presAssocID="{52A97706-DE34-4869-8351-83D85FD0D392}" presName="compositeNode" presStyleCnt="0">
        <dgm:presLayoutVars>
          <dgm:bulletEnabled val="1"/>
        </dgm:presLayoutVars>
      </dgm:prSet>
      <dgm:spPr/>
    </dgm:pt>
    <dgm:pt modelId="{ECA8B0E8-6B0F-4A1B-AEE6-E5E48B0F8444}" type="pres">
      <dgm:prSet presAssocID="{52A97706-DE34-4869-8351-83D85FD0D392}" presName="bgRect" presStyleLbl="node1" presStyleIdx="5" presStyleCnt="7" custScaleY="66164"/>
      <dgm:spPr/>
      <dgm:t>
        <a:bodyPr/>
        <a:lstStyle/>
        <a:p>
          <a:endParaRPr lang="en-US"/>
        </a:p>
      </dgm:t>
    </dgm:pt>
    <dgm:pt modelId="{515CA4E0-95BC-4B55-9727-2332CD4275F1}" type="pres">
      <dgm:prSet presAssocID="{52A97706-DE34-4869-8351-83D85FD0D392}" presName="parentNode" presStyleLbl="node1" presStyleIdx="5" presStyleCnt="7">
        <dgm:presLayoutVars>
          <dgm:chMax val="0"/>
          <dgm:bulletEnabled val="1"/>
        </dgm:presLayoutVars>
      </dgm:prSet>
      <dgm:spPr/>
      <dgm:t>
        <a:bodyPr/>
        <a:lstStyle/>
        <a:p>
          <a:endParaRPr lang="en-US"/>
        </a:p>
      </dgm:t>
    </dgm:pt>
    <dgm:pt modelId="{723BE18E-E16D-4EF5-B1AE-E330690F0653}" type="pres">
      <dgm:prSet presAssocID="{52A97706-DE34-4869-8351-83D85FD0D392}" presName="childNode" presStyleLbl="node1" presStyleIdx="5" presStyleCnt="7">
        <dgm:presLayoutVars>
          <dgm:bulletEnabled val="1"/>
        </dgm:presLayoutVars>
      </dgm:prSet>
      <dgm:spPr/>
      <dgm:t>
        <a:bodyPr/>
        <a:lstStyle/>
        <a:p>
          <a:endParaRPr lang="en-US"/>
        </a:p>
      </dgm:t>
    </dgm:pt>
    <dgm:pt modelId="{510A87FE-70C1-49B4-9794-D3AAB9CE600E}" type="pres">
      <dgm:prSet presAssocID="{6F802983-E770-45E9-90F2-E1367099FE3C}" presName="hSp" presStyleCnt="0"/>
      <dgm:spPr/>
    </dgm:pt>
    <dgm:pt modelId="{E5637855-EC8E-4DAE-86E9-9EA93F3B7157}" type="pres">
      <dgm:prSet presAssocID="{6F802983-E770-45E9-90F2-E1367099FE3C}" presName="vProcSp" presStyleCnt="0"/>
      <dgm:spPr/>
    </dgm:pt>
    <dgm:pt modelId="{FC88F3C8-9D25-4666-96AC-0B31D70D58CD}" type="pres">
      <dgm:prSet presAssocID="{6F802983-E770-45E9-90F2-E1367099FE3C}" presName="vSp1" presStyleCnt="0"/>
      <dgm:spPr/>
    </dgm:pt>
    <dgm:pt modelId="{3FDE3F2F-A04E-4E2E-BC6C-CC7A6D6CFF95}" type="pres">
      <dgm:prSet presAssocID="{6F802983-E770-45E9-90F2-E1367099FE3C}" presName="simulatedConn" presStyleLbl="solidFgAcc1" presStyleIdx="5" presStyleCnt="6" custLinFactY="-206624" custLinFactNeighborX="-17417" custLinFactNeighborY="-300000"/>
      <dgm:spPr/>
    </dgm:pt>
    <dgm:pt modelId="{A7C61EA3-112B-4A44-9EAA-BE509C1D57E2}" type="pres">
      <dgm:prSet presAssocID="{6F802983-E770-45E9-90F2-E1367099FE3C}" presName="vSp2" presStyleCnt="0"/>
      <dgm:spPr/>
    </dgm:pt>
    <dgm:pt modelId="{97076090-DB82-4BCD-8548-9385CAD6FC13}" type="pres">
      <dgm:prSet presAssocID="{6F802983-E770-45E9-90F2-E1367099FE3C}" presName="sibTrans" presStyleCnt="0"/>
      <dgm:spPr/>
    </dgm:pt>
    <dgm:pt modelId="{08D2A7B2-1B10-4CB9-8EE1-D2D4955757F9}" type="pres">
      <dgm:prSet presAssocID="{FA88CD10-00C7-4684-A161-AD46316D8B63}" presName="compositeNode" presStyleCnt="0">
        <dgm:presLayoutVars>
          <dgm:bulletEnabled val="1"/>
        </dgm:presLayoutVars>
      </dgm:prSet>
      <dgm:spPr/>
    </dgm:pt>
    <dgm:pt modelId="{AFB43C06-EF16-466F-B53C-07DABB95DC2F}" type="pres">
      <dgm:prSet presAssocID="{FA88CD10-00C7-4684-A161-AD46316D8B63}" presName="bgRect" presStyleLbl="node1" presStyleIdx="6" presStyleCnt="7" custScaleY="66164"/>
      <dgm:spPr/>
      <dgm:t>
        <a:bodyPr/>
        <a:lstStyle/>
        <a:p>
          <a:endParaRPr lang="en-US"/>
        </a:p>
      </dgm:t>
    </dgm:pt>
    <dgm:pt modelId="{B9261217-7288-47B9-AB5A-1E3A0E524E35}" type="pres">
      <dgm:prSet presAssocID="{FA88CD10-00C7-4684-A161-AD46316D8B63}" presName="parentNode" presStyleLbl="node1" presStyleIdx="6" presStyleCnt="7">
        <dgm:presLayoutVars>
          <dgm:chMax val="0"/>
          <dgm:bulletEnabled val="1"/>
        </dgm:presLayoutVars>
      </dgm:prSet>
      <dgm:spPr/>
      <dgm:t>
        <a:bodyPr/>
        <a:lstStyle/>
        <a:p>
          <a:endParaRPr lang="en-US"/>
        </a:p>
      </dgm:t>
    </dgm:pt>
    <dgm:pt modelId="{4FB238BE-3D7D-4D9B-A709-D1244AD96426}" type="pres">
      <dgm:prSet presAssocID="{FA88CD10-00C7-4684-A161-AD46316D8B63}" presName="childNode" presStyleLbl="node1" presStyleIdx="6" presStyleCnt="7">
        <dgm:presLayoutVars>
          <dgm:bulletEnabled val="1"/>
        </dgm:presLayoutVars>
      </dgm:prSet>
      <dgm:spPr/>
      <dgm:t>
        <a:bodyPr/>
        <a:lstStyle/>
        <a:p>
          <a:endParaRPr lang="en-US"/>
        </a:p>
      </dgm:t>
    </dgm:pt>
  </dgm:ptLst>
  <dgm:cxnLst>
    <dgm:cxn modelId="{CD85E200-55A3-4150-81F2-5F07AE306F13}" type="presOf" srcId="{8AA0426D-3765-49A4-A8CA-302BF533435D}" destId="{58A87485-57BD-4957-8CF8-B1007453BDC8}" srcOrd="1" destOrd="0" presId="urn:microsoft.com/office/officeart/2005/8/layout/hProcess7#3"/>
    <dgm:cxn modelId="{A6881873-F0AB-4C69-A4DF-0CFE24710B84}" type="presOf" srcId="{E65FE084-B15F-4D4E-9658-2040B81529B7}" destId="{DE5D216D-CF6E-45E3-A008-4A0D63C1A3F0}" srcOrd="1" destOrd="0" presId="urn:microsoft.com/office/officeart/2005/8/layout/hProcess7#3"/>
    <dgm:cxn modelId="{68CC329A-EB1F-4823-BAA7-BFEE7DCE0446}" type="presOf" srcId="{72EBC893-FEA7-49C6-8748-B53725AAB045}" destId="{A1F523CB-A7A4-435E-8ECD-6DC6F9F4D0BB}" srcOrd="0" destOrd="0" presId="urn:microsoft.com/office/officeart/2005/8/layout/hProcess7#3"/>
    <dgm:cxn modelId="{0233C148-F439-4580-AEB2-B7E139F8C21D}" srcId="{8686C2F6-B92C-4F13-ABB3-4D1A61EDC185}" destId="{A2348CEA-158B-4EC3-BA05-8BBF0D31A8BE}" srcOrd="0" destOrd="0" parTransId="{FF84F1F3-E444-42B5-BE40-BE14F9E059D1}" sibTransId="{340388BE-9559-4960-ABFB-7A70D6250DFE}"/>
    <dgm:cxn modelId="{71BA9621-83CB-460C-99C7-EE6CB4C81D7A}" type="presOf" srcId="{E65FE084-B15F-4D4E-9658-2040B81529B7}" destId="{996ABE49-F1B4-4186-B29C-CFA18663356A}" srcOrd="0" destOrd="0" presId="urn:microsoft.com/office/officeart/2005/8/layout/hProcess7#3"/>
    <dgm:cxn modelId="{2820F570-F43D-405E-ADC3-3C250686F430}" srcId="{C6B5C19F-2A30-440E-A18D-E5A450E634B2}" destId="{37ED6DA0-C2A0-47B8-8E1E-E58696862FC5}" srcOrd="2" destOrd="0" parTransId="{780F9071-B50C-4AD5-B334-10A201FFEA5F}" sibTransId="{6D703596-FB0E-45D7-986F-1F4085EECB82}"/>
    <dgm:cxn modelId="{39264378-29DE-428B-9DB3-3C39F6729329}" srcId="{E65FE084-B15F-4D4E-9658-2040B81529B7}" destId="{EAAAF99C-CCF1-4739-86FE-B520C0781170}" srcOrd="0" destOrd="0" parTransId="{918EEB55-0F91-406B-AD2E-930D922D8B78}" sibTransId="{8D620E66-0E46-4248-857A-C740D0C90E04}"/>
    <dgm:cxn modelId="{91988CAE-A8B4-41BC-B824-B9F57C5009CC}" srcId="{FA88CD10-00C7-4684-A161-AD46316D8B63}" destId="{AD93186E-C852-4775-91B7-0D8824EBE6F4}" srcOrd="0" destOrd="0" parTransId="{5E7CE8B6-F115-4AD1-A327-C8F8C62C151D}" sibTransId="{FF2D894D-13A8-40EF-A927-12AA98BA6239}"/>
    <dgm:cxn modelId="{1B4433C1-F291-4CAA-AFAF-8A222136BB22}" srcId="{C6B5C19F-2A30-440E-A18D-E5A450E634B2}" destId="{6C50D14A-1882-44BD-B1FF-BDCA32731A25}" srcOrd="4" destOrd="0" parTransId="{26781F9C-AA43-4AF6-BFE7-F6D544962CC0}" sibTransId="{24F49226-4DAB-440C-A71C-727AC24D519F}"/>
    <dgm:cxn modelId="{8B572052-9F01-4B5B-830C-D5FA9220E18B}" type="presOf" srcId="{8686C2F6-B92C-4F13-ABB3-4D1A61EDC185}" destId="{029F76B8-0766-4604-9E87-9A27157ABA34}" srcOrd="1" destOrd="0" presId="urn:microsoft.com/office/officeart/2005/8/layout/hProcess7#3"/>
    <dgm:cxn modelId="{5DE6AE86-BE95-4EAA-BDB2-6400EB29B352}" type="presOf" srcId="{AD93186E-C852-4775-91B7-0D8824EBE6F4}" destId="{4FB238BE-3D7D-4D9B-A709-D1244AD96426}" srcOrd="0" destOrd="0" presId="urn:microsoft.com/office/officeart/2005/8/layout/hProcess7#3"/>
    <dgm:cxn modelId="{B438F206-3151-4811-B29A-41401E4E734A}" type="presOf" srcId="{6C50D14A-1882-44BD-B1FF-BDCA32731A25}" destId="{D1CE33F4-8823-4078-9E55-4D5A12617E68}" srcOrd="0" destOrd="0" presId="urn:microsoft.com/office/officeart/2005/8/layout/hProcess7#3"/>
    <dgm:cxn modelId="{E0EDDFFF-862F-4A2E-9570-F041217B5E67}" type="presOf" srcId="{C6B5C19F-2A30-440E-A18D-E5A450E634B2}" destId="{079CD825-9A82-45FD-A70D-032615E8729A}" srcOrd="0" destOrd="0" presId="urn:microsoft.com/office/officeart/2005/8/layout/hProcess7#3"/>
    <dgm:cxn modelId="{CF59E18B-626A-4A8B-9837-532ED387A885}" srcId="{C6B5C19F-2A30-440E-A18D-E5A450E634B2}" destId="{52A97706-DE34-4869-8351-83D85FD0D392}" srcOrd="5" destOrd="0" parTransId="{FA4BFF56-AA74-4034-B69D-A1A062557F31}" sibTransId="{6F802983-E770-45E9-90F2-E1367099FE3C}"/>
    <dgm:cxn modelId="{1DCB93B8-11DC-4C58-9200-51F0856B5ABB}" srcId="{C6B5C19F-2A30-440E-A18D-E5A450E634B2}" destId="{FA88CD10-00C7-4684-A161-AD46316D8B63}" srcOrd="6" destOrd="0" parTransId="{0500F42E-2036-4C11-B11E-D32735A6DD9E}" sibTransId="{73B29E0E-B035-4E31-9C9F-8A5D076B4F4E}"/>
    <dgm:cxn modelId="{64FA8BD6-C119-429A-93B6-6FD913D226F7}" type="presOf" srcId="{52A97706-DE34-4869-8351-83D85FD0D392}" destId="{515CA4E0-95BC-4B55-9727-2332CD4275F1}" srcOrd="1" destOrd="0" presId="urn:microsoft.com/office/officeart/2005/8/layout/hProcess7#3"/>
    <dgm:cxn modelId="{FC92A6F6-A3DC-4EC6-9025-42C4622CDD3E}" type="presOf" srcId="{8AA0426D-3765-49A4-A8CA-302BF533435D}" destId="{E38C4E2A-3DBB-41D0-B52A-226298C86F44}" srcOrd="0" destOrd="0" presId="urn:microsoft.com/office/officeart/2005/8/layout/hProcess7#3"/>
    <dgm:cxn modelId="{B3D4654E-2B49-4A6D-873D-D48F7EE66924}" type="presOf" srcId="{52A97706-DE34-4869-8351-83D85FD0D392}" destId="{ECA8B0E8-6B0F-4A1B-AEE6-E5E48B0F8444}" srcOrd="0" destOrd="0" presId="urn:microsoft.com/office/officeart/2005/8/layout/hProcess7#3"/>
    <dgm:cxn modelId="{3BF1D224-A443-4162-942C-6BCA8828CE5D}" type="presOf" srcId="{37ED6DA0-C2A0-47B8-8E1E-E58696862FC5}" destId="{134F348B-401E-4016-9123-A80B7E483B3F}" srcOrd="0" destOrd="0" presId="urn:microsoft.com/office/officeart/2005/8/layout/hProcess7#3"/>
    <dgm:cxn modelId="{1FCEB4EB-343C-4460-8718-46877EAB1E47}" srcId="{52A97706-DE34-4869-8351-83D85FD0D392}" destId="{173D73F4-132A-4A42-96D6-CE82A35B53FA}" srcOrd="0" destOrd="0" parTransId="{769E8AE2-FB73-4D01-881C-A8B227F95860}" sibTransId="{CDA50D02-1496-4923-A09B-59881F3B3035}"/>
    <dgm:cxn modelId="{4C610222-2F31-49AE-BF20-6019719307A7}" type="presOf" srcId="{1618E756-EDFE-4609-AE70-61D79D62C3A0}" destId="{E1DED750-1167-4ECC-84BA-FA8A9CC9B6DC}" srcOrd="0" destOrd="0" presId="urn:microsoft.com/office/officeart/2005/8/layout/hProcess7#3"/>
    <dgm:cxn modelId="{AEBB95E8-85B0-4D8B-8477-BE42CAFFB0DC}" type="presOf" srcId="{FA88CD10-00C7-4684-A161-AD46316D8B63}" destId="{AFB43C06-EF16-466F-B53C-07DABB95DC2F}" srcOrd="0" destOrd="0" presId="urn:microsoft.com/office/officeart/2005/8/layout/hProcess7#3"/>
    <dgm:cxn modelId="{59468706-1DEA-40C3-BB02-1E000C688B83}" srcId="{8AA0426D-3765-49A4-A8CA-302BF533435D}" destId="{E5402043-7922-45E9-AD4F-58197640DD5F}" srcOrd="0" destOrd="0" parTransId="{1EE157A9-D914-4779-8E55-97C8F6D4B850}" sibTransId="{D4A4CABE-C035-49FF-AE2E-ED064E11B42E}"/>
    <dgm:cxn modelId="{93F9E989-5727-4FA2-8D3E-5B617B0EE07D}" type="presOf" srcId="{FA88CD10-00C7-4684-A161-AD46316D8B63}" destId="{B9261217-7288-47B9-AB5A-1E3A0E524E35}" srcOrd="1" destOrd="0" presId="urn:microsoft.com/office/officeart/2005/8/layout/hProcess7#3"/>
    <dgm:cxn modelId="{752A5A82-F03E-458C-8540-BA0EB74E5070}" srcId="{C6B5C19F-2A30-440E-A18D-E5A450E634B2}" destId="{E65FE084-B15F-4D4E-9658-2040B81529B7}" srcOrd="0" destOrd="0" parTransId="{7F7FC362-3287-4030-B086-8D8E6FAEDB9A}" sibTransId="{4AB7919B-C35D-4BA0-80FF-D30EEDA00897}"/>
    <dgm:cxn modelId="{30571073-06EA-4F26-AE6F-260ABC51BCBA}" srcId="{6C50D14A-1882-44BD-B1FF-BDCA32731A25}" destId="{1618E756-EDFE-4609-AE70-61D79D62C3A0}" srcOrd="0" destOrd="0" parTransId="{0F23033B-CCEE-4CDE-91F5-0F5BF3CC7D4F}" sibTransId="{5D30692C-0180-49B2-BEE8-0A4F9C89F6B2}"/>
    <dgm:cxn modelId="{90DFA746-0A7F-4AD6-86AF-0158BE4AE253}" srcId="{C6B5C19F-2A30-440E-A18D-E5A450E634B2}" destId="{8AA0426D-3765-49A4-A8CA-302BF533435D}" srcOrd="1" destOrd="0" parTransId="{2507CC29-D7E4-4C51-943E-C1356DD218DC}" sibTransId="{101EC4D0-07B7-4DCD-BDF1-704C9FE57AEB}"/>
    <dgm:cxn modelId="{583B96CD-A530-4036-A1D4-734AA530D623}" type="presOf" srcId="{6C50D14A-1882-44BD-B1FF-BDCA32731A25}" destId="{4C2A09A0-63B5-4C70-A311-64F2A5941873}" srcOrd="1" destOrd="0" presId="urn:microsoft.com/office/officeart/2005/8/layout/hProcess7#3"/>
    <dgm:cxn modelId="{C87310A1-3A2F-474B-9A6F-0C200E21AD77}" type="presOf" srcId="{8686C2F6-B92C-4F13-ABB3-4D1A61EDC185}" destId="{C9D39956-3F0B-4061-B10E-C00F6626D150}" srcOrd="0" destOrd="0" presId="urn:microsoft.com/office/officeart/2005/8/layout/hProcess7#3"/>
    <dgm:cxn modelId="{AC353059-D48E-4F8B-8DCF-756CF596438A}" type="presOf" srcId="{173D73F4-132A-4A42-96D6-CE82A35B53FA}" destId="{723BE18E-E16D-4EF5-B1AE-E330690F0653}" srcOrd="0" destOrd="0" presId="urn:microsoft.com/office/officeart/2005/8/layout/hProcess7#3"/>
    <dgm:cxn modelId="{182B1CDE-D406-420F-B32C-5566C9D54987}" type="presOf" srcId="{37ED6DA0-C2A0-47B8-8E1E-E58696862FC5}" destId="{3D12DF67-2CA6-49A1-9299-06B4A9944FB3}" srcOrd="1" destOrd="0" presId="urn:microsoft.com/office/officeart/2005/8/layout/hProcess7#3"/>
    <dgm:cxn modelId="{99EC7567-A507-47A4-8CD7-D492B0B1A2D4}" type="presOf" srcId="{EAAAF99C-CCF1-4739-86FE-B520C0781170}" destId="{4B471F7A-B287-4842-8D5E-4E2B877F6733}" srcOrd="0" destOrd="0" presId="urn:microsoft.com/office/officeart/2005/8/layout/hProcess7#3"/>
    <dgm:cxn modelId="{AA93175A-88F4-4DFB-AD8B-B374169F90E7}" srcId="{C6B5C19F-2A30-440E-A18D-E5A450E634B2}" destId="{8686C2F6-B92C-4F13-ABB3-4D1A61EDC185}" srcOrd="3" destOrd="0" parTransId="{5721AFE8-59E3-4A78-B7AD-774D63DE1220}" sibTransId="{A14E71FA-04EA-4A6F-8D02-BE59FA7BAB36}"/>
    <dgm:cxn modelId="{E7EF80E8-EE82-4663-A9FB-A6D1E6CA28BF}" type="presOf" srcId="{E5402043-7922-45E9-AD4F-58197640DD5F}" destId="{EDEADB28-39CB-4AF6-9790-AA1B86F4955D}" srcOrd="0" destOrd="0" presId="urn:microsoft.com/office/officeart/2005/8/layout/hProcess7#3"/>
    <dgm:cxn modelId="{BF3313DE-F498-4D8A-BE55-3FEF2871ADA0}" srcId="{37ED6DA0-C2A0-47B8-8E1E-E58696862FC5}" destId="{72EBC893-FEA7-49C6-8748-B53725AAB045}" srcOrd="0" destOrd="0" parTransId="{AEBF6779-9BA9-48AD-83D9-7EEBFD694A55}" sibTransId="{D7193F95-68CB-407A-B388-372031015B08}"/>
    <dgm:cxn modelId="{EBD18C9F-2724-446D-A41E-A1DF02ACFE09}" type="presOf" srcId="{A2348CEA-158B-4EC3-BA05-8BBF0D31A8BE}" destId="{C0C511B6-2F85-486B-85F6-2C6215EFFCB9}" srcOrd="0" destOrd="0" presId="urn:microsoft.com/office/officeart/2005/8/layout/hProcess7#3"/>
    <dgm:cxn modelId="{769F354D-A225-465E-B7FC-DD7A215C8BF9}" type="presParOf" srcId="{079CD825-9A82-45FD-A70D-032615E8729A}" destId="{17043BAE-78B6-402F-96D2-0363EF68A104}" srcOrd="0" destOrd="0" presId="urn:microsoft.com/office/officeart/2005/8/layout/hProcess7#3"/>
    <dgm:cxn modelId="{AAC806DB-9528-434A-8278-C653B9CA155A}" type="presParOf" srcId="{17043BAE-78B6-402F-96D2-0363EF68A104}" destId="{996ABE49-F1B4-4186-B29C-CFA18663356A}" srcOrd="0" destOrd="0" presId="urn:microsoft.com/office/officeart/2005/8/layout/hProcess7#3"/>
    <dgm:cxn modelId="{6C9CC8B2-F1FD-406D-BE12-3DB776B1E1DC}" type="presParOf" srcId="{17043BAE-78B6-402F-96D2-0363EF68A104}" destId="{DE5D216D-CF6E-45E3-A008-4A0D63C1A3F0}" srcOrd="1" destOrd="0" presId="urn:microsoft.com/office/officeart/2005/8/layout/hProcess7#3"/>
    <dgm:cxn modelId="{F599115D-C883-429D-91C0-84C87CF7F2C2}" type="presParOf" srcId="{17043BAE-78B6-402F-96D2-0363EF68A104}" destId="{4B471F7A-B287-4842-8D5E-4E2B877F6733}" srcOrd="2" destOrd="0" presId="urn:microsoft.com/office/officeart/2005/8/layout/hProcess7#3"/>
    <dgm:cxn modelId="{62F84549-7913-40C5-81CD-A1C77D758B18}" type="presParOf" srcId="{079CD825-9A82-45FD-A70D-032615E8729A}" destId="{CCE4C419-2A8C-43F3-8F92-26F4244DC894}" srcOrd="1" destOrd="0" presId="urn:microsoft.com/office/officeart/2005/8/layout/hProcess7#3"/>
    <dgm:cxn modelId="{2EFE886E-41FD-4DBF-805D-35FEEEE4FC60}" type="presParOf" srcId="{079CD825-9A82-45FD-A70D-032615E8729A}" destId="{8408FA8E-E9BE-432D-878D-DC1AADF1FC6B}" srcOrd="2" destOrd="0" presId="urn:microsoft.com/office/officeart/2005/8/layout/hProcess7#3"/>
    <dgm:cxn modelId="{CB52474E-DF90-4C58-9891-199D47DB91A9}" type="presParOf" srcId="{8408FA8E-E9BE-432D-878D-DC1AADF1FC6B}" destId="{12C94071-7A35-47B5-8370-BA4E5AD188BC}" srcOrd="0" destOrd="0" presId="urn:microsoft.com/office/officeart/2005/8/layout/hProcess7#3"/>
    <dgm:cxn modelId="{0EF1E81C-1623-4DFC-AC39-F22616E6AB7A}" type="presParOf" srcId="{8408FA8E-E9BE-432D-878D-DC1AADF1FC6B}" destId="{6186BDC5-D79A-4F8D-AFB8-852B1CA4BFB8}" srcOrd="1" destOrd="0" presId="urn:microsoft.com/office/officeart/2005/8/layout/hProcess7#3"/>
    <dgm:cxn modelId="{75FF16AC-97CB-44CE-A548-9D4533D3DA01}" type="presParOf" srcId="{8408FA8E-E9BE-432D-878D-DC1AADF1FC6B}" destId="{A90380D5-7BB2-497B-95C9-AE98F8800B0D}" srcOrd="2" destOrd="0" presId="urn:microsoft.com/office/officeart/2005/8/layout/hProcess7#3"/>
    <dgm:cxn modelId="{65601EF2-26B6-47BD-A423-546F531337C9}" type="presParOf" srcId="{079CD825-9A82-45FD-A70D-032615E8729A}" destId="{65CC5FF1-F692-4C08-9758-EA422A6BF02F}" srcOrd="3" destOrd="0" presId="urn:microsoft.com/office/officeart/2005/8/layout/hProcess7#3"/>
    <dgm:cxn modelId="{62EF102B-2F58-40B0-A558-AB48F7F5E3F3}" type="presParOf" srcId="{079CD825-9A82-45FD-A70D-032615E8729A}" destId="{2A79D1B4-8BD0-484D-92FF-FD9F5DB09FAC}" srcOrd="4" destOrd="0" presId="urn:microsoft.com/office/officeart/2005/8/layout/hProcess7#3"/>
    <dgm:cxn modelId="{8A12D7BD-12D2-41A2-9DB7-B4CAB0AE0340}" type="presParOf" srcId="{2A79D1B4-8BD0-484D-92FF-FD9F5DB09FAC}" destId="{E38C4E2A-3DBB-41D0-B52A-226298C86F44}" srcOrd="0" destOrd="0" presId="urn:microsoft.com/office/officeart/2005/8/layout/hProcess7#3"/>
    <dgm:cxn modelId="{1551BEC0-2549-4326-B739-CA6B79F2C856}" type="presParOf" srcId="{2A79D1B4-8BD0-484D-92FF-FD9F5DB09FAC}" destId="{58A87485-57BD-4957-8CF8-B1007453BDC8}" srcOrd="1" destOrd="0" presId="urn:microsoft.com/office/officeart/2005/8/layout/hProcess7#3"/>
    <dgm:cxn modelId="{AE2C4ABD-63CC-4DBD-8105-614343D27A26}" type="presParOf" srcId="{2A79D1B4-8BD0-484D-92FF-FD9F5DB09FAC}" destId="{EDEADB28-39CB-4AF6-9790-AA1B86F4955D}" srcOrd="2" destOrd="0" presId="urn:microsoft.com/office/officeart/2005/8/layout/hProcess7#3"/>
    <dgm:cxn modelId="{CCB78CC9-5C3E-4960-8D86-9BBCCC2E4D60}" type="presParOf" srcId="{079CD825-9A82-45FD-A70D-032615E8729A}" destId="{232D0A74-8C76-4980-BEAE-805E4BB071D0}" srcOrd="5" destOrd="0" presId="urn:microsoft.com/office/officeart/2005/8/layout/hProcess7#3"/>
    <dgm:cxn modelId="{FAF9E53B-F586-4408-85E8-6B286E2FB9D7}" type="presParOf" srcId="{079CD825-9A82-45FD-A70D-032615E8729A}" destId="{F1588D1B-7CEE-490A-9E57-B000411CAD12}" srcOrd="6" destOrd="0" presId="urn:microsoft.com/office/officeart/2005/8/layout/hProcess7#3"/>
    <dgm:cxn modelId="{755CC1B7-E71C-4278-9D8D-C8EEAFE2A2A0}" type="presParOf" srcId="{F1588D1B-7CEE-490A-9E57-B000411CAD12}" destId="{AB154BAA-EC05-4817-891C-468D913D17EF}" srcOrd="0" destOrd="0" presId="urn:microsoft.com/office/officeart/2005/8/layout/hProcess7#3"/>
    <dgm:cxn modelId="{CE6603C2-A0E2-492B-B14A-F7E628B484D6}" type="presParOf" srcId="{F1588D1B-7CEE-490A-9E57-B000411CAD12}" destId="{C16172AA-D33B-49BE-AB41-7444241E3F58}" srcOrd="1" destOrd="0" presId="urn:microsoft.com/office/officeart/2005/8/layout/hProcess7#3"/>
    <dgm:cxn modelId="{CF8A9956-F3A5-4F12-8EDD-CCB1A1786B30}" type="presParOf" srcId="{F1588D1B-7CEE-490A-9E57-B000411CAD12}" destId="{F8539321-23F7-470A-BFC8-9EAACD0852F0}" srcOrd="2" destOrd="0" presId="urn:microsoft.com/office/officeart/2005/8/layout/hProcess7#3"/>
    <dgm:cxn modelId="{A9649670-3918-458F-BD24-112D76C28FAB}" type="presParOf" srcId="{079CD825-9A82-45FD-A70D-032615E8729A}" destId="{0916029D-0F69-4AC6-9370-814315F0A6B3}" srcOrd="7" destOrd="0" presId="urn:microsoft.com/office/officeart/2005/8/layout/hProcess7#3"/>
    <dgm:cxn modelId="{AE495BBB-DA62-4EA4-964F-632A88CD55F6}" type="presParOf" srcId="{079CD825-9A82-45FD-A70D-032615E8729A}" destId="{F00881CB-5655-4ED3-9BF1-956A29BEDB34}" srcOrd="8" destOrd="0" presId="urn:microsoft.com/office/officeart/2005/8/layout/hProcess7#3"/>
    <dgm:cxn modelId="{6D25A529-07F5-4ADF-B062-38CDEA764137}" type="presParOf" srcId="{F00881CB-5655-4ED3-9BF1-956A29BEDB34}" destId="{134F348B-401E-4016-9123-A80B7E483B3F}" srcOrd="0" destOrd="0" presId="urn:microsoft.com/office/officeart/2005/8/layout/hProcess7#3"/>
    <dgm:cxn modelId="{7479EB83-4911-496C-A512-688D486FC32E}" type="presParOf" srcId="{F00881CB-5655-4ED3-9BF1-956A29BEDB34}" destId="{3D12DF67-2CA6-49A1-9299-06B4A9944FB3}" srcOrd="1" destOrd="0" presId="urn:microsoft.com/office/officeart/2005/8/layout/hProcess7#3"/>
    <dgm:cxn modelId="{05EA7E54-AD9F-4A1E-9E3F-9EAD5D3A46A0}" type="presParOf" srcId="{F00881CB-5655-4ED3-9BF1-956A29BEDB34}" destId="{A1F523CB-A7A4-435E-8ECD-6DC6F9F4D0BB}" srcOrd="2" destOrd="0" presId="urn:microsoft.com/office/officeart/2005/8/layout/hProcess7#3"/>
    <dgm:cxn modelId="{B3E25262-6C12-46AB-8CE9-A1604CBB5442}" type="presParOf" srcId="{079CD825-9A82-45FD-A70D-032615E8729A}" destId="{2DF96165-7D02-4638-A49A-7380294B679E}" srcOrd="9" destOrd="0" presId="urn:microsoft.com/office/officeart/2005/8/layout/hProcess7#3"/>
    <dgm:cxn modelId="{D7C4F95B-5972-4051-B269-A80DB4236B59}" type="presParOf" srcId="{079CD825-9A82-45FD-A70D-032615E8729A}" destId="{DE3C3481-0862-4F05-963F-05666EABDC5D}" srcOrd="10" destOrd="0" presId="urn:microsoft.com/office/officeart/2005/8/layout/hProcess7#3"/>
    <dgm:cxn modelId="{747885A3-49BF-4271-A0B8-13562762DD8B}" type="presParOf" srcId="{DE3C3481-0862-4F05-963F-05666EABDC5D}" destId="{EAC43E21-D01C-48BA-85CF-565D6B954FED}" srcOrd="0" destOrd="0" presId="urn:microsoft.com/office/officeart/2005/8/layout/hProcess7#3"/>
    <dgm:cxn modelId="{16CC5F0F-38E2-4370-BC13-04C936BAB3C6}" type="presParOf" srcId="{DE3C3481-0862-4F05-963F-05666EABDC5D}" destId="{AE382D7A-AFC9-4954-B5CD-632206A1C779}" srcOrd="1" destOrd="0" presId="urn:microsoft.com/office/officeart/2005/8/layout/hProcess7#3"/>
    <dgm:cxn modelId="{C7FDC874-4348-4A4C-AC7D-F4BB3B6EF679}" type="presParOf" srcId="{DE3C3481-0862-4F05-963F-05666EABDC5D}" destId="{E3EF9EB2-608A-4649-A6F4-E4DF7552954C}" srcOrd="2" destOrd="0" presId="urn:microsoft.com/office/officeart/2005/8/layout/hProcess7#3"/>
    <dgm:cxn modelId="{C6E35E45-C92D-4469-947A-56940DA20B26}" type="presParOf" srcId="{079CD825-9A82-45FD-A70D-032615E8729A}" destId="{9FFF55FE-F1CE-4F64-8635-B06467D64D6E}" srcOrd="11" destOrd="0" presId="urn:microsoft.com/office/officeart/2005/8/layout/hProcess7#3"/>
    <dgm:cxn modelId="{9B437CBB-3CD4-4C45-A6A9-2391699267CB}" type="presParOf" srcId="{079CD825-9A82-45FD-A70D-032615E8729A}" destId="{68A4A9FD-6DEF-4278-A7B9-6F2867F0D848}" srcOrd="12" destOrd="0" presId="urn:microsoft.com/office/officeart/2005/8/layout/hProcess7#3"/>
    <dgm:cxn modelId="{D7134622-129F-482A-AC61-9BBB6BA74D4F}" type="presParOf" srcId="{68A4A9FD-6DEF-4278-A7B9-6F2867F0D848}" destId="{C9D39956-3F0B-4061-B10E-C00F6626D150}" srcOrd="0" destOrd="0" presId="urn:microsoft.com/office/officeart/2005/8/layout/hProcess7#3"/>
    <dgm:cxn modelId="{A4BAAB11-7857-45E1-A823-D2A91FD56F39}" type="presParOf" srcId="{68A4A9FD-6DEF-4278-A7B9-6F2867F0D848}" destId="{029F76B8-0766-4604-9E87-9A27157ABA34}" srcOrd="1" destOrd="0" presId="urn:microsoft.com/office/officeart/2005/8/layout/hProcess7#3"/>
    <dgm:cxn modelId="{048E2F7F-DBE7-4916-91AC-1AABEFA3D8F5}" type="presParOf" srcId="{68A4A9FD-6DEF-4278-A7B9-6F2867F0D848}" destId="{C0C511B6-2F85-486B-85F6-2C6215EFFCB9}" srcOrd="2" destOrd="0" presId="urn:microsoft.com/office/officeart/2005/8/layout/hProcess7#3"/>
    <dgm:cxn modelId="{AD6D3176-A6DB-4EA1-8371-0594F4911264}" type="presParOf" srcId="{079CD825-9A82-45FD-A70D-032615E8729A}" destId="{84F39F0A-1BB5-4C7F-8C6A-4652C2225ECA}" srcOrd="13" destOrd="0" presId="urn:microsoft.com/office/officeart/2005/8/layout/hProcess7#3"/>
    <dgm:cxn modelId="{CE5BB64B-5ADC-4C46-A313-0300A75B9F03}" type="presParOf" srcId="{079CD825-9A82-45FD-A70D-032615E8729A}" destId="{5CE0927C-53D8-4331-BC4A-0E0A182C8E17}" srcOrd="14" destOrd="0" presId="urn:microsoft.com/office/officeart/2005/8/layout/hProcess7#3"/>
    <dgm:cxn modelId="{309EF6A2-758A-4D9A-9BC1-9F0A47D62940}" type="presParOf" srcId="{5CE0927C-53D8-4331-BC4A-0E0A182C8E17}" destId="{D2C18C9E-82C0-4392-88FB-770D4F666183}" srcOrd="0" destOrd="0" presId="urn:microsoft.com/office/officeart/2005/8/layout/hProcess7#3"/>
    <dgm:cxn modelId="{FBD37B5D-1BF8-4990-B208-9BC467825621}" type="presParOf" srcId="{5CE0927C-53D8-4331-BC4A-0E0A182C8E17}" destId="{BF88FA6A-8BA0-48F9-95D6-60D696CAC597}" srcOrd="1" destOrd="0" presId="urn:microsoft.com/office/officeart/2005/8/layout/hProcess7#3"/>
    <dgm:cxn modelId="{1C1F7565-613B-4BC4-B0D8-275B7A9233A3}" type="presParOf" srcId="{5CE0927C-53D8-4331-BC4A-0E0A182C8E17}" destId="{29DB9301-9903-4DEB-807D-1AB0D8303FDA}" srcOrd="2" destOrd="0" presId="urn:microsoft.com/office/officeart/2005/8/layout/hProcess7#3"/>
    <dgm:cxn modelId="{19D635C6-3AA1-467D-B7DB-0EE1618B81A2}" type="presParOf" srcId="{079CD825-9A82-45FD-A70D-032615E8729A}" destId="{2088882A-0FDF-43FA-A613-994EDD66849B}" srcOrd="15" destOrd="0" presId="urn:microsoft.com/office/officeart/2005/8/layout/hProcess7#3"/>
    <dgm:cxn modelId="{58FE50BA-8F2C-435A-8FC9-8EB4DFA0FF99}" type="presParOf" srcId="{079CD825-9A82-45FD-A70D-032615E8729A}" destId="{5BC50A97-4696-4983-9B32-AB65AF83DC97}" srcOrd="16" destOrd="0" presId="urn:microsoft.com/office/officeart/2005/8/layout/hProcess7#3"/>
    <dgm:cxn modelId="{F4A5A306-227D-4868-8A05-6F3A909E448D}" type="presParOf" srcId="{5BC50A97-4696-4983-9B32-AB65AF83DC97}" destId="{D1CE33F4-8823-4078-9E55-4D5A12617E68}" srcOrd="0" destOrd="0" presId="urn:microsoft.com/office/officeart/2005/8/layout/hProcess7#3"/>
    <dgm:cxn modelId="{CB400F19-5885-4BBB-B2D3-D396060D5D37}" type="presParOf" srcId="{5BC50A97-4696-4983-9B32-AB65AF83DC97}" destId="{4C2A09A0-63B5-4C70-A311-64F2A5941873}" srcOrd="1" destOrd="0" presId="urn:microsoft.com/office/officeart/2005/8/layout/hProcess7#3"/>
    <dgm:cxn modelId="{EB0A99BE-9300-4AD7-B3CD-588004A9806B}" type="presParOf" srcId="{5BC50A97-4696-4983-9B32-AB65AF83DC97}" destId="{E1DED750-1167-4ECC-84BA-FA8A9CC9B6DC}" srcOrd="2" destOrd="0" presId="urn:microsoft.com/office/officeart/2005/8/layout/hProcess7#3"/>
    <dgm:cxn modelId="{A207394F-F793-414A-AAF7-34922B15F16E}" type="presParOf" srcId="{079CD825-9A82-45FD-A70D-032615E8729A}" destId="{1DC4C7EC-AF9A-4B24-A618-3CA5F041BFBE}" srcOrd="17" destOrd="0" presId="urn:microsoft.com/office/officeart/2005/8/layout/hProcess7#3"/>
    <dgm:cxn modelId="{F6742514-A969-4743-AF93-C6CE4FBAB1BE}" type="presParOf" srcId="{079CD825-9A82-45FD-A70D-032615E8729A}" destId="{C15DACF3-AF17-4CED-B65C-7074E623EC7A}" srcOrd="18" destOrd="0" presId="urn:microsoft.com/office/officeart/2005/8/layout/hProcess7#3"/>
    <dgm:cxn modelId="{5D7CAF3C-F15F-40D8-BCDA-3F62EAF0923B}" type="presParOf" srcId="{C15DACF3-AF17-4CED-B65C-7074E623EC7A}" destId="{CB309C93-24AC-4708-8A5D-272DA743E832}" srcOrd="0" destOrd="0" presId="urn:microsoft.com/office/officeart/2005/8/layout/hProcess7#3"/>
    <dgm:cxn modelId="{8E8D2F31-8705-4C37-BEFF-44E1493D4A5F}" type="presParOf" srcId="{C15DACF3-AF17-4CED-B65C-7074E623EC7A}" destId="{B3ADC4FC-10FF-4A03-A08D-84DE0DF59762}" srcOrd="1" destOrd="0" presId="urn:microsoft.com/office/officeart/2005/8/layout/hProcess7#3"/>
    <dgm:cxn modelId="{7DAA047B-D7D3-4542-B4FD-A587EF154470}" type="presParOf" srcId="{C15DACF3-AF17-4CED-B65C-7074E623EC7A}" destId="{A067DEC1-1100-47C5-9CC1-1450041AE296}" srcOrd="2" destOrd="0" presId="urn:microsoft.com/office/officeart/2005/8/layout/hProcess7#3"/>
    <dgm:cxn modelId="{4976771B-B692-4407-812E-1BE7D5DB8609}" type="presParOf" srcId="{079CD825-9A82-45FD-A70D-032615E8729A}" destId="{3FB92759-541E-47D3-8B23-B632CED001B7}" srcOrd="19" destOrd="0" presId="urn:microsoft.com/office/officeart/2005/8/layout/hProcess7#3"/>
    <dgm:cxn modelId="{E07AD703-109A-4898-BC12-6B4738BBEF73}" type="presParOf" srcId="{079CD825-9A82-45FD-A70D-032615E8729A}" destId="{D73619B1-249F-4C43-A8B7-17A7DC38B249}" srcOrd="20" destOrd="0" presId="urn:microsoft.com/office/officeart/2005/8/layout/hProcess7#3"/>
    <dgm:cxn modelId="{F4AEA22E-0199-4D5C-8626-42BD284857A0}" type="presParOf" srcId="{D73619B1-249F-4C43-A8B7-17A7DC38B249}" destId="{ECA8B0E8-6B0F-4A1B-AEE6-E5E48B0F8444}" srcOrd="0" destOrd="0" presId="urn:microsoft.com/office/officeart/2005/8/layout/hProcess7#3"/>
    <dgm:cxn modelId="{884F86D8-A1E1-40F4-890D-68F0DEE8C46E}" type="presParOf" srcId="{D73619B1-249F-4C43-A8B7-17A7DC38B249}" destId="{515CA4E0-95BC-4B55-9727-2332CD4275F1}" srcOrd="1" destOrd="0" presId="urn:microsoft.com/office/officeart/2005/8/layout/hProcess7#3"/>
    <dgm:cxn modelId="{03CEE4FD-EA74-4904-B08A-1C2D81144022}" type="presParOf" srcId="{D73619B1-249F-4C43-A8B7-17A7DC38B249}" destId="{723BE18E-E16D-4EF5-B1AE-E330690F0653}" srcOrd="2" destOrd="0" presId="urn:microsoft.com/office/officeart/2005/8/layout/hProcess7#3"/>
    <dgm:cxn modelId="{D78E489B-3DD5-48B5-AAF6-1A4BD2D80D79}" type="presParOf" srcId="{079CD825-9A82-45FD-A70D-032615E8729A}" destId="{510A87FE-70C1-49B4-9794-D3AAB9CE600E}" srcOrd="21" destOrd="0" presId="urn:microsoft.com/office/officeart/2005/8/layout/hProcess7#3"/>
    <dgm:cxn modelId="{81D2624B-105E-423C-82A1-97D43D6F24EF}" type="presParOf" srcId="{079CD825-9A82-45FD-A70D-032615E8729A}" destId="{E5637855-EC8E-4DAE-86E9-9EA93F3B7157}" srcOrd="22" destOrd="0" presId="urn:microsoft.com/office/officeart/2005/8/layout/hProcess7#3"/>
    <dgm:cxn modelId="{885FE8BF-856D-4DF4-9B91-65CC42C17336}" type="presParOf" srcId="{E5637855-EC8E-4DAE-86E9-9EA93F3B7157}" destId="{FC88F3C8-9D25-4666-96AC-0B31D70D58CD}" srcOrd="0" destOrd="0" presId="urn:microsoft.com/office/officeart/2005/8/layout/hProcess7#3"/>
    <dgm:cxn modelId="{7EB5AA7A-FF2B-4CCB-90CE-05B9FD7374A8}" type="presParOf" srcId="{E5637855-EC8E-4DAE-86E9-9EA93F3B7157}" destId="{3FDE3F2F-A04E-4E2E-BC6C-CC7A6D6CFF95}" srcOrd="1" destOrd="0" presId="urn:microsoft.com/office/officeart/2005/8/layout/hProcess7#3"/>
    <dgm:cxn modelId="{21FA5F3B-A033-43CF-8BF6-EDBA5A898728}" type="presParOf" srcId="{E5637855-EC8E-4DAE-86E9-9EA93F3B7157}" destId="{A7C61EA3-112B-4A44-9EAA-BE509C1D57E2}" srcOrd="2" destOrd="0" presId="urn:microsoft.com/office/officeart/2005/8/layout/hProcess7#3"/>
    <dgm:cxn modelId="{C5DBFF17-0D72-447C-B7A3-8C61FF5D09BC}" type="presParOf" srcId="{079CD825-9A82-45FD-A70D-032615E8729A}" destId="{97076090-DB82-4BCD-8548-9385CAD6FC13}" srcOrd="23" destOrd="0" presId="urn:microsoft.com/office/officeart/2005/8/layout/hProcess7#3"/>
    <dgm:cxn modelId="{2BBEEB81-2D4B-4685-9C79-269B43FC8BBC}" type="presParOf" srcId="{079CD825-9A82-45FD-A70D-032615E8729A}" destId="{08D2A7B2-1B10-4CB9-8EE1-D2D4955757F9}" srcOrd="24" destOrd="0" presId="urn:microsoft.com/office/officeart/2005/8/layout/hProcess7#3"/>
    <dgm:cxn modelId="{447E712B-EA91-4C57-A63E-00CA0F5D3627}" type="presParOf" srcId="{08D2A7B2-1B10-4CB9-8EE1-D2D4955757F9}" destId="{AFB43C06-EF16-466F-B53C-07DABB95DC2F}" srcOrd="0" destOrd="0" presId="urn:microsoft.com/office/officeart/2005/8/layout/hProcess7#3"/>
    <dgm:cxn modelId="{4514C118-A52F-4914-964C-4D884620B47C}" type="presParOf" srcId="{08D2A7B2-1B10-4CB9-8EE1-D2D4955757F9}" destId="{B9261217-7288-47B9-AB5A-1E3A0E524E35}" srcOrd="1" destOrd="0" presId="urn:microsoft.com/office/officeart/2005/8/layout/hProcess7#3"/>
    <dgm:cxn modelId="{9BFE6DFE-59D1-4822-9659-512625B0B67E}" type="presParOf" srcId="{08D2A7B2-1B10-4CB9-8EE1-D2D4955757F9}" destId="{4FB238BE-3D7D-4D9B-A709-D1244AD96426}" srcOrd="2" destOrd="0" presId="urn:microsoft.com/office/officeart/2005/8/layout/hProcess7#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5C19F-2A30-440E-A18D-E5A450E634B2}" type="doc">
      <dgm:prSet loTypeId="urn:microsoft.com/office/officeart/2005/8/layout/hProcess7#4" loCatId="process" qsTypeId="urn:microsoft.com/office/officeart/2005/8/quickstyle/simple1" qsCatId="simple" csTypeId="urn:microsoft.com/office/officeart/2005/8/colors/accent1_2" csCatId="accent1" phldr="1"/>
      <dgm:spPr/>
      <dgm:t>
        <a:bodyPr/>
        <a:lstStyle/>
        <a:p>
          <a:endParaRPr lang="en-US"/>
        </a:p>
      </dgm:t>
    </dgm:pt>
    <dgm:pt modelId="{EAAAF99C-CCF1-4739-86FE-B520C0781170}">
      <dgm:prSet phldrT="[Text]"/>
      <dgm:spPr/>
      <dgm:t>
        <a:bodyPr/>
        <a:lstStyle/>
        <a:p>
          <a:r>
            <a:rPr lang="en-US" dirty="0" smtClean="0"/>
            <a:t>Idea</a:t>
          </a:r>
          <a:endParaRPr lang="en-US" dirty="0"/>
        </a:p>
      </dgm:t>
    </dgm:pt>
    <dgm:pt modelId="{918EEB55-0F91-406B-AD2E-930D922D8B78}" type="parTrans" cxnId="{39264378-29DE-428B-9DB3-3C39F6729329}">
      <dgm:prSet/>
      <dgm:spPr/>
      <dgm:t>
        <a:bodyPr/>
        <a:lstStyle/>
        <a:p>
          <a:endParaRPr lang="en-US"/>
        </a:p>
      </dgm:t>
    </dgm:pt>
    <dgm:pt modelId="{8D620E66-0E46-4248-857A-C740D0C90E04}" type="sibTrans" cxnId="{39264378-29DE-428B-9DB3-3C39F6729329}">
      <dgm:prSet/>
      <dgm:spPr/>
      <dgm:t>
        <a:bodyPr/>
        <a:lstStyle/>
        <a:p>
          <a:endParaRPr lang="en-US"/>
        </a:p>
      </dgm:t>
    </dgm:pt>
    <dgm:pt modelId="{8AA0426D-3765-49A4-A8CA-302BF533435D}">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 </a:t>
          </a:r>
          <a:endParaRPr lang="en-US" dirty="0"/>
        </a:p>
      </dgm:t>
    </dgm:pt>
    <dgm:pt modelId="{2507CC29-D7E4-4C51-943E-C1356DD218DC}" type="parTrans" cxnId="{90DFA746-0A7F-4AD6-86AF-0158BE4AE253}">
      <dgm:prSet/>
      <dgm:spPr/>
      <dgm:t>
        <a:bodyPr/>
        <a:lstStyle/>
        <a:p>
          <a:endParaRPr lang="en-US"/>
        </a:p>
      </dgm:t>
    </dgm:pt>
    <dgm:pt modelId="{101EC4D0-07B7-4DCD-BDF1-704C9FE57AEB}" type="sibTrans" cxnId="{90DFA746-0A7F-4AD6-86AF-0158BE4AE253}">
      <dgm:prSet/>
      <dgm:spPr/>
      <dgm:t>
        <a:bodyPr/>
        <a:lstStyle/>
        <a:p>
          <a:endParaRPr lang="en-US"/>
        </a:p>
      </dgm:t>
    </dgm:pt>
    <dgm:pt modelId="{E5402043-7922-45E9-AD4F-58197640DD5F}">
      <dgm:prSet phldrT="[Text]"/>
      <dgm:spPr/>
      <dgm:t>
        <a:bodyPr/>
        <a:lstStyle/>
        <a:p>
          <a:r>
            <a:rPr lang="en-US" dirty="0" smtClean="0"/>
            <a:t>Concept</a:t>
          </a:r>
          <a:endParaRPr lang="en-US" dirty="0"/>
        </a:p>
      </dgm:t>
    </dgm:pt>
    <dgm:pt modelId="{1EE157A9-D914-4779-8E55-97C8F6D4B850}" type="parTrans" cxnId="{59468706-1DEA-40C3-BB02-1E000C688B83}">
      <dgm:prSet/>
      <dgm:spPr/>
      <dgm:t>
        <a:bodyPr/>
        <a:lstStyle/>
        <a:p>
          <a:endParaRPr lang="en-US"/>
        </a:p>
      </dgm:t>
    </dgm:pt>
    <dgm:pt modelId="{D4A4CABE-C035-49FF-AE2E-ED064E11B42E}" type="sibTrans" cxnId="{59468706-1DEA-40C3-BB02-1E000C688B83}">
      <dgm:prSet/>
      <dgm:spPr/>
      <dgm:t>
        <a:bodyPr/>
        <a:lstStyle/>
        <a:p>
          <a:endParaRPr lang="en-US"/>
        </a:p>
      </dgm:t>
    </dgm:pt>
    <dgm:pt modelId="{37ED6DA0-C2A0-47B8-8E1E-E58696862FC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 </a:t>
          </a:r>
          <a:endParaRPr lang="en-US" dirty="0"/>
        </a:p>
      </dgm:t>
    </dgm:pt>
    <dgm:pt modelId="{780F9071-B50C-4AD5-B334-10A201FFEA5F}" type="parTrans" cxnId="{2820F570-F43D-405E-ADC3-3C250686F430}">
      <dgm:prSet/>
      <dgm:spPr/>
      <dgm:t>
        <a:bodyPr/>
        <a:lstStyle/>
        <a:p>
          <a:endParaRPr lang="en-US"/>
        </a:p>
      </dgm:t>
    </dgm:pt>
    <dgm:pt modelId="{6D703596-FB0E-45D7-986F-1F4085EECB82}" type="sibTrans" cxnId="{2820F570-F43D-405E-ADC3-3C250686F430}">
      <dgm:prSet/>
      <dgm:spPr/>
      <dgm:t>
        <a:bodyPr/>
        <a:lstStyle/>
        <a:p>
          <a:endParaRPr lang="en-US"/>
        </a:p>
      </dgm:t>
    </dgm:pt>
    <dgm:pt modelId="{72EBC893-FEA7-49C6-8748-B53725AAB045}">
      <dgm:prSet phldrT="[Text]"/>
      <dgm:spPr/>
      <dgm:t>
        <a:bodyPr/>
        <a:lstStyle/>
        <a:p>
          <a:r>
            <a:rPr lang="en-US" dirty="0" smtClean="0"/>
            <a:t>Feasibility</a:t>
          </a:r>
          <a:endParaRPr lang="en-US" dirty="0"/>
        </a:p>
      </dgm:t>
    </dgm:pt>
    <dgm:pt modelId="{AEBF6779-9BA9-48AD-83D9-7EEBFD694A55}" type="parTrans" cxnId="{BF3313DE-F498-4D8A-BE55-3FEF2871ADA0}">
      <dgm:prSet/>
      <dgm:spPr/>
      <dgm:t>
        <a:bodyPr/>
        <a:lstStyle/>
        <a:p>
          <a:endParaRPr lang="en-US"/>
        </a:p>
      </dgm:t>
    </dgm:pt>
    <dgm:pt modelId="{D7193F95-68CB-407A-B388-372031015B08}" type="sibTrans" cxnId="{BF3313DE-F498-4D8A-BE55-3FEF2871ADA0}">
      <dgm:prSet/>
      <dgm:spPr/>
      <dgm:t>
        <a:bodyPr/>
        <a:lstStyle/>
        <a:p>
          <a:endParaRPr lang="en-US"/>
        </a:p>
      </dgm:t>
    </dgm:pt>
    <dgm:pt modelId="{E65FE084-B15F-4D4E-9658-2040B81529B7}">
      <dgm:prSet phldrT="[Text]"/>
      <dgm:spPr>
        <a:solidFill>
          <a:srgbClr val="FF9900"/>
        </a:solidFill>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a:p>
      </dgm:t>
    </dgm:pt>
    <dgm:pt modelId="{7F7FC362-3287-4030-B086-8D8E6FAEDB9A}" type="parTrans" cxnId="{752A5A82-F03E-458C-8540-BA0EB74E5070}">
      <dgm:prSet/>
      <dgm:spPr/>
      <dgm:t>
        <a:bodyPr/>
        <a:lstStyle/>
        <a:p>
          <a:endParaRPr lang="en-US"/>
        </a:p>
      </dgm:t>
    </dgm:pt>
    <dgm:pt modelId="{4AB7919B-C35D-4BA0-80FF-D30EEDA00897}" type="sibTrans" cxnId="{752A5A82-F03E-458C-8540-BA0EB74E5070}">
      <dgm:prSet/>
      <dgm:spPr/>
      <dgm:t>
        <a:bodyPr/>
        <a:lstStyle/>
        <a:p>
          <a:endParaRPr lang="en-US"/>
        </a:p>
      </dgm:t>
    </dgm:pt>
    <dgm:pt modelId="{A2348CEA-158B-4EC3-BA05-8BBF0D31A8BE}">
      <dgm:prSet phldrT="[Text]"/>
      <dgm:spPr/>
      <dgm:t>
        <a:bodyPr/>
        <a:lstStyle/>
        <a:p>
          <a:r>
            <a:rPr lang="en-US" dirty="0" err="1" smtClean="0"/>
            <a:t>Dev’t</a:t>
          </a:r>
          <a:endParaRPr lang="en-US" dirty="0"/>
        </a:p>
      </dgm:t>
    </dgm:pt>
    <dgm:pt modelId="{FF84F1F3-E444-42B5-BE40-BE14F9E059D1}" type="parTrans" cxnId="{0233C148-F439-4580-AEB2-B7E139F8C21D}">
      <dgm:prSet/>
      <dgm:spPr/>
      <dgm:t>
        <a:bodyPr/>
        <a:lstStyle/>
        <a:p>
          <a:endParaRPr lang="en-US"/>
        </a:p>
      </dgm:t>
    </dgm:pt>
    <dgm:pt modelId="{340388BE-9559-4960-ABFB-7A70D6250DFE}" type="sibTrans" cxnId="{0233C148-F439-4580-AEB2-B7E139F8C21D}">
      <dgm:prSet/>
      <dgm:spPr/>
      <dgm:t>
        <a:bodyPr/>
        <a:lstStyle/>
        <a:p>
          <a:endParaRPr lang="en-US"/>
        </a:p>
      </dgm:t>
    </dgm:pt>
    <dgm:pt modelId="{8686C2F6-B92C-4F13-ABB3-4D1A61EDC18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5721AFE8-59E3-4A78-B7AD-774D63DE1220}" type="parTrans" cxnId="{AA93175A-88F4-4DFB-AD8B-B374169F90E7}">
      <dgm:prSet/>
      <dgm:spPr/>
      <dgm:t>
        <a:bodyPr/>
        <a:lstStyle/>
        <a:p>
          <a:endParaRPr lang="en-US"/>
        </a:p>
      </dgm:t>
    </dgm:pt>
    <dgm:pt modelId="{A14E71FA-04EA-4A6F-8D02-BE59FA7BAB36}" type="sibTrans" cxnId="{AA93175A-88F4-4DFB-AD8B-B374169F90E7}">
      <dgm:prSet/>
      <dgm:spPr/>
      <dgm:t>
        <a:bodyPr/>
        <a:lstStyle/>
        <a:p>
          <a:endParaRPr lang="en-US"/>
        </a:p>
      </dgm:t>
    </dgm:pt>
    <dgm:pt modelId="{1618E756-EDFE-4609-AE70-61D79D62C3A0}">
      <dgm:prSet phldrT="[Text]"/>
      <dgm:spPr/>
      <dgm:t>
        <a:bodyPr/>
        <a:lstStyle/>
        <a:p>
          <a:r>
            <a:rPr lang="en-US" dirty="0" smtClean="0"/>
            <a:t>Scale Up</a:t>
          </a:r>
          <a:endParaRPr lang="en-US" dirty="0"/>
        </a:p>
      </dgm:t>
    </dgm:pt>
    <dgm:pt modelId="{0F23033B-CCEE-4CDE-91F5-0F5BF3CC7D4F}" type="parTrans" cxnId="{30571073-06EA-4F26-AE6F-260ABC51BCBA}">
      <dgm:prSet/>
      <dgm:spPr/>
      <dgm:t>
        <a:bodyPr/>
        <a:lstStyle/>
        <a:p>
          <a:endParaRPr lang="en-US"/>
        </a:p>
      </dgm:t>
    </dgm:pt>
    <dgm:pt modelId="{5D30692C-0180-49B2-BEE8-0A4F9C89F6B2}" type="sibTrans" cxnId="{30571073-06EA-4F26-AE6F-260ABC51BCBA}">
      <dgm:prSet/>
      <dgm:spPr/>
      <dgm:t>
        <a:bodyPr/>
        <a:lstStyle/>
        <a:p>
          <a:endParaRPr lang="en-US"/>
        </a:p>
      </dgm:t>
    </dgm:pt>
    <dgm:pt modelId="{6C50D14A-1882-44BD-B1FF-BDCA32731A25}">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26781F9C-AA43-4AF6-BFE7-F6D544962CC0}" type="parTrans" cxnId="{1B4433C1-F291-4CAA-AFAF-8A222136BB22}">
      <dgm:prSet/>
      <dgm:spPr/>
      <dgm:t>
        <a:bodyPr/>
        <a:lstStyle/>
        <a:p>
          <a:endParaRPr lang="en-US"/>
        </a:p>
      </dgm:t>
    </dgm:pt>
    <dgm:pt modelId="{24F49226-4DAB-440C-A71C-727AC24D519F}" type="sibTrans" cxnId="{1B4433C1-F291-4CAA-AFAF-8A222136BB22}">
      <dgm:prSet/>
      <dgm:spPr/>
      <dgm:t>
        <a:bodyPr/>
        <a:lstStyle/>
        <a:p>
          <a:endParaRPr lang="en-US"/>
        </a:p>
      </dgm:t>
    </dgm:pt>
    <dgm:pt modelId="{173D73F4-132A-4A42-96D6-CE82A35B53FA}">
      <dgm:prSet phldrT="[Text]"/>
      <dgm:spPr/>
      <dgm:t>
        <a:bodyPr/>
        <a:lstStyle/>
        <a:p>
          <a:r>
            <a:rPr lang="en-US" dirty="0" smtClean="0"/>
            <a:t>Launch</a:t>
          </a:r>
          <a:endParaRPr lang="en-US" dirty="0"/>
        </a:p>
      </dgm:t>
    </dgm:pt>
    <dgm:pt modelId="{769E8AE2-FB73-4D01-881C-A8B227F95860}" type="parTrans" cxnId="{1FCEB4EB-343C-4460-8718-46877EAB1E47}">
      <dgm:prSet/>
      <dgm:spPr/>
      <dgm:t>
        <a:bodyPr/>
        <a:lstStyle/>
        <a:p>
          <a:endParaRPr lang="en-US"/>
        </a:p>
      </dgm:t>
    </dgm:pt>
    <dgm:pt modelId="{CDA50D02-1496-4923-A09B-59881F3B3035}" type="sibTrans" cxnId="{1FCEB4EB-343C-4460-8718-46877EAB1E47}">
      <dgm:prSet/>
      <dgm:spPr/>
      <dgm:t>
        <a:bodyPr/>
        <a:lstStyle/>
        <a:p>
          <a:endParaRPr lang="en-US"/>
        </a:p>
      </dgm:t>
    </dgm:pt>
    <dgm:pt modelId="{52A97706-DE34-4869-8351-83D85FD0D392}">
      <dgm:prSet phldrT="[Text]">
        <dgm:style>
          <a:lnRef idx="2">
            <a:schemeClr val="accent2">
              <a:shade val="50000"/>
            </a:schemeClr>
          </a:lnRef>
          <a:fillRef idx="1">
            <a:schemeClr val="accent2"/>
          </a:fillRef>
          <a:effectRef idx="0">
            <a:schemeClr val="accent2"/>
          </a:effectRef>
          <a:fontRef idx="minor">
            <a:schemeClr val="lt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FA4BFF56-AA74-4034-B69D-A1A062557F31}" type="parTrans" cxnId="{CF59E18B-626A-4A8B-9837-532ED387A885}">
      <dgm:prSet/>
      <dgm:spPr/>
      <dgm:t>
        <a:bodyPr/>
        <a:lstStyle/>
        <a:p>
          <a:endParaRPr lang="en-US"/>
        </a:p>
      </dgm:t>
    </dgm:pt>
    <dgm:pt modelId="{6F802983-E770-45E9-90F2-E1367099FE3C}" type="sibTrans" cxnId="{CF59E18B-626A-4A8B-9837-532ED387A885}">
      <dgm:prSet/>
      <dgm:spPr/>
      <dgm:t>
        <a:bodyPr/>
        <a:lstStyle/>
        <a:p>
          <a:endParaRPr lang="en-US"/>
        </a:p>
      </dgm:t>
    </dgm:pt>
    <dgm:pt modelId="{AD93186E-C852-4775-91B7-0D8824EBE6F4}">
      <dgm:prSet phldrT="[Text]"/>
      <dgm:spPr/>
      <dgm:t>
        <a:bodyPr/>
        <a:lstStyle/>
        <a:p>
          <a:r>
            <a:rPr lang="en-US" dirty="0" smtClean="0"/>
            <a:t>Post Launch</a:t>
          </a:r>
          <a:endParaRPr lang="en-US" dirty="0"/>
        </a:p>
      </dgm:t>
    </dgm:pt>
    <dgm:pt modelId="{5E7CE8B6-F115-4AD1-A327-C8F8C62C151D}" type="parTrans" cxnId="{91988CAE-A8B4-41BC-B824-B9F57C5009CC}">
      <dgm:prSet/>
      <dgm:spPr/>
      <dgm:t>
        <a:bodyPr/>
        <a:lstStyle/>
        <a:p>
          <a:endParaRPr lang="en-US"/>
        </a:p>
      </dgm:t>
    </dgm:pt>
    <dgm:pt modelId="{FF2D894D-13A8-40EF-A927-12AA98BA6239}" type="sibTrans" cxnId="{91988CAE-A8B4-41BC-B824-B9F57C5009CC}">
      <dgm:prSet/>
      <dgm:spPr/>
      <dgm:t>
        <a:bodyPr/>
        <a:lstStyle/>
        <a:p>
          <a:endParaRPr lang="en-US"/>
        </a:p>
      </dgm:t>
    </dgm:pt>
    <dgm:pt modelId="{FA88CD10-00C7-4684-A161-AD46316D8B63}">
      <dgm:prSet phldrT="[Text]"/>
      <dgm:spPr>
        <a:solidFill>
          <a:srgbClr val="FF9900"/>
        </a:solidFill>
        <a:effectLst>
          <a:outerShdw blurRad="50800" dist="38100" dir="2700000" algn="tl" rotWithShape="0">
            <a:prstClr val="black">
              <a:alpha val="40000"/>
            </a:prstClr>
          </a:outerShdw>
        </a:effectLst>
        <a:scene3d>
          <a:camera prst="orthographicFront"/>
          <a:lightRig rig="threePt" dir="t"/>
        </a:scene3d>
        <a:sp3d>
          <a:bevelT/>
        </a:sp3d>
      </dgm:spPr>
      <dgm:t>
        <a:bodyPr/>
        <a:lstStyle/>
        <a:p>
          <a:endParaRPr lang="en-US" dirty="0"/>
        </a:p>
      </dgm:t>
    </dgm:pt>
    <dgm:pt modelId="{0500F42E-2036-4C11-B11E-D32735A6DD9E}" type="parTrans" cxnId="{1DCB93B8-11DC-4C58-9200-51F0856B5ABB}">
      <dgm:prSet/>
      <dgm:spPr/>
      <dgm:t>
        <a:bodyPr/>
        <a:lstStyle/>
        <a:p>
          <a:endParaRPr lang="en-US"/>
        </a:p>
      </dgm:t>
    </dgm:pt>
    <dgm:pt modelId="{73B29E0E-B035-4E31-9C9F-8A5D076B4F4E}" type="sibTrans" cxnId="{1DCB93B8-11DC-4C58-9200-51F0856B5ABB}">
      <dgm:prSet/>
      <dgm:spPr/>
      <dgm:t>
        <a:bodyPr/>
        <a:lstStyle/>
        <a:p>
          <a:endParaRPr lang="en-US"/>
        </a:p>
      </dgm:t>
    </dgm:pt>
    <dgm:pt modelId="{079CD825-9A82-45FD-A70D-032615E8729A}" type="pres">
      <dgm:prSet presAssocID="{C6B5C19F-2A30-440E-A18D-E5A450E634B2}" presName="Name0" presStyleCnt="0">
        <dgm:presLayoutVars>
          <dgm:dir/>
          <dgm:animLvl val="lvl"/>
          <dgm:resizeHandles val="exact"/>
        </dgm:presLayoutVars>
      </dgm:prSet>
      <dgm:spPr/>
      <dgm:t>
        <a:bodyPr/>
        <a:lstStyle/>
        <a:p>
          <a:endParaRPr lang="en-US"/>
        </a:p>
      </dgm:t>
    </dgm:pt>
    <dgm:pt modelId="{17043BAE-78B6-402F-96D2-0363EF68A104}" type="pres">
      <dgm:prSet presAssocID="{E65FE084-B15F-4D4E-9658-2040B81529B7}" presName="compositeNode" presStyleCnt="0">
        <dgm:presLayoutVars>
          <dgm:bulletEnabled val="1"/>
        </dgm:presLayoutVars>
      </dgm:prSet>
      <dgm:spPr/>
    </dgm:pt>
    <dgm:pt modelId="{996ABE49-F1B4-4186-B29C-CFA18663356A}" type="pres">
      <dgm:prSet presAssocID="{E65FE084-B15F-4D4E-9658-2040B81529B7}" presName="bgRect" presStyleLbl="node1" presStyleIdx="0" presStyleCnt="7" custScaleY="66164"/>
      <dgm:spPr/>
      <dgm:t>
        <a:bodyPr/>
        <a:lstStyle/>
        <a:p>
          <a:endParaRPr lang="en-US"/>
        </a:p>
      </dgm:t>
    </dgm:pt>
    <dgm:pt modelId="{DE5D216D-CF6E-45E3-A008-4A0D63C1A3F0}" type="pres">
      <dgm:prSet presAssocID="{E65FE084-B15F-4D4E-9658-2040B81529B7}" presName="parentNode" presStyleLbl="node1" presStyleIdx="0" presStyleCnt="7">
        <dgm:presLayoutVars>
          <dgm:chMax val="0"/>
          <dgm:bulletEnabled val="1"/>
        </dgm:presLayoutVars>
      </dgm:prSet>
      <dgm:spPr/>
      <dgm:t>
        <a:bodyPr/>
        <a:lstStyle/>
        <a:p>
          <a:endParaRPr lang="en-US"/>
        </a:p>
      </dgm:t>
    </dgm:pt>
    <dgm:pt modelId="{4B471F7A-B287-4842-8D5E-4E2B877F6733}" type="pres">
      <dgm:prSet presAssocID="{E65FE084-B15F-4D4E-9658-2040B81529B7}" presName="childNode" presStyleLbl="node1" presStyleIdx="0" presStyleCnt="7">
        <dgm:presLayoutVars>
          <dgm:bulletEnabled val="1"/>
        </dgm:presLayoutVars>
      </dgm:prSet>
      <dgm:spPr/>
      <dgm:t>
        <a:bodyPr/>
        <a:lstStyle/>
        <a:p>
          <a:endParaRPr lang="en-US"/>
        </a:p>
      </dgm:t>
    </dgm:pt>
    <dgm:pt modelId="{CCE4C419-2A8C-43F3-8F92-26F4244DC894}" type="pres">
      <dgm:prSet presAssocID="{4AB7919B-C35D-4BA0-80FF-D30EEDA00897}" presName="hSp" presStyleCnt="0"/>
      <dgm:spPr/>
    </dgm:pt>
    <dgm:pt modelId="{8408FA8E-E9BE-432D-878D-DC1AADF1FC6B}" type="pres">
      <dgm:prSet presAssocID="{4AB7919B-C35D-4BA0-80FF-D30EEDA00897}" presName="vProcSp" presStyleCnt="0"/>
      <dgm:spPr/>
    </dgm:pt>
    <dgm:pt modelId="{12C94071-7A35-47B5-8370-BA4E5AD188BC}" type="pres">
      <dgm:prSet presAssocID="{4AB7919B-C35D-4BA0-80FF-D30EEDA00897}" presName="vSp1" presStyleCnt="0"/>
      <dgm:spPr/>
    </dgm:pt>
    <dgm:pt modelId="{6186BDC5-D79A-4F8D-AFB8-852B1CA4BFB8}" type="pres">
      <dgm:prSet presAssocID="{4AB7919B-C35D-4BA0-80FF-D30EEDA00897}" presName="simulatedConn" presStyleLbl="solidFgAcc1" presStyleIdx="0" presStyleCnt="6" custLinFactY="-206624" custLinFactNeighborX="-17417" custLinFactNeighborY="-300000"/>
      <dgm:spPr/>
    </dgm:pt>
    <dgm:pt modelId="{A90380D5-7BB2-497B-95C9-AE98F8800B0D}" type="pres">
      <dgm:prSet presAssocID="{4AB7919B-C35D-4BA0-80FF-D30EEDA00897}" presName="vSp2" presStyleCnt="0"/>
      <dgm:spPr/>
    </dgm:pt>
    <dgm:pt modelId="{65CC5FF1-F692-4C08-9758-EA422A6BF02F}" type="pres">
      <dgm:prSet presAssocID="{4AB7919B-C35D-4BA0-80FF-D30EEDA00897}" presName="sibTrans" presStyleCnt="0"/>
      <dgm:spPr/>
    </dgm:pt>
    <dgm:pt modelId="{2A79D1B4-8BD0-484D-92FF-FD9F5DB09FAC}" type="pres">
      <dgm:prSet presAssocID="{8AA0426D-3765-49A4-A8CA-302BF533435D}" presName="compositeNode" presStyleCnt="0">
        <dgm:presLayoutVars>
          <dgm:bulletEnabled val="1"/>
        </dgm:presLayoutVars>
      </dgm:prSet>
      <dgm:spPr/>
    </dgm:pt>
    <dgm:pt modelId="{E38C4E2A-3DBB-41D0-B52A-226298C86F44}" type="pres">
      <dgm:prSet presAssocID="{8AA0426D-3765-49A4-A8CA-302BF533435D}" presName="bgRect" presStyleLbl="node1" presStyleIdx="1" presStyleCnt="7" custScaleY="66164"/>
      <dgm:spPr/>
      <dgm:t>
        <a:bodyPr/>
        <a:lstStyle/>
        <a:p>
          <a:endParaRPr lang="en-US"/>
        </a:p>
      </dgm:t>
    </dgm:pt>
    <dgm:pt modelId="{58A87485-57BD-4957-8CF8-B1007453BDC8}" type="pres">
      <dgm:prSet presAssocID="{8AA0426D-3765-49A4-A8CA-302BF533435D}" presName="parentNode" presStyleLbl="node1" presStyleIdx="1" presStyleCnt="7">
        <dgm:presLayoutVars>
          <dgm:chMax val="0"/>
          <dgm:bulletEnabled val="1"/>
        </dgm:presLayoutVars>
      </dgm:prSet>
      <dgm:spPr/>
      <dgm:t>
        <a:bodyPr/>
        <a:lstStyle/>
        <a:p>
          <a:endParaRPr lang="en-US"/>
        </a:p>
      </dgm:t>
    </dgm:pt>
    <dgm:pt modelId="{EDEADB28-39CB-4AF6-9790-AA1B86F4955D}" type="pres">
      <dgm:prSet presAssocID="{8AA0426D-3765-49A4-A8CA-302BF533435D}" presName="childNode" presStyleLbl="node1" presStyleIdx="1" presStyleCnt="7">
        <dgm:presLayoutVars>
          <dgm:bulletEnabled val="1"/>
        </dgm:presLayoutVars>
      </dgm:prSet>
      <dgm:spPr/>
      <dgm:t>
        <a:bodyPr/>
        <a:lstStyle/>
        <a:p>
          <a:endParaRPr lang="en-US"/>
        </a:p>
      </dgm:t>
    </dgm:pt>
    <dgm:pt modelId="{232D0A74-8C76-4980-BEAE-805E4BB071D0}" type="pres">
      <dgm:prSet presAssocID="{101EC4D0-07B7-4DCD-BDF1-704C9FE57AEB}" presName="hSp" presStyleCnt="0"/>
      <dgm:spPr/>
    </dgm:pt>
    <dgm:pt modelId="{F1588D1B-7CEE-490A-9E57-B000411CAD12}" type="pres">
      <dgm:prSet presAssocID="{101EC4D0-07B7-4DCD-BDF1-704C9FE57AEB}" presName="vProcSp" presStyleCnt="0"/>
      <dgm:spPr/>
    </dgm:pt>
    <dgm:pt modelId="{AB154BAA-EC05-4817-891C-468D913D17EF}" type="pres">
      <dgm:prSet presAssocID="{101EC4D0-07B7-4DCD-BDF1-704C9FE57AEB}" presName="vSp1" presStyleCnt="0"/>
      <dgm:spPr/>
    </dgm:pt>
    <dgm:pt modelId="{C16172AA-D33B-49BE-AB41-7444241E3F58}" type="pres">
      <dgm:prSet presAssocID="{101EC4D0-07B7-4DCD-BDF1-704C9FE57AEB}" presName="simulatedConn" presStyleLbl="solidFgAcc1" presStyleIdx="1" presStyleCnt="6" custLinFactY="-206624" custLinFactNeighborX="-17417" custLinFactNeighborY="-300000"/>
      <dgm:spPr/>
    </dgm:pt>
    <dgm:pt modelId="{F8539321-23F7-470A-BFC8-9EAACD0852F0}" type="pres">
      <dgm:prSet presAssocID="{101EC4D0-07B7-4DCD-BDF1-704C9FE57AEB}" presName="vSp2" presStyleCnt="0"/>
      <dgm:spPr/>
    </dgm:pt>
    <dgm:pt modelId="{0916029D-0F69-4AC6-9370-814315F0A6B3}" type="pres">
      <dgm:prSet presAssocID="{101EC4D0-07B7-4DCD-BDF1-704C9FE57AEB}" presName="sibTrans" presStyleCnt="0"/>
      <dgm:spPr/>
    </dgm:pt>
    <dgm:pt modelId="{F00881CB-5655-4ED3-9BF1-956A29BEDB34}" type="pres">
      <dgm:prSet presAssocID="{37ED6DA0-C2A0-47B8-8E1E-E58696862FC5}" presName="compositeNode" presStyleCnt="0">
        <dgm:presLayoutVars>
          <dgm:bulletEnabled val="1"/>
        </dgm:presLayoutVars>
      </dgm:prSet>
      <dgm:spPr/>
    </dgm:pt>
    <dgm:pt modelId="{134F348B-401E-4016-9123-A80B7E483B3F}" type="pres">
      <dgm:prSet presAssocID="{37ED6DA0-C2A0-47B8-8E1E-E58696862FC5}" presName="bgRect" presStyleLbl="node1" presStyleIdx="2" presStyleCnt="7" custScaleY="66164"/>
      <dgm:spPr/>
      <dgm:t>
        <a:bodyPr/>
        <a:lstStyle/>
        <a:p>
          <a:endParaRPr lang="en-US"/>
        </a:p>
      </dgm:t>
    </dgm:pt>
    <dgm:pt modelId="{3D12DF67-2CA6-49A1-9299-06B4A9944FB3}" type="pres">
      <dgm:prSet presAssocID="{37ED6DA0-C2A0-47B8-8E1E-E58696862FC5}" presName="parentNode" presStyleLbl="node1" presStyleIdx="2" presStyleCnt="7">
        <dgm:presLayoutVars>
          <dgm:chMax val="0"/>
          <dgm:bulletEnabled val="1"/>
        </dgm:presLayoutVars>
      </dgm:prSet>
      <dgm:spPr/>
      <dgm:t>
        <a:bodyPr/>
        <a:lstStyle/>
        <a:p>
          <a:endParaRPr lang="en-US"/>
        </a:p>
      </dgm:t>
    </dgm:pt>
    <dgm:pt modelId="{A1F523CB-A7A4-435E-8ECD-6DC6F9F4D0BB}" type="pres">
      <dgm:prSet presAssocID="{37ED6DA0-C2A0-47B8-8E1E-E58696862FC5}" presName="childNode" presStyleLbl="node1" presStyleIdx="2" presStyleCnt="7">
        <dgm:presLayoutVars>
          <dgm:bulletEnabled val="1"/>
        </dgm:presLayoutVars>
      </dgm:prSet>
      <dgm:spPr/>
      <dgm:t>
        <a:bodyPr/>
        <a:lstStyle/>
        <a:p>
          <a:endParaRPr lang="en-US"/>
        </a:p>
      </dgm:t>
    </dgm:pt>
    <dgm:pt modelId="{2DF96165-7D02-4638-A49A-7380294B679E}" type="pres">
      <dgm:prSet presAssocID="{6D703596-FB0E-45D7-986F-1F4085EECB82}" presName="hSp" presStyleCnt="0"/>
      <dgm:spPr/>
    </dgm:pt>
    <dgm:pt modelId="{DE3C3481-0862-4F05-963F-05666EABDC5D}" type="pres">
      <dgm:prSet presAssocID="{6D703596-FB0E-45D7-986F-1F4085EECB82}" presName="vProcSp" presStyleCnt="0"/>
      <dgm:spPr/>
    </dgm:pt>
    <dgm:pt modelId="{EAC43E21-D01C-48BA-85CF-565D6B954FED}" type="pres">
      <dgm:prSet presAssocID="{6D703596-FB0E-45D7-986F-1F4085EECB82}" presName="vSp1" presStyleCnt="0"/>
      <dgm:spPr/>
    </dgm:pt>
    <dgm:pt modelId="{AE382D7A-AFC9-4954-B5CD-632206A1C779}" type="pres">
      <dgm:prSet presAssocID="{6D703596-FB0E-45D7-986F-1F4085EECB82}" presName="simulatedConn" presStyleLbl="solidFgAcc1" presStyleIdx="2" presStyleCnt="6" custLinFactY="-206624" custLinFactNeighborX="-17417" custLinFactNeighborY="-300000"/>
      <dgm:spPr/>
    </dgm:pt>
    <dgm:pt modelId="{E3EF9EB2-608A-4649-A6F4-E4DF7552954C}" type="pres">
      <dgm:prSet presAssocID="{6D703596-FB0E-45D7-986F-1F4085EECB82}" presName="vSp2" presStyleCnt="0"/>
      <dgm:spPr/>
    </dgm:pt>
    <dgm:pt modelId="{9FFF55FE-F1CE-4F64-8635-B06467D64D6E}" type="pres">
      <dgm:prSet presAssocID="{6D703596-FB0E-45D7-986F-1F4085EECB82}" presName="sibTrans" presStyleCnt="0"/>
      <dgm:spPr/>
    </dgm:pt>
    <dgm:pt modelId="{68A4A9FD-6DEF-4278-A7B9-6F2867F0D848}" type="pres">
      <dgm:prSet presAssocID="{8686C2F6-B92C-4F13-ABB3-4D1A61EDC185}" presName="compositeNode" presStyleCnt="0">
        <dgm:presLayoutVars>
          <dgm:bulletEnabled val="1"/>
        </dgm:presLayoutVars>
      </dgm:prSet>
      <dgm:spPr/>
    </dgm:pt>
    <dgm:pt modelId="{C9D39956-3F0B-4061-B10E-C00F6626D150}" type="pres">
      <dgm:prSet presAssocID="{8686C2F6-B92C-4F13-ABB3-4D1A61EDC185}" presName="bgRect" presStyleLbl="node1" presStyleIdx="3" presStyleCnt="7" custScaleY="66164"/>
      <dgm:spPr/>
      <dgm:t>
        <a:bodyPr/>
        <a:lstStyle/>
        <a:p>
          <a:endParaRPr lang="en-US"/>
        </a:p>
      </dgm:t>
    </dgm:pt>
    <dgm:pt modelId="{029F76B8-0766-4604-9E87-9A27157ABA34}" type="pres">
      <dgm:prSet presAssocID="{8686C2F6-B92C-4F13-ABB3-4D1A61EDC185}" presName="parentNode" presStyleLbl="node1" presStyleIdx="3" presStyleCnt="7">
        <dgm:presLayoutVars>
          <dgm:chMax val="0"/>
          <dgm:bulletEnabled val="1"/>
        </dgm:presLayoutVars>
      </dgm:prSet>
      <dgm:spPr/>
      <dgm:t>
        <a:bodyPr/>
        <a:lstStyle/>
        <a:p>
          <a:endParaRPr lang="en-US"/>
        </a:p>
      </dgm:t>
    </dgm:pt>
    <dgm:pt modelId="{C0C511B6-2F85-486B-85F6-2C6215EFFCB9}" type="pres">
      <dgm:prSet presAssocID="{8686C2F6-B92C-4F13-ABB3-4D1A61EDC185}" presName="childNode" presStyleLbl="node1" presStyleIdx="3" presStyleCnt="7">
        <dgm:presLayoutVars>
          <dgm:bulletEnabled val="1"/>
        </dgm:presLayoutVars>
      </dgm:prSet>
      <dgm:spPr/>
      <dgm:t>
        <a:bodyPr/>
        <a:lstStyle/>
        <a:p>
          <a:endParaRPr lang="en-US"/>
        </a:p>
      </dgm:t>
    </dgm:pt>
    <dgm:pt modelId="{84F39F0A-1BB5-4C7F-8C6A-4652C2225ECA}" type="pres">
      <dgm:prSet presAssocID="{A14E71FA-04EA-4A6F-8D02-BE59FA7BAB36}" presName="hSp" presStyleCnt="0"/>
      <dgm:spPr/>
    </dgm:pt>
    <dgm:pt modelId="{5CE0927C-53D8-4331-BC4A-0E0A182C8E17}" type="pres">
      <dgm:prSet presAssocID="{A14E71FA-04EA-4A6F-8D02-BE59FA7BAB36}" presName="vProcSp" presStyleCnt="0"/>
      <dgm:spPr/>
    </dgm:pt>
    <dgm:pt modelId="{D2C18C9E-82C0-4392-88FB-770D4F666183}" type="pres">
      <dgm:prSet presAssocID="{A14E71FA-04EA-4A6F-8D02-BE59FA7BAB36}" presName="vSp1" presStyleCnt="0"/>
      <dgm:spPr/>
    </dgm:pt>
    <dgm:pt modelId="{BF88FA6A-8BA0-48F9-95D6-60D696CAC597}" type="pres">
      <dgm:prSet presAssocID="{A14E71FA-04EA-4A6F-8D02-BE59FA7BAB36}" presName="simulatedConn" presStyleLbl="solidFgAcc1" presStyleIdx="3" presStyleCnt="6" custLinFactY="-206624" custLinFactNeighborX="-17417" custLinFactNeighborY="-300000"/>
      <dgm:spPr/>
    </dgm:pt>
    <dgm:pt modelId="{29DB9301-9903-4DEB-807D-1AB0D8303FDA}" type="pres">
      <dgm:prSet presAssocID="{A14E71FA-04EA-4A6F-8D02-BE59FA7BAB36}" presName="vSp2" presStyleCnt="0"/>
      <dgm:spPr/>
    </dgm:pt>
    <dgm:pt modelId="{2088882A-0FDF-43FA-A613-994EDD66849B}" type="pres">
      <dgm:prSet presAssocID="{A14E71FA-04EA-4A6F-8D02-BE59FA7BAB36}" presName="sibTrans" presStyleCnt="0"/>
      <dgm:spPr/>
    </dgm:pt>
    <dgm:pt modelId="{5BC50A97-4696-4983-9B32-AB65AF83DC97}" type="pres">
      <dgm:prSet presAssocID="{6C50D14A-1882-44BD-B1FF-BDCA32731A25}" presName="compositeNode" presStyleCnt="0">
        <dgm:presLayoutVars>
          <dgm:bulletEnabled val="1"/>
        </dgm:presLayoutVars>
      </dgm:prSet>
      <dgm:spPr/>
    </dgm:pt>
    <dgm:pt modelId="{D1CE33F4-8823-4078-9E55-4D5A12617E68}" type="pres">
      <dgm:prSet presAssocID="{6C50D14A-1882-44BD-B1FF-BDCA32731A25}" presName="bgRect" presStyleLbl="node1" presStyleIdx="4" presStyleCnt="7" custScaleY="66164"/>
      <dgm:spPr/>
      <dgm:t>
        <a:bodyPr/>
        <a:lstStyle/>
        <a:p>
          <a:endParaRPr lang="en-US"/>
        </a:p>
      </dgm:t>
    </dgm:pt>
    <dgm:pt modelId="{4C2A09A0-63B5-4C70-A311-64F2A5941873}" type="pres">
      <dgm:prSet presAssocID="{6C50D14A-1882-44BD-B1FF-BDCA32731A25}" presName="parentNode" presStyleLbl="node1" presStyleIdx="4" presStyleCnt="7">
        <dgm:presLayoutVars>
          <dgm:chMax val="0"/>
          <dgm:bulletEnabled val="1"/>
        </dgm:presLayoutVars>
      </dgm:prSet>
      <dgm:spPr/>
      <dgm:t>
        <a:bodyPr/>
        <a:lstStyle/>
        <a:p>
          <a:endParaRPr lang="en-US"/>
        </a:p>
      </dgm:t>
    </dgm:pt>
    <dgm:pt modelId="{E1DED750-1167-4ECC-84BA-FA8A9CC9B6DC}" type="pres">
      <dgm:prSet presAssocID="{6C50D14A-1882-44BD-B1FF-BDCA32731A25}" presName="childNode" presStyleLbl="node1" presStyleIdx="4" presStyleCnt="7">
        <dgm:presLayoutVars>
          <dgm:bulletEnabled val="1"/>
        </dgm:presLayoutVars>
      </dgm:prSet>
      <dgm:spPr/>
      <dgm:t>
        <a:bodyPr/>
        <a:lstStyle/>
        <a:p>
          <a:endParaRPr lang="en-US"/>
        </a:p>
      </dgm:t>
    </dgm:pt>
    <dgm:pt modelId="{1DC4C7EC-AF9A-4B24-A618-3CA5F041BFBE}" type="pres">
      <dgm:prSet presAssocID="{24F49226-4DAB-440C-A71C-727AC24D519F}" presName="hSp" presStyleCnt="0"/>
      <dgm:spPr/>
    </dgm:pt>
    <dgm:pt modelId="{C15DACF3-AF17-4CED-B65C-7074E623EC7A}" type="pres">
      <dgm:prSet presAssocID="{24F49226-4DAB-440C-A71C-727AC24D519F}" presName="vProcSp" presStyleCnt="0"/>
      <dgm:spPr/>
    </dgm:pt>
    <dgm:pt modelId="{CB309C93-24AC-4708-8A5D-272DA743E832}" type="pres">
      <dgm:prSet presAssocID="{24F49226-4DAB-440C-A71C-727AC24D519F}" presName="vSp1" presStyleCnt="0"/>
      <dgm:spPr/>
    </dgm:pt>
    <dgm:pt modelId="{B3ADC4FC-10FF-4A03-A08D-84DE0DF59762}" type="pres">
      <dgm:prSet presAssocID="{24F49226-4DAB-440C-A71C-727AC24D519F}" presName="simulatedConn" presStyleLbl="solidFgAcc1" presStyleIdx="4" presStyleCnt="6" custLinFactY="-206624" custLinFactNeighborX="-17417" custLinFactNeighborY="-300000"/>
      <dgm:spPr/>
    </dgm:pt>
    <dgm:pt modelId="{A067DEC1-1100-47C5-9CC1-1450041AE296}" type="pres">
      <dgm:prSet presAssocID="{24F49226-4DAB-440C-A71C-727AC24D519F}" presName="vSp2" presStyleCnt="0"/>
      <dgm:spPr/>
    </dgm:pt>
    <dgm:pt modelId="{3FB92759-541E-47D3-8B23-B632CED001B7}" type="pres">
      <dgm:prSet presAssocID="{24F49226-4DAB-440C-A71C-727AC24D519F}" presName="sibTrans" presStyleCnt="0"/>
      <dgm:spPr/>
    </dgm:pt>
    <dgm:pt modelId="{D73619B1-249F-4C43-A8B7-17A7DC38B249}" type="pres">
      <dgm:prSet presAssocID="{52A97706-DE34-4869-8351-83D85FD0D392}" presName="compositeNode" presStyleCnt="0">
        <dgm:presLayoutVars>
          <dgm:bulletEnabled val="1"/>
        </dgm:presLayoutVars>
      </dgm:prSet>
      <dgm:spPr/>
    </dgm:pt>
    <dgm:pt modelId="{ECA8B0E8-6B0F-4A1B-AEE6-E5E48B0F8444}" type="pres">
      <dgm:prSet presAssocID="{52A97706-DE34-4869-8351-83D85FD0D392}" presName="bgRect" presStyleLbl="node1" presStyleIdx="5" presStyleCnt="7" custScaleY="66164"/>
      <dgm:spPr/>
      <dgm:t>
        <a:bodyPr/>
        <a:lstStyle/>
        <a:p>
          <a:endParaRPr lang="en-US"/>
        </a:p>
      </dgm:t>
    </dgm:pt>
    <dgm:pt modelId="{515CA4E0-95BC-4B55-9727-2332CD4275F1}" type="pres">
      <dgm:prSet presAssocID="{52A97706-DE34-4869-8351-83D85FD0D392}" presName="parentNode" presStyleLbl="node1" presStyleIdx="5" presStyleCnt="7">
        <dgm:presLayoutVars>
          <dgm:chMax val="0"/>
          <dgm:bulletEnabled val="1"/>
        </dgm:presLayoutVars>
      </dgm:prSet>
      <dgm:spPr/>
      <dgm:t>
        <a:bodyPr/>
        <a:lstStyle/>
        <a:p>
          <a:endParaRPr lang="en-US"/>
        </a:p>
      </dgm:t>
    </dgm:pt>
    <dgm:pt modelId="{723BE18E-E16D-4EF5-B1AE-E330690F0653}" type="pres">
      <dgm:prSet presAssocID="{52A97706-DE34-4869-8351-83D85FD0D392}" presName="childNode" presStyleLbl="node1" presStyleIdx="5" presStyleCnt="7">
        <dgm:presLayoutVars>
          <dgm:bulletEnabled val="1"/>
        </dgm:presLayoutVars>
      </dgm:prSet>
      <dgm:spPr/>
      <dgm:t>
        <a:bodyPr/>
        <a:lstStyle/>
        <a:p>
          <a:endParaRPr lang="en-US"/>
        </a:p>
      </dgm:t>
    </dgm:pt>
    <dgm:pt modelId="{510A87FE-70C1-49B4-9794-D3AAB9CE600E}" type="pres">
      <dgm:prSet presAssocID="{6F802983-E770-45E9-90F2-E1367099FE3C}" presName="hSp" presStyleCnt="0"/>
      <dgm:spPr/>
    </dgm:pt>
    <dgm:pt modelId="{E5637855-EC8E-4DAE-86E9-9EA93F3B7157}" type="pres">
      <dgm:prSet presAssocID="{6F802983-E770-45E9-90F2-E1367099FE3C}" presName="vProcSp" presStyleCnt="0"/>
      <dgm:spPr/>
    </dgm:pt>
    <dgm:pt modelId="{FC88F3C8-9D25-4666-96AC-0B31D70D58CD}" type="pres">
      <dgm:prSet presAssocID="{6F802983-E770-45E9-90F2-E1367099FE3C}" presName="vSp1" presStyleCnt="0"/>
      <dgm:spPr/>
    </dgm:pt>
    <dgm:pt modelId="{3FDE3F2F-A04E-4E2E-BC6C-CC7A6D6CFF95}" type="pres">
      <dgm:prSet presAssocID="{6F802983-E770-45E9-90F2-E1367099FE3C}" presName="simulatedConn" presStyleLbl="solidFgAcc1" presStyleIdx="5" presStyleCnt="6" custLinFactY="-206624" custLinFactNeighborX="-17417" custLinFactNeighborY="-300000"/>
      <dgm:spPr/>
    </dgm:pt>
    <dgm:pt modelId="{A7C61EA3-112B-4A44-9EAA-BE509C1D57E2}" type="pres">
      <dgm:prSet presAssocID="{6F802983-E770-45E9-90F2-E1367099FE3C}" presName="vSp2" presStyleCnt="0"/>
      <dgm:spPr/>
    </dgm:pt>
    <dgm:pt modelId="{97076090-DB82-4BCD-8548-9385CAD6FC13}" type="pres">
      <dgm:prSet presAssocID="{6F802983-E770-45E9-90F2-E1367099FE3C}" presName="sibTrans" presStyleCnt="0"/>
      <dgm:spPr/>
    </dgm:pt>
    <dgm:pt modelId="{08D2A7B2-1B10-4CB9-8EE1-D2D4955757F9}" type="pres">
      <dgm:prSet presAssocID="{FA88CD10-00C7-4684-A161-AD46316D8B63}" presName="compositeNode" presStyleCnt="0">
        <dgm:presLayoutVars>
          <dgm:bulletEnabled val="1"/>
        </dgm:presLayoutVars>
      </dgm:prSet>
      <dgm:spPr/>
    </dgm:pt>
    <dgm:pt modelId="{AFB43C06-EF16-466F-B53C-07DABB95DC2F}" type="pres">
      <dgm:prSet presAssocID="{FA88CD10-00C7-4684-A161-AD46316D8B63}" presName="bgRect" presStyleLbl="node1" presStyleIdx="6" presStyleCnt="7" custScaleY="66164"/>
      <dgm:spPr/>
      <dgm:t>
        <a:bodyPr/>
        <a:lstStyle/>
        <a:p>
          <a:endParaRPr lang="en-US"/>
        </a:p>
      </dgm:t>
    </dgm:pt>
    <dgm:pt modelId="{B9261217-7288-47B9-AB5A-1E3A0E524E35}" type="pres">
      <dgm:prSet presAssocID="{FA88CD10-00C7-4684-A161-AD46316D8B63}" presName="parentNode" presStyleLbl="node1" presStyleIdx="6" presStyleCnt="7">
        <dgm:presLayoutVars>
          <dgm:chMax val="0"/>
          <dgm:bulletEnabled val="1"/>
        </dgm:presLayoutVars>
      </dgm:prSet>
      <dgm:spPr/>
      <dgm:t>
        <a:bodyPr/>
        <a:lstStyle/>
        <a:p>
          <a:endParaRPr lang="en-US"/>
        </a:p>
      </dgm:t>
    </dgm:pt>
    <dgm:pt modelId="{4FB238BE-3D7D-4D9B-A709-D1244AD96426}" type="pres">
      <dgm:prSet presAssocID="{FA88CD10-00C7-4684-A161-AD46316D8B63}" presName="childNode" presStyleLbl="node1" presStyleIdx="6" presStyleCnt="7">
        <dgm:presLayoutVars>
          <dgm:bulletEnabled val="1"/>
        </dgm:presLayoutVars>
      </dgm:prSet>
      <dgm:spPr/>
      <dgm:t>
        <a:bodyPr/>
        <a:lstStyle/>
        <a:p>
          <a:endParaRPr lang="en-US"/>
        </a:p>
      </dgm:t>
    </dgm:pt>
  </dgm:ptLst>
  <dgm:cxnLst>
    <dgm:cxn modelId="{D1744741-8C77-4352-AC00-594A1EC17475}" type="presOf" srcId="{6C50D14A-1882-44BD-B1FF-BDCA32731A25}" destId="{4C2A09A0-63B5-4C70-A311-64F2A5941873}" srcOrd="1" destOrd="0" presId="urn:microsoft.com/office/officeart/2005/8/layout/hProcess7#4"/>
    <dgm:cxn modelId="{4F4AEF92-A561-4DF5-90C6-19BDB5B0A3B7}" type="presOf" srcId="{C6B5C19F-2A30-440E-A18D-E5A450E634B2}" destId="{079CD825-9A82-45FD-A70D-032615E8729A}" srcOrd="0" destOrd="0" presId="urn:microsoft.com/office/officeart/2005/8/layout/hProcess7#4"/>
    <dgm:cxn modelId="{140B4E84-FFA6-495F-8BF9-9F8A1BE67AAD}" type="presOf" srcId="{52A97706-DE34-4869-8351-83D85FD0D392}" destId="{515CA4E0-95BC-4B55-9727-2332CD4275F1}" srcOrd="1" destOrd="0" presId="urn:microsoft.com/office/officeart/2005/8/layout/hProcess7#4"/>
    <dgm:cxn modelId="{D64FA275-6823-4C39-9FB4-C157AC34AD7B}" type="presOf" srcId="{8AA0426D-3765-49A4-A8CA-302BF533435D}" destId="{E38C4E2A-3DBB-41D0-B52A-226298C86F44}" srcOrd="0" destOrd="0" presId="urn:microsoft.com/office/officeart/2005/8/layout/hProcess7#4"/>
    <dgm:cxn modelId="{0233C148-F439-4580-AEB2-B7E139F8C21D}" srcId="{8686C2F6-B92C-4F13-ABB3-4D1A61EDC185}" destId="{A2348CEA-158B-4EC3-BA05-8BBF0D31A8BE}" srcOrd="0" destOrd="0" parTransId="{FF84F1F3-E444-42B5-BE40-BE14F9E059D1}" sibTransId="{340388BE-9559-4960-ABFB-7A70D6250DFE}"/>
    <dgm:cxn modelId="{2820F570-F43D-405E-ADC3-3C250686F430}" srcId="{C6B5C19F-2A30-440E-A18D-E5A450E634B2}" destId="{37ED6DA0-C2A0-47B8-8E1E-E58696862FC5}" srcOrd="2" destOrd="0" parTransId="{780F9071-B50C-4AD5-B334-10A201FFEA5F}" sibTransId="{6D703596-FB0E-45D7-986F-1F4085EECB82}"/>
    <dgm:cxn modelId="{39264378-29DE-428B-9DB3-3C39F6729329}" srcId="{E65FE084-B15F-4D4E-9658-2040B81529B7}" destId="{EAAAF99C-CCF1-4739-86FE-B520C0781170}" srcOrd="0" destOrd="0" parTransId="{918EEB55-0F91-406B-AD2E-930D922D8B78}" sibTransId="{8D620E66-0E46-4248-857A-C740D0C90E04}"/>
    <dgm:cxn modelId="{91988CAE-A8B4-41BC-B824-B9F57C5009CC}" srcId="{FA88CD10-00C7-4684-A161-AD46316D8B63}" destId="{AD93186E-C852-4775-91B7-0D8824EBE6F4}" srcOrd="0" destOrd="0" parTransId="{5E7CE8B6-F115-4AD1-A327-C8F8C62C151D}" sibTransId="{FF2D894D-13A8-40EF-A927-12AA98BA6239}"/>
    <dgm:cxn modelId="{1B4433C1-F291-4CAA-AFAF-8A222136BB22}" srcId="{C6B5C19F-2A30-440E-A18D-E5A450E634B2}" destId="{6C50D14A-1882-44BD-B1FF-BDCA32731A25}" srcOrd="4" destOrd="0" parTransId="{26781F9C-AA43-4AF6-BFE7-F6D544962CC0}" sibTransId="{24F49226-4DAB-440C-A71C-727AC24D519F}"/>
    <dgm:cxn modelId="{F5CE8B14-F7CF-4E50-A8AC-C8697E64F845}" type="presOf" srcId="{EAAAF99C-CCF1-4739-86FE-B520C0781170}" destId="{4B471F7A-B287-4842-8D5E-4E2B877F6733}" srcOrd="0" destOrd="0" presId="urn:microsoft.com/office/officeart/2005/8/layout/hProcess7#4"/>
    <dgm:cxn modelId="{8D3FA438-9239-4135-9400-0E558A9A498D}" type="presOf" srcId="{FA88CD10-00C7-4684-A161-AD46316D8B63}" destId="{B9261217-7288-47B9-AB5A-1E3A0E524E35}" srcOrd="1" destOrd="0" presId="urn:microsoft.com/office/officeart/2005/8/layout/hProcess7#4"/>
    <dgm:cxn modelId="{CA8D27DB-7CE9-4DB3-9AA1-E1890E8324B7}" type="presOf" srcId="{E65FE084-B15F-4D4E-9658-2040B81529B7}" destId="{DE5D216D-CF6E-45E3-A008-4A0D63C1A3F0}" srcOrd="1" destOrd="0" presId="urn:microsoft.com/office/officeart/2005/8/layout/hProcess7#4"/>
    <dgm:cxn modelId="{9A497AD3-7C0F-44A8-81C4-CA4210570646}" type="presOf" srcId="{37ED6DA0-C2A0-47B8-8E1E-E58696862FC5}" destId="{134F348B-401E-4016-9123-A80B7E483B3F}" srcOrd="0" destOrd="0" presId="urn:microsoft.com/office/officeart/2005/8/layout/hProcess7#4"/>
    <dgm:cxn modelId="{00D657A0-70F8-4944-BB32-1C57DE8161FA}" type="presOf" srcId="{AD93186E-C852-4775-91B7-0D8824EBE6F4}" destId="{4FB238BE-3D7D-4D9B-A709-D1244AD96426}" srcOrd="0" destOrd="0" presId="urn:microsoft.com/office/officeart/2005/8/layout/hProcess7#4"/>
    <dgm:cxn modelId="{D8203442-BDB2-4761-8089-E0B691D09667}" type="presOf" srcId="{37ED6DA0-C2A0-47B8-8E1E-E58696862FC5}" destId="{3D12DF67-2CA6-49A1-9299-06B4A9944FB3}" srcOrd="1" destOrd="0" presId="urn:microsoft.com/office/officeart/2005/8/layout/hProcess7#4"/>
    <dgm:cxn modelId="{58A8F1BB-C963-4353-8135-7995B0351804}" type="presOf" srcId="{8AA0426D-3765-49A4-A8CA-302BF533435D}" destId="{58A87485-57BD-4957-8CF8-B1007453BDC8}" srcOrd="1" destOrd="0" presId="urn:microsoft.com/office/officeart/2005/8/layout/hProcess7#4"/>
    <dgm:cxn modelId="{CF59E18B-626A-4A8B-9837-532ED387A885}" srcId="{C6B5C19F-2A30-440E-A18D-E5A450E634B2}" destId="{52A97706-DE34-4869-8351-83D85FD0D392}" srcOrd="5" destOrd="0" parTransId="{FA4BFF56-AA74-4034-B69D-A1A062557F31}" sibTransId="{6F802983-E770-45E9-90F2-E1367099FE3C}"/>
    <dgm:cxn modelId="{1DCB93B8-11DC-4C58-9200-51F0856B5ABB}" srcId="{C6B5C19F-2A30-440E-A18D-E5A450E634B2}" destId="{FA88CD10-00C7-4684-A161-AD46316D8B63}" srcOrd="6" destOrd="0" parTransId="{0500F42E-2036-4C11-B11E-D32735A6DD9E}" sibTransId="{73B29E0E-B035-4E31-9C9F-8A5D076B4F4E}"/>
    <dgm:cxn modelId="{8B98DD46-7667-4475-B050-3FD5EF379C5C}" type="presOf" srcId="{FA88CD10-00C7-4684-A161-AD46316D8B63}" destId="{AFB43C06-EF16-466F-B53C-07DABB95DC2F}" srcOrd="0" destOrd="0" presId="urn:microsoft.com/office/officeart/2005/8/layout/hProcess7#4"/>
    <dgm:cxn modelId="{C04F3137-4A8B-435C-A8CD-8F7FD0E4BA75}" type="presOf" srcId="{173D73F4-132A-4A42-96D6-CE82A35B53FA}" destId="{723BE18E-E16D-4EF5-B1AE-E330690F0653}" srcOrd="0" destOrd="0" presId="urn:microsoft.com/office/officeart/2005/8/layout/hProcess7#4"/>
    <dgm:cxn modelId="{C8B19671-A2CA-44F9-BCD5-78408B2B8C3B}" type="presOf" srcId="{E5402043-7922-45E9-AD4F-58197640DD5F}" destId="{EDEADB28-39CB-4AF6-9790-AA1B86F4955D}" srcOrd="0" destOrd="0" presId="urn:microsoft.com/office/officeart/2005/8/layout/hProcess7#4"/>
    <dgm:cxn modelId="{1FCEB4EB-343C-4460-8718-46877EAB1E47}" srcId="{52A97706-DE34-4869-8351-83D85FD0D392}" destId="{173D73F4-132A-4A42-96D6-CE82A35B53FA}" srcOrd="0" destOrd="0" parTransId="{769E8AE2-FB73-4D01-881C-A8B227F95860}" sibTransId="{CDA50D02-1496-4923-A09B-59881F3B3035}"/>
    <dgm:cxn modelId="{59468706-1DEA-40C3-BB02-1E000C688B83}" srcId="{8AA0426D-3765-49A4-A8CA-302BF533435D}" destId="{E5402043-7922-45E9-AD4F-58197640DD5F}" srcOrd="0" destOrd="0" parTransId="{1EE157A9-D914-4779-8E55-97C8F6D4B850}" sibTransId="{D4A4CABE-C035-49FF-AE2E-ED064E11B42E}"/>
    <dgm:cxn modelId="{D1497C79-3D63-4F5E-B289-BB18BCF44F16}" type="presOf" srcId="{52A97706-DE34-4869-8351-83D85FD0D392}" destId="{ECA8B0E8-6B0F-4A1B-AEE6-E5E48B0F8444}" srcOrd="0" destOrd="0" presId="urn:microsoft.com/office/officeart/2005/8/layout/hProcess7#4"/>
    <dgm:cxn modelId="{DED5E7E5-6B7C-4FE0-A370-66646FDC8DAD}" type="presOf" srcId="{72EBC893-FEA7-49C6-8748-B53725AAB045}" destId="{A1F523CB-A7A4-435E-8ECD-6DC6F9F4D0BB}" srcOrd="0" destOrd="0" presId="urn:microsoft.com/office/officeart/2005/8/layout/hProcess7#4"/>
    <dgm:cxn modelId="{752A5A82-F03E-458C-8540-BA0EB74E5070}" srcId="{C6B5C19F-2A30-440E-A18D-E5A450E634B2}" destId="{E65FE084-B15F-4D4E-9658-2040B81529B7}" srcOrd="0" destOrd="0" parTransId="{7F7FC362-3287-4030-B086-8D8E6FAEDB9A}" sibTransId="{4AB7919B-C35D-4BA0-80FF-D30EEDA00897}"/>
    <dgm:cxn modelId="{30571073-06EA-4F26-AE6F-260ABC51BCBA}" srcId="{6C50D14A-1882-44BD-B1FF-BDCA32731A25}" destId="{1618E756-EDFE-4609-AE70-61D79D62C3A0}" srcOrd="0" destOrd="0" parTransId="{0F23033B-CCEE-4CDE-91F5-0F5BF3CC7D4F}" sibTransId="{5D30692C-0180-49B2-BEE8-0A4F9C89F6B2}"/>
    <dgm:cxn modelId="{90DFA746-0A7F-4AD6-86AF-0158BE4AE253}" srcId="{C6B5C19F-2A30-440E-A18D-E5A450E634B2}" destId="{8AA0426D-3765-49A4-A8CA-302BF533435D}" srcOrd="1" destOrd="0" parTransId="{2507CC29-D7E4-4C51-943E-C1356DD218DC}" sibTransId="{101EC4D0-07B7-4DCD-BDF1-704C9FE57AEB}"/>
    <dgm:cxn modelId="{5AD3A0FC-81CA-41A3-ADCF-544AE488F62E}" type="presOf" srcId="{8686C2F6-B92C-4F13-ABB3-4D1A61EDC185}" destId="{C9D39956-3F0B-4061-B10E-C00F6626D150}" srcOrd="0" destOrd="0" presId="urn:microsoft.com/office/officeart/2005/8/layout/hProcess7#4"/>
    <dgm:cxn modelId="{6AAFCF29-04A4-4A5B-8A76-AF7AAAD2FE8C}" type="presOf" srcId="{A2348CEA-158B-4EC3-BA05-8BBF0D31A8BE}" destId="{C0C511B6-2F85-486B-85F6-2C6215EFFCB9}" srcOrd="0" destOrd="0" presId="urn:microsoft.com/office/officeart/2005/8/layout/hProcess7#4"/>
    <dgm:cxn modelId="{AA93175A-88F4-4DFB-AD8B-B374169F90E7}" srcId="{C6B5C19F-2A30-440E-A18D-E5A450E634B2}" destId="{8686C2F6-B92C-4F13-ABB3-4D1A61EDC185}" srcOrd="3" destOrd="0" parTransId="{5721AFE8-59E3-4A78-B7AD-774D63DE1220}" sibTransId="{A14E71FA-04EA-4A6F-8D02-BE59FA7BAB36}"/>
    <dgm:cxn modelId="{AA45F948-D849-42A6-9A02-4302E93C8955}" type="presOf" srcId="{E65FE084-B15F-4D4E-9658-2040B81529B7}" destId="{996ABE49-F1B4-4186-B29C-CFA18663356A}" srcOrd="0" destOrd="0" presId="urn:microsoft.com/office/officeart/2005/8/layout/hProcess7#4"/>
    <dgm:cxn modelId="{113F7935-5908-4C42-BC00-DA9171F559F5}" type="presOf" srcId="{6C50D14A-1882-44BD-B1FF-BDCA32731A25}" destId="{D1CE33F4-8823-4078-9E55-4D5A12617E68}" srcOrd="0" destOrd="0" presId="urn:microsoft.com/office/officeart/2005/8/layout/hProcess7#4"/>
    <dgm:cxn modelId="{60C1B6CB-0E73-4BB8-A2DE-A5362BC28BC1}" type="presOf" srcId="{8686C2F6-B92C-4F13-ABB3-4D1A61EDC185}" destId="{029F76B8-0766-4604-9E87-9A27157ABA34}" srcOrd="1" destOrd="0" presId="urn:microsoft.com/office/officeart/2005/8/layout/hProcess7#4"/>
    <dgm:cxn modelId="{AA04E5BF-DD15-4875-8524-2F09B462D7B5}" type="presOf" srcId="{1618E756-EDFE-4609-AE70-61D79D62C3A0}" destId="{E1DED750-1167-4ECC-84BA-FA8A9CC9B6DC}" srcOrd="0" destOrd="0" presId="urn:microsoft.com/office/officeart/2005/8/layout/hProcess7#4"/>
    <dgm:cxn modelId="{BF3313DE-F498-4D8A-BE55-3FEF2871ADA0}" srcId="{37ED6DA0-C2A0-47B8-8E1E-E58696862FC5}" destId="{72EBC893-FEA7-49C6-8748-B53725AAB045}" srcOrd="0" destOrd="0" parTransId="{AEBF6779-9BA9-48AD-83D9-7EEBFD694A55}" sibTransId="{D7193F95-68CB-407A-B388-372031015B08}"/>
    <dgm:cxn modelId="{FFF15A34-3CEA-4C56-955A-49751235742F}" type="presParOf" srcId="{079CD825-9A82-45FD-A70D-032615E8729A}" destId="{17043BAE-78B6-402F-96D2-0363EF68A104}" srcOrd="0" destOrd="0" presId="urn:microsoft.com/office/officeart/2005/8/layout/hProcess7#4"/>
    <dgm:cxn modelId="{8A70208A-9E2A-4524-B95B-471EC68BE8C9}" type="presParOf" srcId="{17043BAE-78B6-402F-96D2-0363EF68A104}" destId="{996ABE49-F1B4-4186-B29C-CFA18663356A}" srcOrd="0" destOrd="0" presId="urn:microsoft.com/office/officeart/2005/8/layout/hProcess7#4"/>
    <dgm:cxn modelId="{133C10F6-C3A6-4362-B7EE-F4C07CD4B8F9}" type="presParOf" srcId="{17043BAE-78B6-402F-96D2-0363EF68A104}" destId="{DE5D216D-CF6E-45E3-A008-4A0D63C1A3F0}" srcOrd="1" destOrd="0" presId="urn:microsoft.com/office/officeart/2005/8/layout/hProcess7#4"/>
    <dgm:cxn modelId="{D71343E0-54E6-4CCC-BA82-A18EF53C8BFE}" type="presParOf" srcId="{17043BAE-78B6-402F-96D2-0363EF68A104}" destId="{4B471F7A-B287-4842-8D5E-4E2B877F6733}" srcOrd="2" destOrd="0" presId="urn:microsoft.com/office/officeart/2005/8/layout/hProcess7#4"/>
    <dgm:cxn modelId="{BA472778-7451-4034-9A2D-AACF438704EE}" type="presParOf" srcId="{079CD825-9A82-45FD-A70D-032615E8729A}" destId="{CCE4C419-2A8C-43F3-8F92-26F4244DC894}" srcOrd="1" destOrd="0" presId="urn:microsoft.com/office/officeart/2005/8/layout/hProcess7#4"/>
    <dgm:cxn modelId="{C38E96A5-EF16-405B-A401-465362A373EC}" type="presParOf" srcId="{079CD825-9A82-45FD-A70D-032615E8729A}" destId="{8408FA8E-E9BE-432D-878D-DC1AADF1FC6B}" srcOrd="2" destOrd="0" presId="urn:microsoft.com/office/officeart/2005/8/layout/hProcess7#4"/>
    <dgm:cxn modelId="{05FCC548-DACB-4014-A370-E72826D8C6B3}" type="presParOf" srcId="{8408FA8E-E9BE-432D-878D-DC1AADF1FC6B}" destId="{12C94071-7A35-47B5-8370-BA4E5AD188BC}" srcOrd="0" destOrd="0" presId="urn:microsoft.com/office/officeart/2005/8/layout/hProcess7#4"/>
    <dgm:cxn modelId="{14C80E22-CCB0-491B-AD52-33DC391E76C8}" type="presParOf" srcId="{8408FA8E-E9BE-432D-878D-DC1AADF1FC6B}" destId="{6186BDC5-D79A-4F8D-AFB8-852B1CA4BFB8}" srcOrd="1" destOrd="0" presId="urn:microsoft.com/office/officeart/2005/8/layout/hProcess7#4"/>
    <dgm:cxn modelId="{34740A6D-A6F7-4C58-A674-78F38693695B}" type="presParOf" srcId="{8408FA8E-E9BE-432D-878D-DC1AADF1FC6B}" destId="{A90380D5-7BB2-497B-95C9-AE98F8800B0D}" srcOrd="2" destOrd="0" presId="urn:microsoft.com/office/officeart/2005/8/layout/hProcess7#4"/>
    <dgm:cxn modelId="{3A814C8D-6FDC-47EB-B81C-AAC84BC718DE}" type="presParOf" srcId="{079CD825-9A82-45FD-A70D-032615E8729A}" destId="{65CC5FF1-F692-4C08-9758-EA422A6BF02F}" srcOrd="3" destOrd="0" presId="urn:microsoft.com/office/officeart/2005/8/layout/hProcess7#4"/>
    <dgm:cxn modelId="{E9AE6FEA-F69C-46E0-9E48-32C153F147A4}" type="presParOf" srcId="{079CD825-9A82-45FD-A70D-032615E8729A}" destId="{2A79D1B4-8BD0-484D-92FF-FD9F5DB09FAC}" srcOrd="4" destOrd="0" presId="urn:microsoft.com/office/officeart/2005/8/layout/hProcess7#4"/>
    <dgm:cxn modelId="{6AD3BA43-52DB-4BEC-8854-6540F731D4FB}" type="presParOf" srcId="{2A79D1B4-8BD0-484D-92FF-FD9F5DB09FAC}" destId="{E38C4E2A-3DBB-41D0-B52A-226298C86F44}" srcOrd="0" destOrd="0" presId="urn:microsoft.com/office/officeart/2005/8/layout/hProcess7#4"/>
    <dgm:cxn modelId="{538E0B3F-2E9D-4D96-B5CE-29777A2A31CF}" type="presParOf" srcId="{2A79D1B4-8BD0-484D-92FF-FD9F5DB09FAC}" destId="{58A87485-57BD-4957-8CF8-B1007453BDC8}" srcOrd="1" destOrd="0" presId="urn:microsoft.com/office/officeart/2005/8/layout/hProcess7#4"/>
    <dgm:cxn modelId="{5E96E9A9-2AFC-4A0D-8AE7-D70FF1BC16C9}" type="presParOf" srcId="{2A79D1B4-8BD0-484D-92FF-FD9F5DB09FAC}" destId="{EDEADB28-39CB-4AF6-9790-AA1B86F4955D}" srcOrd="2" destOrd="0" presId="urn:microsoft.com/office/officeart/2005/8/layout/hProcess7#4"/>
    <dgm:cxn modelId="{91E2FD64-2F38-47D3-AA5B-D300A03035C8}" type="presParOf" srcId="{079CD825-9A82-45FD-A70D-032615E8729A}" destId="{232D0A74-8C76-4980-BEAE-805E4BB071D0}" srcOrd="5" destOrd="0" presId="urn:microsoft.com/office/officeart/2005/8/layout/hProcess7#4"/>
    <dgm:cxn modelId="{E80131C1-E0F7-4CA8-8C40-435BE60F85B2}" type="presParOf" srcId="{079CD825-9A82-45FD-A70D-032615E8729A}" destId="{F1588D1B-7CEE-490A-9E57-B000411CAD12}" srcOrd="6" destOrd="0" presId="urn:microsoft.com/office/officeart/2005/8/layout/hProcess7#4"/>
    <dgm:cxn modelId="{D7AE8807-23AC-40A1-B99D-DCF1C4390AD0}" type="presParOf" srcId="{F1588D1B-7CEE-490A-9E57-B000411CAD12}" destId="{AB154BAA-EC05-4817-891C-468D913D17EF}" srcOrd="0" destOrd="0" presId="urn:microsoft.com/office/officeart/2005/8/layout/hProcess7#4"/>
    <dgm:cxn modelId="{2FDEE7BC-9C38-4809-87C8-43625DC94664}" type="presParOf" srcId="{F1588D1B-7CEE-490A-9E57-B000411CAD12}" destId="{C16172AA-D33B-49BE-AB41-7444241E3F58}" srcOrd="1" destOrd="0" presId="urn:microsoft.com/office/officeart/2005/8/layout/hProcess7#4"/>
    <dgm:cxn modelId="{F8511251-BF96-48C5-8A8B-443662105499}" type="presParOf" srcId="{F1588D1B-7CEE-490A-9E57-B000411CAD12}" destId="{F8539321-23F7-470A-BFC8-9EAACD0852F0}" srcOrd="2" destOrd="0" presId="urn:microsoft.com/office/officeart/2005/8/layout/hProcess7#4"/>
    <dgm:cxn modelId="{515E466B-10EF-4940-9FAC-01FC3929AA57}" type="presParOf" srcId="{079CD825-9A82-45FD-A70D-032615E8729A}" destId="{0916029D-0F69-4AC6-9370-814315F0A6B3}" srcOrd="7" destOrd="0" presId="urn:microsoft.com/office/officeart/2005/8/layout/hProcess7#4"/>
    <dgm:cxn modelId="{CBEB639D-4E03-4614-BF5C-DB30E9BF1472}" type="presParOf" srcId="{079CD825-9A82-45FD-A70D-032615E8729A}" destId="{F00881CB-5655-4ED3-9BF1-956A29BEDB34}" srcOrd="8" destOrd="0" presId="urn:microsoft.com/office/officeart/2005/8/layout/hProcess7#4"/>
    <dgm:cxn modelId="{EDE3B6DA-3F6A-4861-89B2-AB3B24F710CA}" type="presParOf" srcId="{F00881CB-5655-4ED3-9BF1-956A29BEDB34}" destId="{134F348B-401E-4016-9123-A80B7E483B3F}" srcOrd="0" destOrd="0" presId="urn:microsoft.com/office/officeart/2005/8/layout/hProcess7#4"/>
    <dgm:cxn modelId="{63954825-119E-44E3-81A4-054244833079}" type="presParOf" srcId="{F00881CB-5655-4ED3-9BF1-956A29BEDB34}" destId="{3D12DF67-2CA6-49A1-9299-06B4A9944FB3}" srcOrd="1" destOrd="0" presId="urn:microsoft.com/office/officeart/2005/8/layout/hProcess7#4"/>
    <dgm:cxn modelId="{FA9C545C-C28C-496F-ABFB-89A6A8A84CFC}" type="presParOf" srcId="{F00881CB-5655-4ED3-9BF1-956A29BEDB34}" destId="{A1F523CB-A7A4-435E-8ECD-6DC6F9F4D0BB}" srcOrd="2" destOrd="0" presId="urn:microsoft.com/office/officeart/2005/8/layout/hProcess7#4"/>
    <dgm:cxn modelId="{8D3C0FAB-1DCC-40BA-A32A-A676DE3F6A43}" type="presParOf" srcId="{079CD825-9A82-45FD-A70D-032615E8729A}" destId="{2DF96165-7D02-4638-A49A-7380294B679E}" srcOrd="9" destOrd="0" presId="urn:microsoft.com/office/officeart/2005/8/layout/hProcess7#4"/>
    <dgm:cxn modelId="{54749145-40DF-4BB5-9EFE-975AF95B3C12}" type="presParOf" srcId="{079CD825-9A82-45FD-A70D-032615E8729A}" destId="{DE3C3481-0862-4F05-963F-05666EABDC5D}" srcOrd="10" destOrd="0" presId="urn:microsoft.com/office/officeart/2005/8/layout/hProcess7#4"/>
    <dgm:cxn modelId="{3C3B3D0D-14ED-45E4-A228-49ACC7A9FD92}" type="presParOf" srcId="{DE3C3481-0862-4F05-963F-05666EABDC5D}" destId="{EAC43E21-D01C-48BA-85CF-565D6B954FED}" srcOrd="0" destOrd="0" presId="urn:microsoft.com/office/officeart/2005/8/layout/hProcess7#4"/>
    <dgm:cxn modelId="{C97561B0-05F3-4CE3-9F27-4D18A0E638CC}" type="presParOf" srcId="{DE3C3481-0862-4F05-963F-05666EABDC5D}" destId="{AE382D7A-AFC9-4954-B5CD-632206A1C779}" srcOrd="1" destOrd="0" presId="urn:microsoft.com/office/officeart/2005/8/layout/hProcess7#4"/>
    <dgm:cxn modelId="{FC269D18-C543-46B5-8C76-3DE03E71C7AF}" type="presParOf" srcId="{DE3C3481-0862-4F05-963F-05666EABDC5D}" destId="{E3EF9EB2-608A-4649-A6F4-E4DF7552954C}" srcOrd="2" destOrd="0" presId="urn:microsoft.com/office/officeart/2005/8/layout/hProcess7#4"/>
    <dgm:cxn modelId="{BE5E9B94-F577-497F-90B8-210F1AC7B1F2}" type="presParOf" srcId="{079CD825-9A82-45FD-A70D-032615E8729A}" destId="{9FFF55FE-F1CE-4F64-8635-B06467D64D6E}" srcOrd="11" destOrd="0" presId="urn:microsoft.com/office/officeart/2005/8/layout/hProcess7#4"/>
    <dgm:cxn modelId="{15A1EBF4-9C8A-470E-98B6-497073DE95DD}" type="presParOf" srcId="{079CD825-9A82-45FD-A70D-032615E8729A}" destId="{68A4A9FD-6DEF-4278-A7B9-6F2867F0D848}" srcOrd="12" destOrd="0" presId="urn:microsoft.com/office/officeart/2005/8/layout/hProcess7#4"/>
    <dgm:cxn modelId="{F7A2B47E-CE56-4025-BD09-4BBF98B3E2E6}" type="presParOf" srcId="{68A4A9FD-6DEF-4278-A7B9-6F2867F0D848}" destId="{C9D39956-3F0B-4061-B10E-C00F6626D150}" srcOrd="0" destOrd="0" presId="urn:microsoft.com/office/officeart/2005/8/layout/hProcess7#4"/>
    <dgm:cxn modelId="{825CC24F-BF05-4507-A936-5D99E0C3CFAD}" type="presParOf" srcId="{68A4A9FD-6DEF-4278-A7B9-6F2867F0D848}" destId="{029F76B8-0766-4604-9E87-9A27157ABA34}" srcOrd="1" destOrd="0" presId="urn:microsoft.com/office/officeart/2005/8/layout/hProcess7#4"/>
    <dgm:cxn modelId="{E96985FF-4168-46E9-B0B9-B14CB7DDC23A}" type="presParOf" srcId="{68A4A9FD-6DEF-4278-A7B9-6F2867F0D848}" destId="{C0C511B6-2F85-486B-85F6-2C6215EFFCB9}" srcOrd="2" destOrd="0" presId="urn:microsoft.com/office/officeart/2005/8/layout/hProcess7#4"/>
    <dgm:cxn modelId="{6F669289-FA1C-4C7F-9ED1-49C68EE0218D}" type="presParOf" srcId="{079CD825-9A82-45FD-A70D-032615E8729A}" destId="{84F39F0A-1BB5-4C7F-8C6A-4652C2225ECA}" srcOrd="13" destOrd="0" presId="urn:microsoft.com/office/officeart/2005/8/layout/hProcess7#4"/>
    <dgm:cxn modelId="{A330403A-BABB-4DEE-BB09-6D0E42357C15}" type="presParOf" srcId="{079CD825-9A82-45FD-A70D-032615E8729A}" destId="{5CE0927C-53D8-4331-BC4A-0E0A182C8E17}" srcOrd="14" destOrd="0" presId="urn:microsoft.com/office/officeart/2005/8/layout/hProcess7#4"/>
    <dgm:cxn modelId="{CE21C3D0-99D0-45BE-B776-1E9BD0D3EE63}" type="presParOf" srcId="{5CE0927C-53D8-4331-BC4A-0E0A182C8E17}" destId="{D2C18C9E-82C0-4392-88FB-770D4F666183}" srcOrd="0" destOrd="0" presId="urn:microsoft.com/office/officeart/2005/8/layout/hProcess7#4"/>
    <dgm:cxn modelId="{D2D19C2A-53AC-48F5-8D1B-B86F5E9BFB3A}" type="presParOf" srcId="{5CE0927C-53D8-4331-BC4A-0E0A182C8E17}" destId="{BF88FA6A-8BA0-48F9-95D6-60D696CAC597}" srcOrd="1" destOrd="0" presId="urn:microsoft.com/office/officeart/2005/8/layout/hProcess7#4"/>
    <dgm:cxn modelId="{991F204C-E71B-47B1-B9F9-0AA72FD55403}" type="presParOf" srcId="{5CE0927C-53D8-4331-BC4A-0E0A182C8E17}" destId="{29DB9301-9903-4DEB-807D-1AB0D8303FDA}" srcOrd="2" destOrd="0" presId="urn:microsoft.com/office/officeart/2005/8/layout/hProcess7#4"/>
    <dgm:cxn modelId="{3039EE69-956E-495B-86AD-F8BD23397B73}" type="presParOf" srcId="{079CD825-9A82-45FD-A70D-032615E8729A}" destId="{2088882A-0FDF-43FA-A613-994EDD66849B}" srcOrd="15" destOrd="0" presId="urn:microsoft.com/office/officeart/2005/8/layout/hProcess7#4"/>
    <dgm:cxn modelId="{609B9B71-DE1A-4237-B30E-98351FEDE1C4}" type="presParOf" srcId="{079CD825-9A82-45FD-A70D-032615E8729A}" destId="{5BC50A97-4696-4983-9B32-AB65AF83DC97}" srcOrd="16" destOrd="0" presId="urn:microsoft.com/office/officeart/2005/8/layout/hProcess7#4"/>
    <dgm:cxn modelId="{7896A4EC-5118-4B48-AC45-FCA06D30D444}" type="presParOf" srcId="{5BC50A97-4696-4983-9B32-AB65AF83DC97}" destId="{D1CE33F4-8823-4078-9E55-4D5A12617E68}" srcOrd="0" destOrd="0" presId="urn:microsoft.com/office/officeart/2005/8/layout/hProcess7#4"/>
    <dgm:cxn modelId="{9D82E4BE-7673-4B76-8B99-762124D038FB}" type="presParOf" srcId="{5BC50A97-4696-4983-9B32-AB65AF83DC97}" destId="{4C2A09A0-63B5-4C70-A311-64F2A5941873}" srcOrd="1" destOrd="0" presId="urn:microsoft.com/office/officeart/2005/8/layout/hProcess7#4"/>
    <dgm:cxn modelId="{B23C0FB1-FFEF-4C5A-8B1F-E46E9CED7645}" type="presParOf" srcId="{5BC50A97-4696-4983-9B32-AB65AF83DC97}" destId="{E1DED750-1167-4ECC-84BA-FA8A9CC9B6DC}" srcOrd="2" destOrd="0" presId="urn:microsoft.com/office/officeart/2005/8/layout/hProcess7#4"/>
    <dgm:cxn modelId="{F53B5036-46BF-4A9F-B43C-35B07A051CA1}" type="presParOf" srcId="{079CD825-9A82-45FD-A70D-032615E8729A}" destId="{1DC4C7EC-AF9A-4B24-A618-3CA5F041BFBE}" srcOrd="17" destOrd="0" presId="urn:microsoft.com/office/officeart/2005/8/layout/hProcess7#4"/>
    <dgm:cxn modelId="{15A2FDFD-384B-448C-BB34-D647952EF848}" type="presParOf" srcId="{079CD825-9A82-45FD-A70D-032615E8729A}" destId="{C15DACF3-AF17-4CED-B65C-7074E623EC7A}" srcOrd="18" destOrd="0" presId="urn:microsoft.com/office/officeart/2005/8/layout/hProcess7#4"/>
    <dgm:cxn modelId="{083FF858-FBC8-4505-9157-B5454670679B}" type="presParOf" srcId="{C15DACF3-AF17-4CED-B65C-7074E623EC7A}" destId="{CB309C93-24AC-4708-8A5D-272DA743E832}" srcOrd="0" destOrd="0" presId="urn:microsoft.com/office/officeart/2005/8/layout/hProcess7#4"/>
    <dgm:cxn modelId="{10E6E968-E267-4D0D-87BE-18C0CF9B8B29}" type="presParOf" srcId="{C15DACF3-AF17-4CED-B65C-7074E623EC7A}" destId="{B3ADC4FC-10FF-4A03-A08D-84DE0DF59762}" srcOrd="1" destOrd="0" presId="urn:microsoft.com/office/officeart/2005/8/layout/hProcess7#4"/>
    <dgm:cxn modelId="{1467C753-9C6B-4E81-B6C1-3A9A6BFC7FC1}" type="presParOf" srcId="{C15DACF3-AF17-4CED-B65C-7074E623EC7A}" destId="{A067DEC1-1100-47C5-9CC1-1450041AE296}" srcOrd="2" destOrd="0" presId="urn:microsoft.com/office/officeart/2005/8/layout/hProcess7#4"/>
    <dgm:cxn modelId="{50529837-490F-4348-97D7-79E8267C491F}" type="presParOf" srcId="{079CD825-9A82-45FD-A70D-032615E8729A}" destId="{3FB92759-541E-47D3-8B23-B632CED001B7}" srcOrd="19" destOrd="0" presId="urn:microsoft.com/office/officeart/2005/8/layout/hProcess7#4"/>
    <dgm:cxn modelId="{29673165-A279-4581-8A57-A23F6D68E1A6}" type="presParOf" srcId="{079CD825-9A82-45FD-A70D-032615E8729A}" destId="{D73619B1-249F-4C43-A8B7-17A7DC38B249}" srcOrd="20" destOrd="0" presId="urn:microsoft.com/office/officeart/2005/8/layout/hProcess7#4"/>
    <dgm:cxn modelId="{FC2D698B-33E9-484E-89DC-D510F9D3B8BE}" type="presParOf" srcId="{D73619B1-249F-4C43-A8B7-17A7DC38B249}" destId="{ECA8B0E8-6B0F-4A1B-AEE6-E5E48B0F8444}" srcOrd="0" destOrd="0" presId="urn:microsoft.com/office/officeart/2005/8/layout/hProcess7#4"/>
    <dgm:cxn modelId="{F08E62EC-C42A-4C39-8ED1-DB6B42B32DF9}" type="presParOf" srcId="{D73619B1-249F-4C43-A8B7-17A7DC38B249}" destId="{515CA4E0-95BC-4B55-9727-2332CD4275F1}" srcOrd="1" destOrd="0" presId="urn:microsoft.com/office/officeart/2005/8/layout/hProcess7#4"/>
    <dgm:cxn modelId="{27C13DC9-7E22-434F-BE2B-74E295E730C8}" type="presParOf" srcId="{D73619B1-249F-4C43-A8B7-17A7DC38B249}" destId="{723BE18E-E16D-4EF5-B1AE-E330690F0653}" srcOrd="2" destOrd="0" presId="urn:microsoft.com/office/officeart/2005/8/layout/hProcess7#4"/>
    <dgm:cxn modelId="{AD16E292-9138-42A2-8811-E1C2F3872D1C}" type="presParOf" srcId="{079CD825-9A82-45FD-A70D-032615E8729A}" destId="{510A87FE-70C1-49B4-9794-D3AAB9CE600E}" srcOrd="21" destOrd="0" presId="urn:microsoft.com/office/officeart/2005/8/layout/hProcess7#4"/>
    <dgm:cxn modelId="{E4EEA6D4-6387-4F14-9E79-464F19B7A643}" type="presParOf" srcId="{079CD825-9A82-45FD-A70D-032615E8729A}" destId="{E5637855-EC8E-4DAE-86E9-9EA93F3B7157}" srcOrd="22" destOrd="0" presId="urn:microsoft.com/office/officeart/2005/8/layout/hProcess7#4"/>
    <dgm:cxn modelId="{C0E04F38-481C-4085-B6DC-98956C0E6FEE}" type="presParOf" srcId="{E5637855-EC8E-4DAE-86E9-9EA93F3B7157}" destId="{FC88F3C8-9D25-4666-96AC-0B31D70D58CD}" srcOrd="0" destOrd="0" presId="urn:microsoft.com/office/officeart/2005/8/layout/hProcess7#4"/>
    <dgm:cxn modelId="{E11D81DF-4883-442F-B95A-D524BE76B713}" type="presParOf" srcId="{E5637855-EC8E-4DAE-86E9-9EA93F3B7157}" destId="{3FDE3F2F-A04E-4E2E-BC6C-CC7A6D6CFF95}" srcOrd="1" destOrd="0" presId="urn:microsoft.com/office/officeart/2005/8/layout/hProcess7#4"/>
    <dgm:cxn modelId="{D642A726-80FA-4842-8043-05C13457955B}" type="presParOf" srcId="{E5637855-EC8E-4DAE-86E9-9EA93F3B7157}" destId="{A7C61EA3-112B-4A44-9EAA-BE509C1D57E2}" srcOrd="2" destOrd="0" presId="urn:microsoft.com/office/officeart/2005/8/layout/hProcess7#4"/>
    <dgm:cxn modelId="{D1F12AA7-0BA2-4313-B3C8-62CC3FB1B28E}" type="presParOf" srcId="{079CD825-9A82-45FD-A70D-032615E8729A}" destId="{97076090-DB82-4BCD-8548-9385CAD6FC13}" srcOrd="23" destOrd="0" presId="urn:microsoft.com/office/officeart/2005/8/layout/hProcess7#4"/>
    <dgm:cxn modelId="{D06692BC-35BF-4FBF-A89D-EE10B3E1327A}" type="presParOf" srcId="{079CD825-9A82-45FD-A70D-032615E8729A}" destId="{08D2A7B2-1B10-4CB9-8EE1-D2D4955757F9}" srcOrd="24" destOrd="0" presId="urn:microsoft.com/office/officeart/2005/8/layout/hProcess7#4"/>
    <dgm:cxn modelId="{9F6DC2CF-8DBA-47CA-9D11-9A090B214A53}" type="presParOf" srcId="{08D2A7B2-1B10-4CB9-8EE1-D2D4955757F9}" destId="{AFB43C06-EF16-466F-B53C-07DABB95DC2F}" srcOrd="0" destOrd="0" presId="urn:microsoft.com/office/officeart/2005/8/layout/hProcess7#4"/>
    <dgm:cxn modelId="{C7B812A2-CD29-464C-92A8-8FF135866666}" type="presParOf" srcId="{08D2A7B2-1B10-4CB9-8EE1-D2D4955757F9}" destId="{B9261217-7288-47B9-AB5A-1E3A0E524E35}" srcOrd="1" destOrd="0" presId="urn:microsoft.com/office/officeart/2005/8/layout/hProcess7#4"/>
    <dgm:cxn modelId="{B3BE8A19-9DFE-44D0-B19D-B40AD56FF547}" type="presParOf" srcId="{08D2A7B2-1B10-4CB9-8EE1-D2D4955757F9}" destId="{4FB238BE-3D7D-4D9B-A709-D1244AD96426}" srcOrd="2" destOrd="0" presId="urn:microsoft.com/office/officeart/2005/8/layout/hProcess7#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17DF7-92C2-4418-BAD8-FCC33CF94088}" type="doc">
      <dgm:prSet loTypeId="urn:microsoft.com/office/officeart/2005/8/layout/chevron1" loCatId="process" qsTypeId="urn:microsoft.com/office/officeart/2005/8/quickstyle/simple4" qsCatId="simple" csTypeId="urn:microsoft.com/office/officeart/2005/8/colors/accent6_3" csCatId="accent6" phldr="1"/>
      <dgm:spPr/>
    </dgm:pt>
    <dgm:pt modelId="{712D9123-64E0-4056-9898-CE087D0FF37A}">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Assess Needs</a:t>
          </a:r>
          <a:endParaRPr lang="en-US" dirty="0"/>
        </a:p>
      </dgm:t>
    </dgm:pt>
    <dgm:pt modelId="{AD172B66-F896-465C-B5AD-C9E9FA309BCF}" type="parTrans" cxnId="{5CA38B8F-48D3-467D-A2AE-3FF0137B6638}">
      <dgm:prSet/>
      <dgm:spPr/>
      <dgm:t>
        <a:bodyPr/>
        <a:lstStyle/>
        <a:p>
          <a:endParaRPr lang="en-US"/>
        </a:p>
      </dgm:t>
    </dgm:pt>
    <dgm:pt modelId="{B953F121-C372-41BC-A32D-D3B051897999}" type="sibTrans" cxnId="{5CA38B8F-48D3-467D-A2AE-3FF0137B6638}">
      <dgm:prSet/>
      <dgm:spPr/>
      <dgm:t>
        <a:bodyPr/>
        <a:lstStyle/>
        <a:p>
          <a:endParaRPr lang="en-US"/>
        </a:p>
      </dgm:t>
    </dgm:pt>
    <dgm:pt modelId="{E5673330-E350-4271-B930-8FB2636B9DCB}">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Define Enterprise Architecture</a:t>
          </a:r>
          <a:endParaRPr lang="en-US" dirty="0"/>
        </a:p>
      </dgm:t>
    </dgm:pt>
    <dgm:pt modelId="{415AF22D-34DE-424A-AE54-E930124222B2}" type="parTrans" cxnId="{76A6AAB9-252A-4666-ACE0-A5582F3C8035}">
      <dgm:prSet/>
      <dgm:spPr/>
      <dgm:t>
        <a:bodyPr/>
        <a:lstStyle/>
        <a:p>
          <a:endParaRPr lang="en-US"/>
        </a:p>
      </dgm:t>
    </dgm:pt>
    <dgm:pt modelId="{F10CCB82-A51B-4066-8ACB-55342F84CEDE}" type="sibTrans" cxnId="{76A6AAB9-252A-4666-ACE0-A5582F3C8035}">
      <dgm:prSet/>
      <dgm:spPr/>
      <dgm:t>
        <a:bodyPr/>
        <a:lstStyle/>
        <a:p>
          <a:endParaRPr lang="en-US"/>
        </a:p>
      </dgm:t>
    </dgm:pt>
    <dgm:pt modelId="{03AC8C16-A2F0-4C40-901F-71599DAA44D9}">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Define Service / Capabilities</a:t>
          </a:r>
          <a:endParaRPr lang="en-US" dirty="0"/>
        </a:p>
      </dgm:t>
    </dgm:pt>
    <dgm:pt modelId="{4B8013F7-9B5C-4BCA-A0CF-C5DB9786872F}" type="parTrans" cxnId="{693912EE-4ABA-4A49-9A22-770521F24831}">
      <dgm:prSet/>
      <dgm:spPr/>
      <dgm:t>
        <a:bodyPr/>
        <a:lstStyle/>
        <a:p>
          <a:endParaRPr lang="en-US"/>
        </a:p>
      </dgm:t>
    </dgm:pt>
    <dgm:pt modelId="{1EB8E41F-49C3-4A43-8F31-7CF110A1BA16}" type="sibTrans" cxnId="{693912EE-4ABA-4A49-9A22-770521F24831}">
      <dgm:prSet/>
      <dgm:spPr/>
      <dgm:t>
        <a:bodyPr/>
        <a:lstStyle/>
        <a:p>
          <a:endParaRPr lang="en-US"/>
        </a:p>
      </dgm:t>
    </dgm:pt>
    <dgm:pt modelId="{AAC98CBA-018D-4CE4-BD6E-A363BF34652D}">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Implementation and Pilot with HISD</a:t>
          </a:r>
          <a:endParaRPr lang="en-US" dirty="0"/>
        </a:p>
      </dgm:t>
    </dgm:pt>
    <dgm:pt modelId="{1B9AAF4D-0C4A-45BF-B60F-CB98961DCD76}" type="parTrans" cxnId="{D3234684-46C8-4792-A0FE-2E49C1204AE4}">
      <dgm:prSet/>
      <dgm:spPr/>
      <dgm:t>
        <a:bodyPr/>
        <a:lstStyle/>
        <a:p>
          <a:endParaRPr lang="en-US"/>
        </a:p>
      </dgm:t>
    </dgm:pt>
    <dgm:pt modelId="{2FA37C90-55D9-4114-879E-4DB908D7D25C}" type="sibTrans" cxnId="{D3234684-46C8-4792-A0FE-2E49C1204AE4}">
      <dgm:prSet/>
      <dgm:spPr/>
      <dgm:t>
        <a:bodyPr/>
        <a:lstStyle/>
        <a:p>
          <a:endParaRPr lang="en-US"/>
        </a:p>
      </dgm:t>
    </dgm:pt>
    <dgm:pt modelId="{3E4F26DB-84C6-422E-9BE5-2580D36F3F12}">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Offer Service Extend Offering</a:t>
          </a:r>
          <a:endParaRPr lang="en-US" dirty="0"/>
        </a:p>
      </dgm:t>
    </dgm:pt>
    <dgm:pt modelId="{564BD60E-3502-4911-903B-7F8BF5BD0FEA}" type="parTrans" cxnId="{34F52E91-D004-45C5-89A7-C33593E9A2E4}">
      <dgm:prSet/>
      <dgm:spPr/>
      <dgm:t>
        <a:bodyPr/>
        <a:lstStyle/>
        <a:p>
          <a:endParaRPr lang="en-US"/>
        </a:p>
      </dgm:t>
    </dgm:pt>
    <dgm:pt modelId="{6D2A3473-356A-4DD1-8C6F-4C687C6044DD}" type="sibTrans" cxnId="{34F52E91-D004-45C5-89A7-C33593E9A2E4}">
      <dgm:prSet/>
      <dgm:spPr/>
      <dgm:t>
        <a:bodyPr/>
        <a:lstStyle/>
        <a:p>
          <a:endParaRPr lang="en-US"/>
        </a:p>
      </dgm:t>
    </dgm:pt>
    <dgm:pt modelId="{5BF9C67F-D7F1-4852-9BE9-13AB8D82F196}">
      <dgm:prSet phldrT="[Tex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Expand Onboarding with HISD Teams</a:t>
          </a:r>
          <a:endParaRPr lang="en-US" dirty="0"/>
        </a:p>
      </dgm:t>
    </dgm:pt>
    <dgm:pt modelId="{C00BB7CD-0A9A-4A92-8E5B-4CD256B77687}" type="parTrans" cxnId="{5CEF83E5-50E3-4C4E-814E-407BDB0DD334}">
      <dgm:prSet/>
      <dgm:spPr/>
      <dgm:t>
        <a:bodyPr/>
        <a:lstStyle/>
        <a:p>
          <a:endParaRPr lang="en-US"/>
        </a:p>
      </dgm:t>
    </dgm:pt>
    <dgm:pt modelId="{A0CDB23D-91CB-422F-AF63-508381BB77B0}" type="sibTrans" cxnId="{5CEF83E5-50E3-4C4E-814E-407BDB0DD334}">
      <dgm:prSet/>
      <dgm:spPr/>
      <dgm:t>
        <a:bodyPr/>
        <a:lstStyle/>
        <a:p>
          <a:endParaRPr lang="en-US"/>
        </a:p>
      </dgm:t>
    </dgm:pt>
    <dgm:pt modelId="{31EBADCC-7D9A-4CA7-B61B-600300A8E31F}" type="pres">
      <dgm:prSet presAssocID="{88D17DF7-92C2-4418-BAD8-FCC33CF94088}" presName="Name0" presStyleCnt="0">
        <dgm:presLayoutVars>
          <dgm:dir/>
          <dgm:animLvl val="lvl"/>
          <dgm:resizeHandles val="exact"/>
        </dgm:presLayoutVars>
      </dgm:prSet>
      <dgm:spPr/>
    </dgm:pt>
    <dgm:pt modelId="{AC4C8199-D02B-43D5-B9BB-5AAD4AEA8890}" type="pres">
      <dgm:prSet presAssocID="{712D9123-64E0-4056-9898-CE087D0FF37A}" presName="parTxOnly" presStyleLbl="node1" presStyleIdx="0" presStyleCnt="6">
        <dgm:presLayoutVars>
          <dgm:chMax val="0"/>
          <dgm:chPref val="0"/>
          <dgm:bulletEnabled val="1"/>
        </dgm:presLayoutVars>
      </dgm:prSet>
      <dgm:spPr/>
      <dgm:t>
        <a:bodyPr/>
        <a:lstStyle/>
        <a:p>
          <a:endParaRPr lang="en-US"/>
        </a:p>
      </dgm:t>
    </dgm:pt>
    <dgm:pt modelId="{96BEBE1A-01E5-44E9-B00C-A13B18548F72}" type="pres">
      <dgm:prSet presAssocID="{B953F121-C372-41BC-A32D-D3B051897999}" presName="parTxOnlySpace" presStyleCnt="0"/>
      <dgm:spPr/>
    </dgm:pt>
    <dgm:pt modelId="{E00A2ED6-C9A6-4F41-A287-22D3B78AC487}" type="pres">
      <dgm:prSet presAssocID="{E5673330-E350-4271-B930-8FB2636B9DCB}" presName="parTxOnly" presStyleLbl="node1" presStyleIdx="1" presStyleCnt="6">
        <dgm:presLayoutVars>
          <dgm:chMax val="0"/>
          <dgm:chPref val="0"/>
          <dgm:bulletEnabled val="1"/>
        </dgm:presLayoutVars>
      </dgm:prSet>
      <dgm:spPr/>
      <dgm:t>
        <a:bodyPr/>
        <a:lstStyle/>
        <a:p>
          <a:endParaRPr lang="en-US"/>
        </a:p>
      </dgm:t>
    </dgm:pt>
    <dgm:pt modelId="{A4EA4F74-B4FA-4B27-BEAE-F4F4F82C9694}" type="pres">
      <dgm:prSet presAssocID="{F10CCB82-A51B-4066-8ACB-55342F84CEDE}" presName="parTxOnlySpace" presStyleCnt="0"/>
      <dgm:spPr/>
    </dgm:pt>
    <dgm:pt modelId="{9BB27BE5-A180-4B13-8233-4B91D450AE5B}" type="pres">
      <dgm:prSet presAssocID="{03AC8C16-A2F0-4C40-901F-71599DAA44D9}" presName="parTxOnly" presStyleLbl="node1" presStyleIdx="2" presStyleCnt="6">
        <dgm:presLayoutVars>
          <dgm:chMax val="0"/>
          <dgm:chPref val="0"/>
          <dgm:bulletEnabled val="1"/>
        </dgm:presLayoutVars>
      </dgm:prSet>
      <dgm:spPr/>
      <dgm:t>
        <a:bodyPr/>
        <a:lstStyle/>
        <a:p>
          <a:endParaRPr lang="en-US"/>
        </a:p>
      </dgm:t>
    </dgm:pt>
    <dgm:pt modelId="{2BDC09DA-89CC-4D73-A820-326A78543600}" type="pres">
      <dgm:prSet presAssocID="{1EB8E41F-49C3-4A43-8F31-7CF110A1BA16}" presName="parTxOnlySpace" presStyleCnt="0"/>
      <dgm:spPr/>
    </dgm:pt>
    <dgm:pt modelId="{78D8AF9B-83CD-4268-9E84-B0ED454A09C8}" type="pres">
      <dgm:prSet presAssocID="{AAC98CBA-018D-4CE4-BD6E-A363BF34652D}" presName="parTxOnly" presStyleLbl="node1" presStyleIdx="3" presStyleCnt="6">
        <dgm:presLayoutVars>
          <dgm:chMax val="0"/>
          <dgm:chPref val="0"/>
          <dgm:bulletEnabled val="1"/>
        </dgm:presLayoutVars>
      </dgm:prSet>
      <dgm:spPr/>
      <dgm:t>
        <a:bodyPr/>
        <a:lstStyle/>
        <a:p>
          <a:endParaRPr lang="en-US"/>
        </a:p>
      </dgm:t>
    </dgm:pt>
    <dgm:pt modelId="{166701C9-7262-4031-ACB4-C37F0F8D046C}" type="pres">
      <dgm:prSet presAssocID="{2FA37C90-55D9-4114-879E-4DB908D7D25C}" presName="parTxOnlySpace" presStyleCnt="0"/>
      <dgm:spPr/>
    </dgm:pt>
    <dgm:pt modelId="{BE4C3ABE-402E-4A5D-A6E5-9A51B5D7A5FD}" type="pres">
      <dgm:prSet presAssocID="{5BF9C67F-D7F1-4852-9BE9-13AB8D82F196}" presName="parTxOnly" presStyleLbl="node1" presStyleIdx="4" presStyleCnt="6">
        <dgm:presLayoutVars>
          <dgm:chMax val="0"/>
          <dgm:chPref val="0"/>
          <dgm:bulletEnabled val="1"/>
        </dgm:presLayoutVars>
      </dgm:prSet>
      <dgm:spPr/>
      <dgm:t>
        <a:bodyPr/>
        <a:lstStyle/>
        <a:p>
          <a:endParaRPr lang="en-US"/>
        </a:p>
      </dgm:t>
    </dgm:pt>
    <dgm:pt modelId="{B2866584-0119-40EA-AA85-FC8619377817}" type="pres">
      <dgm:prSet presAssocID="{A0CDB23D-91CB-422F-AF63-508381BB77B0}" presName="parTxOnlySpace" presStyleCnt="0"/>
      <dgm:spPr/>
    </dgm:pt>
    <dgm:pt modelId="{3FC9FBE5-716C-440E-AE24-8604F6BC5563}" type="pres">
      <dgm:prSet presAssocID="{3E4F26DB-84C6-422E-9BE5-2580D36F3F12}" presName="parTxOnly" presStyleLbl="node1" presStyleIdx="5" presStyleCnt="6">
        <dgm:presLayoutVars>
          <dgm:chMax val="0"/>
          <dgm:chPref val="0"/>
          <dgm:bulletEnabled val="1"/>
        </dgm:presLayoutVars>
      </dgm:prSet>
      <dgm:spPr/>
      <dgm:t>
        <a:bodyPr/>
        <a:lstStyle/>
        <a:p>
          <a:endParaRPr lang="en-US"/>
        </a:p>
      </dgm:t>
    </dgm:pt>
  </dgm:ptLst>
  <dgm:cxnLst>
    <dgm:cxn modelId="{3119B058-7CF2-43D8-80AB-C95EF2480A9D}" type="presOf" srcId="{03AC8C16-A2F0-4C40-901F-71599DAA44D9}" destId="{9BB27BE5-A180-4B13-8233-4B91D450AE5B}" srcOrd="0" destOrd="0" presId="urn:microsoft.com/office/officeart/2005/8/layout/chevron1"/>
    <dgm:cxn modelId="{347B4BAC-0960-454C-9498-491BA34D5729}" type="presOf" srcId="{3E4F26DB-84C6-422E-9BE5-2580D36F3F12}" destId="{3FC9FBE5-716C-440E-AE24-8604F6BC5563}" srcOrd="0" destOrd="0" presId="urn:microsoft.com/office/officeart/2005/8/layout/chevron1"/>
    <dgm:cxn modelId="{34F52E91-D004-45C5-89A7-C33593E9A2E4}" srcId="{88D17DF7-92C2-4418-BAD8-FCC33CF94088}" destId="{3E4F26DB-84C6-422E-9BE5-2580D36F3F12}" srcOrd="5" destOrd="0" parTransId="{564BD60E-3502-4911-903B-7F8BF5BD0FEA}" sibTransId="{6D2A3473-356A-4DD1-8C6F-4C687C6044DD}"/>
    <dgm:cxn modelId="{5CEF83E5-50E3-4C4E-814E-407BDB0DD334}" srcId="{88D17DF7-92C2-4418-BAD8-FCC33CF94088}" destId="{5BF9C67F-D7F1-4852-9BE9-13AB8D82F196}" srcOrd="4" destOrd="0" parTransId="{C00BB7CD-0A9A-4A92-8E5B-4CD256B77687}" sibTransId="{A0CDB23D-91CB-422F-AF63-508381BB77B0}"/>
    <dgm:cxn modelId="{693912EE-4ABA-4A49-9A22-770521F24831}" srcId="{88D17DF7-92C2-4418-BAD8-FCC33CF94088}" destId="{03AC8C16-A2F0-4C40-901F-71599DAA44D9}" srcOrd="2" destOrd="0" parTransId="{4B8013F7-9B5C-4BCA-A0CF-C5DB9786872F}" sibTransId="{1EB8E41F-49C3-4A43-8F31-7CF110A1BA16}"/>
    <dgm:cxn modelId="{B1969616-17E3-4F41-A498-EEFB2A006EEB}" type="presOf" srcId="{AAC98CBA-018D-4CE4-BD6E-A363BF34652D}" destId="{78D8AF9B-83CD-4268-9E84-B0ED454A09C8}" srcOrd="0" destOrd="0" presId="urn:microsoft.com/office/officeart/2005/8/layout/chevron1"/>
    <dgm:cxn modelId="{04EE1912-AE1F-4E73-9063-F7FA2DBF6A71}" type="presOf" srcId="{E5673330-E350-4271-B930-8FB2636B9DCB}" destId="{E00A2ED6-C9A6-4F41-A287-22D3B78AC487}" srcOrd="0" destOrd="0" presId="urn:microsoft.com/office/officeart/2005/8/layout/chevron1"/>
    <dgm:cxn modelId="{B1117BA2-135B-49C9-8429-E451B5BEF8C4}" type="presOf" srcId="{712D9123-64E0-4056-9898-CE087D0FF37A}" destId="{AC4C8199-D02B-43D5-B9BB-5AAD4AEA8890}" srcOrd="0" destOrd="0" presId="urn:microsoft.com/office/officeart/2005/8/layout/chevron1"/>
    <dgm:cxn modelId="{83BF5C72-C399-41EC-921B-CEF51FEAFFA4}" type="presOf" srcId="{5BF9C67F-D7F1-4852-9BE9-13AB8D82F196}" destId="{BE4C3ABE-402E-4A5D-A6E5-9A51B5D7A5FD}" srcOrd="0" destOrd="0" presId="urn:microsoft.com/office/officeart/2005/8/layout/chevron1"/>
    <dgm:cxn modelId="{D3234684-46C8-4792-A0FE-2E49C1204AE4}" srcId="{88D17DF7-92C2-4418-BAD8-FCC33CF94088}" destId="{AAC98CBA-018D-4CE4-BD6E-A363BF34652D}" srcOrd="3" destOrd="0" parTransId="{1B9AAF4D-0C4A-45BF-B60F-CB98961DCD76}" sibTransId="{2FA37C90-55D9-4114-879E-4DB908D7D25C}"/>
    <dgm:cxn modelId="{76A6AAB9-252A-4666-ACE0-A5582F3C8035}" srcId="{88D17DF7-92C2-4418-BAD8-FCC33CF94088}" destId="{E5673330-E350-4271-B930-8FB2636B9DCB}" srcOrd="1" destOrd="0" parTransId="{415AF22D-34DE-424A-AE54-E930124222B2}" sibTransId="{F10CCB82-A51B-4066-8ACB-55342F84CEDE}"/>
    <dgm:cxn modelId="{7174667B-18AC-45DA-9F19-6992856234E8}" type="presOf" srcId="{88D17DF7-92C2-4418-BAD8-FCC33CF94088}" destId="{31EBADCC-7D9A-4CA7-B61B-600300A8E31F}" srcOrd="0" destOrd="0" presId="urn:microsoft.com/office/officeart/2005/8/layout/chevron1"/>
    <dgm:cxn modelId="{5CA38B8F-48D3-467D-A2AE-3FF0137B6638}" srcId="{88D17DF7-92C2-4418-BAD8-FCC33CF94088}" destId="{712D9123-64E0-4056-9898-CE087D0FF37A}" srcOrd="0" destOrd="0" parTransId="{AD172B66-F896-465C-B5AD-C9E9FA309BCF}" sibTransId="{B953F121-C372-41BC-A32D-D3B051897999}"/>
    <dgm:cxn modelId="{617836F4-9A80-4F3F-B8C0-250DF0ECFBF6}" type="presParOf" srcId="{31EBADCC-7D9A-4CA7-B61B-600300A8E31F}" destId="{AC4C8199-D02B-43D5-B9BB-5AAD4AEA8890}" srcOrd="0" destOrd="0" presId="urn:microsoft.com/office/officeart/2005/8/layout/chevron1"/>
    <dgm:cxn modelId="{6B155BE5-D962-4722-8955-654770A159A2}" type="presParOf" srcId="{31EBADCC-7D9A-4CA7-B61B-600300A8E31F}" destId="{96BEBE1A-01E5-44E9-B00C-A13B18548F72}" srcOrd="1" destOrd="0" presId="urn:microsoft.com/office/officeart/2005/8/layout/chevron1"/>
    <dgm:cxn modelId="{DD1A4D9E-87D2-413F-87D8-5CC8022FC3F7}" type="presParOf" srcId="{31EBADCC-7D9A-4CA7-B61B-600300A8E31F}" destId="{E00A2ED6-C9A6-4F41-A287-22D3B78AC487}" srcOrd="2" destOrd="0" presId="urn:microsoft.com/office/officeart/2005/8/layout/chevron1"/>
    <dgm:cxn modelId="{6DF05AB1-BCB5-4C72-B5FE-1858C8AAB263}" type="presParOf" srcId="{31EBADCC-7D9A-4CA7-B61B-600300A8E31F}" destId="{A4EA4F74-B4FA-4B27-BEAE-F4F4F82C9694}" srcOrd="3" destOrd="0" presId="urn:microsoft.com/office/officeart/2005/8/layout/chevron1"/>
    <dgm:cxn modelId="{4C7ED9F9-770B-40A8-9BD8-00B578FF6B52}" type="presParOf" srcId="{31EBADCC-7D9A-4CA7-B61B-600300A8E31F}" destId="{9BB27BE5-A180-4B13-8233-4B91D450AE5B}" srcOrd="4" destOrd="0" presId="urn:microsoft.com/office/officeart/2005/8/layout/chevron1"/>
    <dgm:cxn modelId="{B0BD3CCD-DB2D-4586-8599-EF9E0EE15F57}" type="presParOf" srcId="{31EBADCC-7D9A-4CA7-B61B-600300A8E31F}" destId="{2BDC09DA-89CC-4D73-A820-326A78543600}" srcOrd="5" destOrd="0" presId="urn:microsoft.com/office/officeart/2005/8/layout/chevron1"/>
    <dgm:cxn modelId="{D9738AF9-122F-49DE-A160-16A88B7177F8}" type="presParOf" srcId="{31EBADCC-7D9A-4CA7-B61B-600300A8E31F}" destId="{78D8AF9B-83CD-4268-9E84-B0ED454A09C8}" srcOrd="6" destOrd="0" presId="urn:microsoft.com/office/officeart/2005/8/layout/chevron1"/>
    <dgm:cxn modelId="{289A464B-5A40-42AA-98ED-D8F8AD74849D}" type="presParOf" srcId="{31EBADCC-7D9A-4CA7-B61B-600300A8E31F}" destId="{166701C9-7262-4031-ACB4-C37F0F8D046C}" srcOrd="7" destOrd="0" presId="urn:microsoft.com/office/officeart/2005/8/layout/chevron1"/>
    <dgm:cxn modelId="{68B9F687-DBC6-48C1-8337-FF52074D2486}" type="presParOf" srcId="{31EBADCC-7D9A-4CA7-B61B-600300A8E31F}" destId="{BE4C3ABE-402E-4A5D-A6E5-9A51B5D7A5FD}" srcOrd="8" destOrd="0" presId="urn:microsoft.com/office/officeart/2005/8/layout/chevron1"/>
    <dgm:cxn modelId="{B560C6EB-FC78-46EA-86ED-9C5419860623}" type="presParOf" srcId="{31EBADCC-7D9A-4CA7-B61B-600300A8E31F}" destId="{B2866584-0119-40EA-AA85-FC8619377817}" srcOrd="9" destOrd="0" presId="urn:microsoft.com/office/officeart/2005/8/layout/chevron1"/>
    <dgm:cxn modelId="{ABAFF080-2ED4-413C-89F6-6012EED3F431}" type="presParOf" srcId="{31EBADCC-7D9A-4CA7-B61B-600300A8E31F}" destId="{3FC9FBE5-716C-440E-AE24-8604F6BC556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BE49-F1B4-4186-B29C-CFA18663356A}">
      <dsp:nvSpPr>
        <dsp:cNvPr id="0" name=""/>
        <dsp:cNvSpPr/>
      </dsp:nvSpPr>
      <dsp:spPr>
        <a:xfrm>
          <a:off x="714" y="276389"/>
          <a:ext cx="1127125" cy="894901"/>
        </a:xfrm>
        <a:prstGeom prst="roundRect">
          <a:avLst>
            <a:gd name="adj" fmla="val 5000"/>
          </a:avLst>
        </a:prstGeom>
        <a:solidFill>
          <a:srgbClr val="FF9900"/>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a:p>
      </dsp:txBody>
      <dsp:txXfrm rot="16200000">
        <a:off x="-253482" y="530585"/>
        <a:ext cx="733818" cy="225425"/>
      </dsp:txXfrm>
    </dsp:sp>
    <dsp:sp modelId="{4B471F7A-B287-4842-8D5E-4E2B877F6733}">
      <dsp:nvSpPr>
        <dsp:cNvPr id="0" name=""/>
        <dsp:cNvSpPr/>
      </dsp:nvSpPr>
      <dsp:spPr>
        <a:xfrm>
          <a:off x="226139"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Idea</a:t>
          </a:r>
          <a:endParaRPr lang="en-US" sz="1800" kern="1200" dirty="0"/>
        </a:p>
      </dsp:txBody>
      <dsp:txXfrm>
        <a:off x="226139" y="276389"/>
        <a:ext cx="839708" cy="894901"/>
      </dsp:txXfrm>
    </dsp:sp>
    <dsp:sp modelId="{E38C4E2A-3DBB-41D0-B52A-226298C86F44}">
      <dsp:nvSpPr>
        <dsp:cNvPr id="0" name=""/>
        <dsp:cNvSpPr/>
      </dsp:nvSpPr>
      <dsp:spPr>
        <a:xfrm>
          <a:off x="1167288"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 </a:t>
          </a:r>
          <a:endParaRPr lang="en-US" sz="1300" kern="1200" dirty="0"/>
        </a:p>
      </dsp:txBody>
      <dsp:txXfrm rot="16200000">
        <a:off x="913091" y="530585"/>
        <a:ext cx="733818" cy="225425"/>
      </dsp:txXfrm>
    </dsp:sp>
    <dsp:sp modelId="{6186BDC5-D79A-4F8D-AFB8-852B1CA4BFB8}">
      <dsp:nvSpPr>
        <dsp:cNvPr id="0" name=""/>
        <dsp:cNvSpPr/>
      </dsp:nvSpPr>
      <dsp:spPr>
        <a:xfrm rot="5400000">
          <a:off x="1044049"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EADB28-39CB-4AF6-9790-AA1B86F4955D}">
      <dsp:nvSpPr>
        <dsp:cNvPr id="0" name=""/>
        <dsp:cNvSpPr/>
      </dsp:nvSpPr>
      <dsp:spPr>
        <a:xfrm>
          <a:off x="1392713"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Concept</a:t>
          </a:r>
          <a:endParaRPr lang="en-US" sz="1800" kern="1200" dirty="0"/>
        </a:p>
      </dsp:txBody>
      <dsp:txXfrm>
        <a:off x="1392713" y="276389"/>
        <a:ext cx="839708" cy="894901"/>
      </dsp:txXfrm>
    </dsp:sp>
    <dsp:sp modelId="{134F348B-401E-4016-9123-A80B7E483B3F}">
      <dsp:nvSpPr>
        <dsp:cNvPr id="0" name=""/>
        <dsp:cNvSpPr/>
      </dsp:nvSpPr>
      <dsp:spPr>
        <a:xfrm>
          <a:off x="2333863"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 </a:t>
          </a:r>
          <a:endParaRPr lang="en-US" sz="1300" kern="1200" dirty="0"/>
        </a:p>
      </dsp:txBody>
      <dsp:txXfrm rot="16200000">
        <a:off x="2079666" y="530585"/>
        <a:ext cx="733818" cy="225425"/>
      </dsp:txXfrm>
    </dsp:sp>
    <dsp:sp modelId="{C16172AA-D33B-49BE-AB41-7444241E3F58}">
      <dsp:nvSpPr>
        <dsp:cNvPr id="0" name=""/>
        <dsp:cNvSpPr/>
      </dsp:nvSpPr>
      <dsp:spPr>
        <a:xfrm rot="5400000">
          <a:off x="2210623"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523CB-A7A4-435E-8ECD-6DC6F9F4D0BB}">
      <dsp:nvSpPr>
        <dsp:cNvPr id="0" name=""/>
        <dsp:cNvSpPr/>
      </dsp:nvSpPr>
      <dsp:spPr>
        <a:xfrm>
          <a:off x="2559288"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Feasibility</a:t>
          </a:r>
          <a:endParaRPr lang="en-US" sz="1800" kern="1200" dirty="0"/>
        </a:p>
      </dsp:txBody>
      <dsp:txXfrm>
        <a:off x="2559288" y="276389"/>
        <a:ext cx="839708" cy="894901"/>
      </dsp:txXfrm>
    </dsp:sp>
    <dsp:sp modelId="{C9D39956-3F0B-4061-B10E-C00F6626D150}">
      <dsp:nvSpPr>
        <dsp:cNvPr id="0" name=""/>
        <dsp:cNvSpPr/>
      </dsp:nvSpPr>
      <dsp:spPr>
        <a:xfrm>
          <a:off x="3500437"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3246240" y="530585"/>
        <a:ext cx="733818" cy="225425"/>
      </dsp:txXfrm>
    </dsp:sp>
    <dsp:sp modelId="{AE382D7A-AFC9-4954-B5CD-632206A1C779}">
      <dsp:nvSpPr>
        <dsp:cNvPr id="0" name=""/>
        <dsp:cNvSpPr/>
      </dsp:nvSpPr>
      <dsp:spPr>
        <a:xfrm rot="5400000">
          <a:off x="3377198"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C511B6-2F85-486B-85F6-2C6215EFFCB9}">
      <dsp:nvSpPr>
        <dsp:cNvPr id="0" name=""/>
        <dsp:cNvSpPr/>
      </dsp:nvSpPr>
      <dsp:spPr>
        <a:xfrm>
          <a:off x="3725862"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err="1" smtClean="0"/>
            <a:t>Dev’t</a:t>
          </a:r>
          <a:endParaRPr lang="en-US" sz="1800" kern="1200" dirty="0"/>
        </a:p>
      </dsp:txBody>
      <dsp:txXfrm>
        <a:off x="3725862" y="276389"/>
        <a:ext cx="839708" cy="894901"/>
      </dsp:txXfrm>
    </dsp:sp>
    <dsp:sp modelId="{D1CE33F4-8823-4078-9E55-4D5A12617E68}">
      <dsp:nvSpPr>
        <dsp:cNvPr id="0" name=""/>
        <dsp:cNvSpPr/>
      </dsp:nvSpPr>
      <dsp:spPr>
        <a:xfrm>
          <a:off x="4667011"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4412814" y="530585"/>
        <a:ext cx="733818" cy="225425"/>
      </dsp:txXfrm>
    </dsp:sp>
    <dsp:sp modelId="{BF88FA6A-8BA0-48F9-95D6-60D696CAC597}">
      <dsp:nvSpPr>
        <dsp:cNvPr id="0" name=""/>
        <dsp:cNvSpPr/>
      </dsp:nvSpPr>
      <dsp:spPr>
        <a:xfrm rot="5400000">
          <a:off x="4543772"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DED750-1167-4ECC-84BA-FA8A9CC9B6DC}">
      <dsp:nvSpPr>
        <dsp:cNvPr id="0" name=""/>
        <dsp:cNvSpPr/>
      </dsp:nvSpPr>
      <dsp:spPr>
        <a:xfrm>
          <a:off x="4892436"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Scale Up</a:t>
          </a:r>
          <a:endParaRPr lang="en-US" sz="1800" kern="1200" dirty="0"/>
        </a:p>
      </dsp:txBody>
      <dsp:txXfrm>
        <a:off x="4892436" y="276389"/>
        <a:ext cx="839708" cy="894901"/>
      </dsp:txXfrm>
    </dsp:sp>
    <dsp:sp modelId="{ECA8B0E8-6B0F-4A1B-AEE6-E5E48B0F8444}">
      <dsp:nvSpPr>
        <dsp:cNvPr id="0" name=""/>
        <dsp:cNvSpPr/>
      </dsp:nvSpPr>
      <dsp:spPr>
        <a:xfrm>
          <a:off x="5833586"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5579389" y="530585"/>
        <a:ext cx="733818" cy="225425"/>
      </dsp:txXfrm>
    </dsp:sp>
    <dsp:sp modelId="{B3ADC4FC-10FF-4A03-A08D-84DE0DF59762}">
      <dsp:nvSpPr>
        <dsp:cNvPr id="0" name=""/>
        <dsp:cNvSpPr/>
      </dsp:nvSpPr>
      <dsp:spPr>
        <a:xfrm rot="5400000">
          <a:off x="5710347"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3BE18E-E16D-4EF5-B1AE-E330690F0653}">
      <dsp:nvSpPr>
        <dsp:cNvPr id="0" name=""/>
        <dsp:cNvSpPr/>
      </dsp:nvSpPr>
      <dsp:spPr>
        <a:xfrm>
          <a:off x="6059011"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Launch</a:t>
          </a:r>
          <a:endParaRPr lang="en-US" sz="1800" kern="1200" dirty="0"/>
        </a:p>
      </dsp:txBody>
      <dsp:txXfrm>
        <a:off x="6059011" y="276389"/>
        <a:ext cx="839708" cy="894901"/>
      </dsp:txXfrm>
    </dsp:sp>
    <dsp:sp modelId="{AFB43C06-EF16-466F-B53C-07DABB95DC2F}">
      <dsp:nvSpPr>
        <dsp:cNvPr id="0" name=""/>
        <dsp:cNvSpPr/>
      </dsp:nvSpPr>
      <dsp:spPr>
        <a:xfrm>
          <a:off x="7000160" y="276389"/>
          <a:ext cx="1127125" cy="894901"/>
        </a:xfrm>
        <a:prstGeom prst="roundRect">
          <a:avLst>
            <a:gd name="adj" fmla="val 5000"/>
          </a:avLst>
        </a:prstGeom>
        <a:solidFill>
          <a:srgbClr val="FF9900"/>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6745963" y="530585"/>
        <a:ext cx="733818" cy="225425"/>
      </dsp:txXfrm>
    </dsp:sp>
    <dsp:sp modelId="{3FDE3F2F-A04E-4E2E-BC6C-CC7A6D6CFF95}">
      <dsp:nvSpPr>
        <dsp:cNvPr id="0" name=""/>
        <dsp:cNvSpPr/>
      </dsp:nvSpPr>
      <dsp:spPr>
        <a:xfrm rot="5400000">
          <a:off x="6876921"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B238BE-3D7D-4D9B-A709-D1244AD96426}">
      <dsp:nvSpPr>
        <dsp:cNvPr id="0" name=""/>
        <dsp:cNvSpPr/>
      </dsp:nvSpPr>
      <dsp:spPr>
        <a:xfrm>
          <a:off x="7225585"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Post Launch</a:t>
          </a:r>
          <a:endParaRPr lang="en-US" sz="1800" kern="1200" dirty="0"/>
        </a:p>
      </dsp:txBody>
      <dsp:txXfrm>
        <a:off x="7225585" y="276389"/>
        <a:ext cx="839708" cy="89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BE49-F1B4-4186-B29C-CFA18663356A}">
      <dsp:nvSpPr>
        <dsp:cNvPr id="0" name=""/>
        <dsp:cNvSpPr/>
      </dsp:nvSpPr>
      <dsp:spPr>
        <a:xfrm>
          <a:off x="714" y="276389"/>
          <a:ext cx="1127125" cy="894901"/>
        </a:xfrm>
        <a:prstGeom prst="roundRect">
          <a:avLst>
            <a:gd name="adj" fmla="val 5000"/>
          </a:avLst>
        </a:prstGeom>
        <a:solidFill>
          <a:srgbClr val="FF9900"/>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a:p>
      </dsp:txBody>
      <dsp:txXfrm rot="16200000">
        <a:off x="-253482" y="530585"/>
        <a:ext cx="733818" cy="225425"/>
      </dsp:txXfrm>
    </dsp:sp>
    <dsp:sp modelId="{4B471F7A-B287-4842-8D5E-4E2B877F6733}">
      <dsp:nvSpPr>
        <dsp:cNvPr id="0" name=""/>
        <dsp:cNvSpPr/>
      </dsp:nvSpPr>
      <dsp:spPr>
        <a:xfrm>
          <a:off x="226139"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Idea</a:t>
          </a:r>
          <a:endParaRPr lang="en-US" sz="1800" kern="1200" dirty="0"/>
        </a:p>
      </dsp:txBody>
      <dsp:txXfrm>
        <a:off x="226139" y="276389"/>
        <a:ext cx="839708" cy="894901"/>
      </dsp:txXfrm>
    </dsp:sp>
    <dsp:sp modelId="{E38C4E2A-3DBB-41D0-B52A-226298C86F44}">
      <dsp:nvSpPr>
        <dsp:cNvPr id="0" name=""/>
        <dsp:cNvSpPr/>
      </dsp:nvSpPr>
      <dsp:spPr>
        <a:xfrm>
          <a:off x="1167288"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 </a:t>
          </a:r>
          <a:endParaRPr lang="en-US" sz="1300" kern="1200" dirty="0"/>
        </a:p>
      </dsp:txBody>
      <dsp:txXfrm rot="16200000">
        <a:off x="913091" y="530585"/>
        <a:ext cx="733818" cy="225425"/>
      </dsp:txXfrm>
    </dsp:sp>
    <dsp:sp modelId="{6186BDC5-D79A-4F8D-AFB8-852B1CA4BFB8}">
      <dsp:nvSpPr>
        <dsp:cNvPr id="0" name=""/>
        <dsp:cNvSpPr/>
      </dsp:nvSpPr>
      <dsp:spPr>
        <a:xfrm rot="5400000">
          <a:off x="1044049"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EADB28-39CB-4AF6-9790-AA1B86F4955D}">
      <dsp:nvSpPr>
        <dsp:cNvPr id="0" name=""/>
        <dsp:cNvSpPr/>
      </dsp:nvSpPr>
      <dsp:spPr>
        <a:xfrm>
          <a:off x="1392713"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Concept</a:t>
          </a:r>
          <a:endParaRPr lang="en-US" sz="1800" kern="1200" dirty="0"/>
        </a:p>
      </dsp:txBody>
      <dsp:txXfrm>
        <a:off x="1392713" y="276389"/>
        <a:ext cx="839708" cy="894901"/>
      </dsp:txXfrm>
    </dsp:sp>
    <dsp:sp modelId="{134F348B-401E-4016-9123-A80B7E483B3F}">
      <dsp:nvSpPr>
        <dsp:cNvPr id="0" name=""/>
        <dsp:cNvSpPr/>
      </dsp:nvSpPr>
      <dsp:spPr>
        <a:xfrm>
          <a:off x="2333863"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US" sz="1300" kern="1200" dirty="0" smtClean="0"/>
            <a:t> </a:t>
          </a:r>
          <a:endParaRPr lang="en-US" sz="1300" kern="1200" dirty="0"/>
        </a:p>
      </dsp:txBody>
      <dsp:txXfrm rot="16200000">
        <a:off x="2079666" y="530585"/>
        <a:ext cx="733818" cy="225425"/>
      </dsp:txXfrm>
    </dsp:sp>
    <dsp:sp modelId="{C16172AA-D33B-49BE-AB41-7444241E3F58}">
      <dsp:nvSpPr>
        <dsp:cNvPr id="0" name=""/>
        <dsp:cNvSpPr/>
      </dsp:nvSpPr>
      <dsp:spPr>
        <a:xfrm rot="5400000">
          <a:off x="2210623"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523CB-A7A4-435E-8ECD-6DC6F9F4D0BB}">
      <dsp:nvSpPr>
        <dsp:cNvPr id="0" name=""/>
        <dsp:cNvSpPr/>
      </dsp:nvSpPr>
      <dsp:spPr>
        <a:xfrm>
          <a:off x="2559288"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Feasibility</a:t>
          </a:r>
          <a:endParaRPr lang="en-US" sz="1800" kern="1200" dirty="0"/>
        </a:p>
      </dsp:txBody>
      <dsp:txXfrm>
        <a:off x="2559288" y="276389"/>
        <a:ext cx="839708" cy="894901"/>
      </dsp:txXfrm>
    </dsp:sp>
    <dsp:sp modelId="{C9D39956-3F0B-4061-B10E-C00F6626D150}">
      <dsp:nvSpPr>
        <dsp:cNvPr id="0" name=""/>
        <dsp:cNvSpPr/>
      </dsp:nvSpPr>
      <dsp:spPr>
        <a:xfrm>
          <a:off x="3500437"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3246240" y="530585"/>
        <a:ext cx="733818" cy="225425"/>
      </dsp:txXfrm>
    </dsp:sp>
    <dsp:sp modelId="{AE382D7A-AFC9-4954-B5CD-632206A1C779}">
      <dsp:nvSpPr>
        <dsp:cNvPr id="0" name=""/>
        <dsp:cNvSpPr/>
      </dsp:nvSpPr>
      <dsp:spPr>
        <a:xfrm rot="5400000">
          <a:off x="3377198"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C511B6-2F85-486B-85F6-2C6215EFFCB9}">
      <dsp:nvSpPr>
        <dsp:cNvPr id="0" name=""/>
        <dsp:cNvSpPr/>
      </dsp:nvSpPr>
      <dsp:spPr>
        <a:xfrm>
          <a:off x="3725862"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err="1" smtClean="0"/>
            <a:t>Dev’t</a:t>
          </a:r>
          <a:endParaRPr lang="en-US" sz="1800" kern="1200" dirty="0"/>
        </a:p>
      </dsp:txBody>
      <dsp:txXfrm>
        <a:off x="3725862" y="276389"/>
        <a:ext cx="839708" cy="894901"/>
      </dsp:txXfrm>
    </dsp:sp>
    <dsp:sp modelId="{D1CE33F4-8823-4078-9E55-4D5A12617E68}">
      <dsp:nvSpPr>
        <dsp:cNvPr id="0" name=""/>
        <dsp:cNvSpPr/>
      </dsp:nvSpPr>
      <dsp:spPr>
        <a:xfrm>
          <a:off x="4667011"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4412814" y="530585"/>
        <a:ext cx="733818" cy="225425"/>
      </dsp:txXfrm>
    </dsp:sp>
    <dsp:sp modelId="{BF88FA6A-8BA0-48F9-95D6-60D696CAC597}">
      <dsp:nvSpPr>
        <dsp:cNvPr id="0" name=""/>
        <dsp:cNvSpPr/>
      </dsp:nvSpPr>
      <dsp:spPr>
        <a:xfrm rot="5400000">
          <a:off x="4543772"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DED750-1167-4ECC-84BA-FA8A9CC9B6DC}">
      <dsp:nvSpPr>
        <dsp:cNvPr id="0" name=""/>
        <dsp:cNvSpPr/>
      </dsp:nvSpPr>
      <dsp:spPr>
        <a:xfrm>
          <a:off x="4892436"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Scale Up</a:t>
          </a:r>
          <a:endParaRPr lang="en-US" sz="1800" kern="1200" dirty="0"/>
        </a:p>
      </dsp:txBody>
      <dsp:txXfrm>
        <a:off x="4892436" y="276389"/>
        <a:ext cx="839708" cy="894901"/>
      </dsp:txXfrm>
    </dsp:sp>
    <dsp:sp modelId="{ECA8B0E8-6B0F-4A1B-AEE6-E5E48B0F8444}">
      <dsp:nvSpPr>
        <dsp:cNvPr id="0" name=""/>
        <dsp:cNvSpPr/>
      </dsp:nvSpPr>
      <dsp:spPr>
        <a:xfrm>
          <a:off x="5833586" y="276389"/>
          <a:ext cx="1127125" cy="894901"/>
        </a:xfrm>
        <a:prstGeom prst="roundRect">
          <a:avLst>
            <a:gd name="adj" fmla="val 5000"/>
          </a:avLst>
        </a:prstGeom>
        <a:solidFill>
          <a:schemeClr val="accent2"/>
        </a:solidFill>
        <a:ln w="25400" cap="flat" cmpd="sng" algn="ctr">
          <a:solidFill>
            <a:schemeClr val="accent2">
              <a:shade val="50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5579389" y="530585"/>
        <a:ext cx="733818" cy="225425"/>
      </dsp:txXfrm>
    </dsp:sp>
    <dsp:sp modelId="{B3ADC4FC-10FF-4A03-A08D-84DE0DF59762}">
      <dsp:nvSpPr>
        <dsp:cNvPr id="0" name=""/>
        <dsp:cNvSpPr/>
      </dsp:nvSpPr>
      <dsp:spPr>
        <a:xfrm rot="5400000">
          <a:off x="5710347"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3BE18E-E16D-4EF5-B1AE-E330690F0653}">
      <dsp:nvSpPr>
        <dsp:cNvPr id="0" name=""/>
        <dsp:cNvSpPr/>
      </dsp:nvSpPr>
      <dsp:spPr>
        <a:xfrm>
          <a:off x="6059011"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Launch</a:t>
          </a:r>
          <a:endParaRPr lang="en-US" sz="1800" kern="1200" dirty="0"/>
        </a:p>
      </dsp:txBody>
      <dsp:txXfrm>
        <a:off x="6059011" y="276389"/>
        <a:ext cx="839708" cy="894901"/>
      </dsp:txXfrm>
    </dsp:sp>
    <dsp:sp modelId="{AFB43C06-EF16-466F-B53C-07DABB95DC2F}">
      <dsp:nvSpPr>
        <dsp:cNvPr id="0" name=""/>
        <dsp:cNvSpPr/>
      </dsp:nvSpPr>
      <dsp:spPr>
        <a:xfrm>
          <a:off x="7000160" y="276389"/>
          <a:ext cx="1127125" cy="894901"/>
        </a:xfrm>
        <a:prstGeom prst="roundRect">
          <a:avLst>
            <a:gd name="adj" fmla="val 5000"/>
          </a:avLst>
        </a:prstGeom>
        <a:solidFill>
          <a:srgbClr val="FF9900"/>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endParaRPr lang="en-US" sz="1300" kern="1200" dirty="0"/>
        </a:p>
      </dsp:txBody>
      <dsp:txXfrm rot="16200000">
        <a:off x="6745963" y="530585"/>
        <a:ext cx="733818" cy="225425"/>
      </dsp:txXfrm>
    </dsp:sp>
    <dsp:sp modelId="{3FDE3F2F-A04E-4E2E-BC6C-CC7A6D6CFF95}">
      <dsp:nvSpPr>
        <dsp:cNvPr id="0" name=""/>
        <dsp:cNvSpPr/>
      </dsp:nvSpPr>
      <dsp:spPr>
        <a:xfrm rot="5400000">
          <a:off x="6876921" y="662565"/>
          <a:ext cx="198856" cy="169068"/>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B238BE-3D7D-4D9B-A709-D1244AD96426}">
      <dsp:nvSpPr>
        <dsp:cNvPr id="0" name=""/>
        <dsp:cNvSpPr/>
      </dsp:nvSpPr>
      <dsp:spPr>
        <a:xfrm>
          <a:off x="7225585" y="276389"/>
          <a:ext cx="839708" cy="8949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en-US" sz="1800" kern="1200" dirty="0" smtClean="0"/>
            <a:t>Post Launch</a:t>
          </a:r>
          <a:endParaRPr lang="en-US" sz="1800" kern="1200" dirty="0"/>
        </a:p>
      </dsp:txBody>
      <dsp:txXfrm>
        <a:off x="7225585" y="276389"/>
        <a:ext cx="839708" cy="894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C8199-D02B-43D5-B9BB-5AAD4AEA8890}">
      <dsp:nvSpPr>
        <dsp:cNvPr id="0" name=""/>
        <dsp:cNvSpPr/>
      </dsp:nvSpPr>
      <dsp:spPr>
        <a:xfrm>
          <a:off x="5468" y="2199104"/>
          <a:ext cx="2034244" cy="813697"/>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Assess Needs</a:t>
          </a:r>
          <a:endParaRPr lang="en-US" sz="1500" kern="1200" dirty="0"/>
        </a:p>
      </dsp:txBody>
      <dsp:txXfrm>
        <a:off x="412317" y="2199104"/>
        <a:ext cx="1220547" cy="813697"/>
      </dsp:txXfrm>
    </dsp:sp>
    <dsp:sp modelId="{E00A2ED6-C9A6-4F41-A287-22D3B78AC487}">
      <dsp:nvSpPr>
        <dsp:cNvPr id="0" name=""/>
        <dsp:cNvSpPr/>
      </dsp:nvSpPr>
      <dsp:spPr>
        <a:xfrm>
          <a:off x="1836288" y="2199104"/>
          <a:ext cx="2034244" cy="813697"/>
        </a:xfrm>
        <a:prstGeom prst="chevron">
          <a:avLst/>
        </a:prstGeom>
        <a:gradFill rotWithShape="0">
          <a:gsLst>
            <a:gs pos="0">
              <a:schemeClr val="accent6">
                <a:shade val="80000"/>
                <a:hueOff val="0"/>
                <a:satOff val="-6764"/>
                <a:lumOff val="6763"/>
                <a:alphaOff val="0"/>
                <a:shade val="51000"/>
                <a:satMod val="130000"/>
              </a:schemeClr>
            </a:gs>
            <a:gs pos="80000">
              <a:schemeClr val="accent6">
                <a:shade val="80000"/>
                <a:hueOff val="0"/>
                <a:satOff val="-6764"/>
                <a:lumOff val="6763"/>
                <a:alphaOff val="0"/>
                <a:shade val="93000"/>
                <a:satMod val="130000"/>
              </a:schemeClr>
            </a:gs>
            <a:gs pos="100000">
              <a:schemeClr val="accent6">
                <a:shade val="80000"/>
                <a:hueOff val="0"/>
                <a:satOff val="-6764"/>
                <a:lumOff val="6763"/>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Define Enterprise Architecture</a:t>
          </a:r>
          <a:endParaRPr lang="en-US" sz="1500" kern="1200" dirty="0"/>
        </a:p>
      </dsp:txBody>
      <dsp:txXfrm>
        <a:off x="2243137" y="2199104"/>
        <a:ext cx="1220547" cy="813697"/>
      </dsp:txXfrm>
    </dsp:sp>
    <dsp:sp modelId="{9BB27BE5-A180-4B13-8233-4B91D450AE5B}">
      <dsp:nvSpPr>
        <dsp:cNvPr id="0" name=""/>
        <dsp:cNvSpPr/>
      </dsp:nvSpPr>
      <dsp:spPr>
        <a:xfrm>
          <a:off x="3667109" y="2199104"/>
          <a:ext cx="2034244" cy="813697"/>
        </a:xfrm>
        <a:prstGeom prst="chevron">
          <a:avLst/>
        </a:prstGeom>
        <a:gradFill rotWithShape="0">
          <a:gsLst>
            <a:gs pos="0">
              <a:schemeClr val="accent6">
                <a:shade val="80000"/>
                <a:hueOff val="0"/>
                <a:satOff val="-13528"/>
                <a:lumOff val="13526"/>
                <a:alphaOff val="0"/>
                <a:shade val="51000"/>
                <a:satMod val="130000"/>
              </a:schemeClr>
            </a:gs>
            <a:gs pos="80000">
              <a:schemeClr val="accent6">
                <a:shade val="80000"/>
                <a:hueOff val="0"/>
                <a:satOff val="-13528"/>
                <a:lumOff val="13526"/>
                <a:alphaOff val="0"/>
                <a:shade val="93000"/>
                <a:satMod val="130000"/>
              </a:schemeClr>
            </a:gs>
            <a:gs pos="100000">
              <a:schemeClr val="accent6">
                <a:shade val="80000"/>
                <a:hueOff val="0"/>
                <a:satOff val="-13528"/>
                <a:lumOff val="13526"/>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Define Service / Capabilities</a:t>
          </a:r>
          <a:endParaRPr lang="en-US" sz="1500" kern="1200" dirty="0"/>
        </a:p>
      </dsp:txBody>
      <dsp:txXfrm>
        <a:off x="4073958" y="2199104"/>
        <a:ext cx="1220547" cy="813697"/>
      </dsp:txXfrm>
    </dsp:sp>
    <dsp:sp modelId="{78D8AF9B-83CD-4268-9E84-B0ED454A09C8}">
      <dsp:nvSpPr>
        <dsp:cNvPr id="0" name=""/>
        <dsp:cNvSpPr/>
      </dsp:nvSpPr>
      <dsp:spPr>
        <a:xfrm>
          <a:off x="5497929" y="2199104"/>
          <a:ext cx="2034244" cy="813697"/>
        </a:xfrm>
        <a:prstGeom prst="chevron">
          <a:avLst/>
        </a:prstGeom>
        <a:gradFill rotWithShape="0">
          <a:gsLst>
            <a:gs pos="0">
              <a:schemeClr val="accent6">
                <a:shade val="80000"/>
                <a:hueOff val="0"/>
                <a:satOff val="-20293"/>
                <a:lumOff val="20289"/>
                <a:alphaOff val="0"/>
                <a:shade val="51000"/>
                <a:satMod val="130000"/>
              </a:schemeClr>
            </a:gs>
            <a:gs pos="80000">
              <a:schemeClr val="accent6">
                <a:shade val="80000"/>
                <a:hueOff val="0"/>
                <a:satOff val="-20293"/>
                <a:lumOff val="20289"/>
                <a:alphaOff val="0"/>
                <a:shade val="93000"/>
                <a:satMod val="130000"/>
              </a:schemeClr>
            </a:gs>
            <a:gs pos="100000">
              <a:schemeClr val="accent6">
                <a:shade val="80000"/>
                <a:hueOff val="0"/>
                <a:satOff val="-20293"/>
                <a:lumOff val="20289"/>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Implementation and Pilot with HISD</a:t>
          </a:r>
          <a:endParaRPr lang="en-US" sz="1500" kern="1200" dirty="0"/>
        </a:p>
      </dsp:txBody>
      <dsp:txXfrm>
        <a:off x="5904778" y="2199104"/>
        <a:ext cx="1220547" cy="813697"/>
      </dsp:txXfrm>
    </dsp:sp>
    <dsp:sp modelId="{BE4C3ABE-402E-4A5D-A6E5-9A51B5D7A5FD}">
      <dsp:nvSpPr>
        <dsp:cNvPr id="0" name=""/>
        <dsp:cNvSpPr/>
      </dsp:nvSpPr>
      <dsp:spPr>
        <a:xfrm>
          <a:off x="7328750" y="2199104"/>
          <a:ext cx="2034244" cy="813697"/>
        </a:xfrm>
        <a:prstGeom prst="chevron">
          <a:avLst/>
        </a:prstGeom>
        <a:gradFill rotWithShape="0">
          <a:gsLst>
            <a:gs pos="0">
              <a:schemeClr val="accent6">
                <a:shade val="80000"/>
                <a:hueOff val="0"/>
                <a:satOff val="-27057"/>
                <a:lumOff val="27052"/>
                <a:alphaOff val="0"/>
                <a:shade val="51000"/>
                <a:satMod val="130000"/>
              </a:schemeClr>
            </a:gs>
            <a:gs pos="80000">
              <a:schemeClr val="accent6">
                <a:shade val="80000"/>
                <a:hueOff val="0"/>
                <a:satOff val="-27057"/>
                <a:lumOff val="27052"/>
                <a:alphaOff val="0"/>
                <a:shade val="93000"/>
                <a:satMod val="130000"/>
              </a:schemeClr>
            </a:gs>
            <a:gs pos="100000">
              <a:schemeClr val="accent6">
                <a:shade val="80000"/>
                <a:hueOff val="0"/>
                <a:satOff val="-27057"/>
                <a:lumOff val="27052"/>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Expand Onboarding with HISD Teams</a:t>
          </a:r>
          <a:endParaRPr lang="en-US" sz="1500" kern="1200" dirty="0"/>
        </a:p>
      </dsp:txBody>
      <dsp:txXfrm>
        <a:off x="7735599" y="2199104"/>
        <a:ext cx="1220547" cy="813697"/>
      </dsp:txXfrm>
    </dsp:sp>
    <dsp:sp modelId="{3FC9FBE5-716C-440E-AE24-8604F6BC5563}">
      <dsp:nvSpPr>
        <dsp:cNvPr id="0" name=""/>
        <dsp:cNvSpPr/>
      </dsp:nvSpPr>
      <dsp:spPr>
        <a:xfrm>
          <a:off x="9159570" y="2199104"/>
          <a:ext cx="2034244" cy="813697"/>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50800" dist="381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Offer Service Extend Offering</a:t>
          </a:r>
          <a:endParaRPr lang="en-US" sz="1500" kern="1200" dirty="0"/>
        </a:p>
      </dsp:txBody>
      <dsp:txXfrm>
        <a:off x="9566419" y="2199104"/>
        <a:ext cx="1220547" cy="8136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817" tIns="46909" rIns="93817" bIns="46909" numCol="1" anchor="t" anchorCtr="0" compatLnSpc="1">
            <a:prstTxWarp prst="textNoShape">
              <a:avLst/>
            </a:prstTxWarp>
          </a:bodyPr>
          <a:lstStyle>
            <a:lvl1pPr defTabSz="938213">
              <a:spcBef>
                <a:spcPct val="0"/>
              </a:spcBef>
              <a:buClrTx/>
              <a:buSzTx/>
              <a:buFontTx/>
              <a:buNone/>
              <a:defRPr sz="1200">
                <a:latin typeface="Arial" charset="0"/>
              </a:defRPr>
            </a:lvl1pPr>
          </a:lstStyle>
          <a:p>
            <a:pPr>
              <a:defRPr/>
            </a:pPr>
            <a:endParaRPr lang="en-US"/>
          </a:p>
        </p:txBody>
      </p:sp>
      <p:sp>
        <p:nvSpPr>
          <p:cNvPr id="13414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817" tIns="46909" rIns="93817" bIns="46909" numCol="1" anchor="t" anchorCtr="0" compatLnSpc="1">
            <a:prstTxWarp prst="textNoShape">
              <a:avLst/>
            </a:prstTxWarp>
          </a:bodyPr>
          <a:lstStyle>
            <a:lvl1pPr algn="r" defTabSz="938213">
              <a:spcBef>
                <a:spcPct val="0"/>
              </a:spcBef>
              <a:buClrTx/>
              <a:buSzTx/>
              <a:buFontTx/>
              <a:buNone/>
              <a:defRPr sz="1200">
                <a:latin typeface="Arial" charset="0"/>
              </a:defRPr>
            </a:lvl1pPr>
          </a:lstStyle>
          <a:p>
            <a:pPr>
              <a:defRPr/>
            </a:pPr>
            <a:endParaRPr lang="en-US"/>
          </a:p>
        </p:txBody>
      </p:sp>
      <p:sp>
        <p:nvSpPr>
          <p:cNvPr id="13414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817" tIns="46909" rIns="93817" bIns="46909" numCol="1" anchor="b" anchorCtr="0" compatLnSpc="1">
            <a:prstTxWarp prst="textNoShape">
              <a:avLst/>
            </a:prstTxWarp>
          </a:bodyPr>
          <a:lstStyle>
            <a:lvl1pPr defTabSz="938213">
              <a:spcBef>
                <a:spcPct val="0"/>
              </a:spcBef>
              <a:buClrTx/>
              <a:buSzTx/>
              <a:buFontTx/>
              <a:buNone/>
              <a:defRPr sz="1200">
                <a:latin typeface="Arial" charset="0"/>
              </a:defRPr>
            </a:lvl1pPr>
          </a:lstStyle>
          <a:p>
            <a:pPr>
              <a:defRPr/>
            </a:pPr>
            <a:endParaRPr lang="en-US"/>
          </a:p>
        </p:txBody>
      </p:sp>
      <p:sp>
        <p:nvSpPr>
          <p:cNvPr id="13414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817" tIns="46909" rIns="93817" bIns="46909" numCol="1" anchor="b" anchorCtr="0" compatLnSpc="1">
            <a:prstTxWarp prst="textNoShape">
              <a:avLst/>
            </a:prstTxWarp>
          </a:bodyPr>
          <a:lstStyle>
            <a:lvl1pPr algn="r" defTabSz="938213">
              <a:spcBef>
                <a:spcPct val="0"/>
              </a:spcBef>
              <a:buClrTx/>
              <a:buSzTx/>
              <a:buFontTx/>
              <a:buNone/>
              <a:defRPr sz="1200">
                <a:latin typeface="Arial" charset="0"/>
              </a:defRPr>
            </a:lvl1pPr>
          </a:lstStyle>
          <a:p>
            <a:pPr>
              <a:defRPr/>
            </a:pPr>
            <a:fld id="{BA61F430-6C5C-4316-A666-9220F94C21FD}" type="slidenum">
              <a:rPr lang="en-US"/>
              <a:pPr>
                <a:defRPr/>
              </a:pPr>
              <a:t>‹#›</a:t>
            </a:fld>
            <a:endParaRPr lang="en-US" dirty="0"/>
          </a:p>
        </p:txBody>
      </p:sp>
    </p:spTree>
    <p:extLst>
      <p:ext uri="{BB962C8B-B14F-4D97-AF65-F5344CB8AC3E}">
        <p14:creationId xmlns:p14="http://schemas.microsoft.com/office/powerpoint/2010/main" val="2441486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817" tIns="46909" rIns="93817" bIns="46909" numCol="1" anchor="t" anchorCtr="0" compatLnSpc="1">
            <a:prstTxWarp prst="textNoShape">
              <a:avLst/>
            </a:prstTxWarp>
          </a:bodyPr>
          <a:lstStyle>
            <a:lvl1pPr defTabSz="938213">
              <a:spcBef>
                <a:spcPct val="0"/>
              </a:spcBef>
              <a:buClrTx/>
              <a:buSzTx/>
              <a:buFontTx/>
              <a:buNone/>
              <a:defRPr sz="1200">
                <a:latin typeface="Arial" charset="0"/>
              </a:defRPr>
            </a:lvl1pPr>
          </a:lstStyle>
          <a:p>
            <a:pPr>
              <a:defRPr/>
            </a:pPr>
            <a:endParaRPr lang="en-US"/>
          </a:p>
        </p:txBody>
      </p:sp>
      <p:sp>
        <p:nvSpPr>
          <p:cNvPr id="911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817" tIns="46909" rIns="93817" bIns="46909" numCol="1" anchor="t" anchorCtr="0" compatLnSpc="1">
            <a:prstTxWarp prst="textNoShape">
              <a:avLst/>
            </a:prstTxWarp>
          </a:bodyPr>
          <a:lstStyle>
            <a:lvl1pPr algn="r" defTabSz="938213">
              <a:spcBef>
                <a:spcPct val="0"/>
              </a:spcBef>
              <a:buClrTx/>
              <a:buSzTx/>
              <a:buFontTx/>
              <a:buNone/>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701675" y="4414838"/>
            <a:ext cx="5607050" cy="4184650"/>
          </a:xfrm>
          <a:prstGeom prst="rect">
            <a:avLst/>
          </a:prstGeom>
          <a:noFill/>
          <a:ln w="9525">
            <a:noFill/>
            <a:miter lim="800000"/>
            <a:headEnd/>
            <a:tailEnd/>
          </a:ln>
          <a:effectLst/>
        </p:spPr>
        <p:txBody>
          <a:bodyPr vert="horz" wrap="square" lIns="93817" tIns="46909" rIns="93817" bIns="4690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11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817" tIns="46909" rIns="93817" bIns="46909" numCol="1" anchor="b" anchorCtr="0" compatLnSpc="1">
            <a:prstTxWarp prst="textNoShape">
              <a:avLst/>
            </a:prstTxWarp>
          </a:bodyPr>
          <a:lstStyle>
            <a:lvl1pPr defTabSz="938213">
              <a:spcBef>
                <a:spcPct val="0"/>
              </a:spcBef>
              <a:buClrTx/>
              <a:buSzTx/>
              <a:buFontTx/>
              <a:buNone/>
              <a:defRPr sz="1200">
                <a:latin typeface="Arial" charset="0"/>
              </a:defRPr>
            </a:lvl1pPr>
          </a:lstStyle>
          <a:p>
            <a:pPr>
              <a:defRPr/>
            </a:pPr>
            <a:endParaRPr lang="en-US"/>
          </a:p>
        </p:txBody>
      </p:sp>
      <p:sp>
        <p:nvSpPr>
          <p:cNvPr id="911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817" tIns="46909" rIns="93817" bIns="46909" numCol="1" anchor="b" anchorCtr="0" compatLnSpc="1">
            <a:prstTxWarp prst="textNoShape">
              <a:avLst/>
            </a:prstTxWarp>
          </a:bodyPr>
          <a:lstStyle>
            <a:lvl1pPr algn="r" defTabSz="938213">
              <a:spcBef>
                <a:spcPct val="0"/>
              </a:spcBef>
              <a:buClrTx/>
              <a:buSzTx/>
              <a:buFontTx/>
              <a:buNone/>
              <a:defRPr sz="1200">
                <a:latin typeface="Arial" charset="0"/>
              </a:defRPr>
            </a:lvl1pPr>
          </a:lstStyle>
          <a:p>
            <a:pPr>
              <a:defRPr/>
            </a:pPr>
            <a:fld id="{729F0662-6542-4AD5-AFE8-E1E21F0772B8}" type="slidenum">
              <a:rPr lang="en-US"/>
              <a:pPr>
                <a:defRPr/>
              </a:pPr>
              <a:t>‹#›</a:t>
            </a:fld>
            <a:endParaRPr lang="en-US" dirty="0"/>
          </a:p>
        </p:txBody>
      </p:sp>
    </p:spTree>
    <p:extLst>
      <p:ext uri="{BB962C8B-B14F-4D97-AF65-F5344CB8AC3E}">
        <p14:creationId xmlns:p14="http://schemas.microsoft.com/office/powerpoint/2010/main" val="3827653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current NPI process is high level</a:t>
            </a:r>
          </a:p>
          <a:p>
            <a:r>
              <a:rPr lang="en-US" baseline="0" dirty="0" smtClean="0"/>
              <a:t>Implemented by divisions based on needs</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4</a:t>
            </a:fld>
            <a:endParaRPr lang="en-US" dirty="0"/>
          </a:p>
        </p:txBody>
      </p:sp>
    </p:spTree>
    <p:extLst>
      <p:ext uri="{BB962C8B-B14F-4D97-AF65-F5344CB8AC3E}">
        <p14:creationId xmlns:p14="http://schemas.microsoft.com/office/powerpoint/2010/main" val="210586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Dell case study – ROI:  225%</a:t>
            </a:r>
            <a:r>
              <a:rPr lang="en-US" baseline="0" dirty="0" smtClean="0"/>
              <a:t>  Payback: 6 months</a:t>
            </a:r>
          </a:p>
          <a:p>
            <a:r>
              <a:rPr lang="en-US" baseline="0" dirty="0" err="1" smtClean="0"/>
              <a:t>CollabNet</a:t>
            </a:r>
            <a:r>
              <a:rPr lang="en-US" baseline="0" dirty="0" smtClean="0"/>
              <a:t> case study:  ROI 225%  Payback:  12 months</a:t>
            </a:r>
          </a:p>
          <a:p>
            <a:r>
              <a:rPr lang="en-US" baseline="0" dirty="0" smtClean="0"/>
              <a:t>Key benefits from case studies?</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13</a:t>
            </a:fld>
            <a:endParaRPr lang="en-US" dirty="0"/>
          </a:p>
        </p:txBody>
      </p:sp>
    </p:spTree>
    <p:extLst>
      <p:ext uri="{BB962C8B-B14F-4D97-AF65-F5344CB8AC3E}">
        <p14:creationId xmlns:p14="http://schemas.microsoft.com/office/powerpoint/2010/main" val="185889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14</a:t>
            </a:fld>
            <a:endParaRPr lang="en-US" dirty="0"/>
          </a:p>
        </p:txBody>
      </p:sp>
    </p:spTree>
    <p:extLst>
      <p:ext uri="{BB962C8B-B14F-4D97-AF65-F5344CB8AC3E}">
        <p14:creationId xmlns:p14="http://schemas.microsoft.com/office/powerpoint/2010/main" val="28453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15</a:t>
            </a:fld>
            <a:endParaRPr lang="en-US" dirty="0"/>
          </a:p>
        </p:txBody>
      </p:sp>
    </p:spTree>
    <p:extLst>
      <p:ext uri="{BB962C8B-B14F-4D97-AF65-F5344CB8AC3E}">
        <p14:creationId xmlns:p14="http://schemas.microsoft.com/office/powerpoint/2010/main" val="428138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Could add timeframes</a:t>
            </a:r>
            <a:r>
              <a:rPr lang="en-US" baseline="0" dirty="0" smtClean="0"/>
              <a:t> here instead of dates - ?</a:t>
            </a:r>
          </a:p>
          <a:p>
            <a:r>
              <a:rPr lang="en-US" baseline="0" dirty="0" smtClean="0"/>
              <a:t>Consolidate Pre-NTI milestones - ?</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16</a:t>
            </a:fld>
            <a:endParaRPr lang="en-US" dirty="0"/>
          </a:p>
        </p:txBody>
      </p:sp>
    </p:spTree>
    <p:extLst>
      <p:ext uri="{BB962C8B-B14F-4D97-AF65-F5344CB8AC3E}">
        <p14:creationId xmlns:p14="http://schemas.microsoft.com/office/powerpoint/2010/main" val="349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major components that need to be planned for a Candidate Architecture.  Multiple Candidate architectures may be generated (one for Cloud, one for Onsite in the 3M Data Center, and perhaps one for a Hybrid between the Cloud and On-premise)</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19</a:t>
            </a:fld>
            <a:endParaRPr lang="en-US" dirty="0"/>
          </a:p>
        </p:txBody>
      </p:sp>
    </p:spTree>
    <p:extLst>
      <p:ext uri="{BB962C8B-B14F-4D97-AF65-F5344CB8AC3E}">
        <p14:creationId xmlns:p14="http://schemas.microsoft.com/office/powerpoint/2010/main" val="3623229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20</a:t>
            </a:fld>
            <a:endParaRPr lang="en-US" dirty="0"/>
          </a:p>
        </p:txBody>
      </p:sp>
    </p:spTree>
    <p:extLst>
      <p:ext uri="{BB962C8B-B14F-4D97-AF65-F5344CB8AC3E}">
        <p14:creationId xmlns:p14="http://schemas.microsoft.com/office/powerpoint/2010/main" val="1443659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21</a:t>
            </a:fld>
            <a:endParaRPr lang="en-US" dirty="0"/>
          </a:p>
        </p:txBody>
      </p:sp>
    </p:spTree>
    <p:extLst>
      <p:ext uri="{BB962C8B-B14F-4D97-AF65-F5344CB8AC3E}">
        <p14:creationId xmlns:p14="http://schemas.microsoft.com/office/powerpoint/2010/main" val="350645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22</a:t>
            </a:fld>
            <a:endParaRPr lang="en-US" dirty="0"/>
          </a:p>
        </p:txBody>
      </p:sp>
    </p:spTree>
    <p:extLst>
      <p:ext uri="{BB962C8B-B14F-4D97-AF65-F5344CB8AC3E}">
        <p14:creationId xmlns:p14="http://schemas.microsoft.com/office/powerpoint/2010/main" val="3810303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24</a:t>
            </a:fld>
            <a:endParaRPr lang="en-US" dirty="0"/>
          </a:p>
        </p:txBody>
      </p:sp>
    </p:spTree>
    <p:extLst>
      <p:ext uri="{BB962C8B-B14F-4D97-AF65-F5344CB8AC3E}">
        <p14:creationId xmlns:p14="http://schemas.microsoft.com/office/powerpoint/2010/main" val="3924118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25</a:t>
            </a:fld>
            <a:endParaRPr lang="en-US" dirty="0"/>
          </a:p>
        </p:txBody>
      </p:sp>
    </p:spTree>
    <p:extLst>
      <p:ext uri="{BB962C8B-B14F-4D97-AF65-F5344CB8AC3E}">
        <p14:creationId xmlns:p14="http://schemas.microsoft.com/office/powerpoint/2010/main" val="27734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current NPI process is high level</a:t>
            </a:r>
          </a:p>
          <a:p>
            <a:r>
              <a:rPr lang="en-US" baseline="0" dirty="0" smtClean="0"/>
              <a:t>Implemented by divisions based on needs</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5</a:t>
            </a:fld>
            <a:endParaRPr lang="en-US" dirty="0"/>
          </a:p>
        </p:txBody>
      </p:sp>
    </p:spTree>
    <p:extLst>
      <p:ext uri="{BB962C8B-B14F-4D97-AF65-F5344CB8AC3E}">
        <p14:creationId xmlns:p14="http://schemas.microsoft.com/office/powerpoint/2010/main" val="93370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alibri" panose="020F0502020204030204" pitchFamily="34" charset="0"/>
              </a:rPr>
              <a:t>Team Foundation Server (TFS) is the collaboration platform at the core of Microsoft's application lifecycle management (ALM) solution. TFS supports agile development practices, multiple IDEs and platforms locally or in the cloud and gives you the tools you need to effectively manage software development projects throughout the application lifecycle.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Calibri" panose="020F0502020204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alibri" panose="020F0502020204030204" pitchFamily="34" charset="0"/>
              </a:rPr>
              <a:t>TFS</a:t>
            </a:r>
            <a:r>
              <a:rPr lang="en-US" sz="1200" baseline="0" dirty="0">
                <a:latin typeface="Calibri" panose="020F0502020204030204" pitchFamily="34" charset="0"/>
              </a:rPr>
              <a:t> supports the </a:t>
            </a:r>
            <a:r>
              <a:rPr lang="en-US" sz="1200" baseline="0">
                <a:latin typeface="Calibri" panose="020F0502020204030204" pitchFamily="34" charset="0"/>
              </a:rPr>
              <a:t>defined process</a:t>
            </a:r>
            <a:r>
              <a:rPr lang="en-US" dirty="0">
                <a:latin typeface="Calibri" panose="020F0502020204030204" pitchFamily="34" charset="0"/>
              </a:rPr>
              <a:t>–</a:t>
            </a:r>
            <a:r>
              <a:rPr lang="en-US">
                <a:latin typeface="Calibri" panose="020F0502020204030204" pitchFamily="34" charset="0"/>
              </a:rPr>
              <a:t> both the enterprise development process, and division implementations</a:t>
            </a:r>
            <a:endParaRPr lang="en-US" sz="1200" baseline="0"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6</a:t>
            </a:fld>
            <a:endParaRPr lang="en-US" dirty="0"/>
          </a:p>
        </p:txBody>
      </p:sp>
    </p:spTree>
    <p:extLst>
      <p:ext uri="{BB962C8B-B14F-4D97-AF65-F5344CB8AC3E}">
        <p14:creationId xmlns:p14="http://schemas.microsoft.com/office/powerpoint/2010/main" val="373727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7</a:t>
            </a:fld>
            <a:endParaRPr lang="en-US" dirty="0"/>
          </a:p>
        </p:txBody>
      </p:sp>
    </p:spTree>
    <p:extLst>
      <p:ext uri="{BB962C8B-B14F-4D97-AF65-F5344CB8AC3E}">
        <p14:creationId xmlns:p14="http://schemas.microsoft.com/office/powerpoint/2010/main" val="325301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Divisions</a:t>
            </a:r>
            <a:r>
              <a:rPr lang="en-US" baseline="0" dirty="0" smtClean="0"/>
              <a:t> with resources needed to support infrastructure</a:t>
            </a:r>
          </a:p>
          <a:p>
            <a:r>
              <a:rPr lang="en-US" baseline="0" dirty="0" smtClean="0"/>
              <a:t>As Divisions move to ETFS, resources are freed up to develop</a:t>
            </a:r>
          </a:p>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8</a:t>
            </a:fld>
            <a:endParaRPr lang="en-US" dirty="0"/>
          </a:p>
        </p:txBody>
      </p:sp>
    </p:spTree>
    <p:extLst>
      <p:ext uri="{BB962C8B-B14F-4D97-AF65-F5344CB8AC3E}">
        <p14:creationId xmlns:p14="http://schemas.microsoft.com/office/powerpoint/2010/main" val="136461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Integrating 5 TFS servers (potentially</a:t>
            </a:r>
            <a:r>
              <a:rPr lang="en-US" baseline="0" dirty="0" smtClean="0"/>
              <a:t> 6-10)</a:t>
            </a:r>
          </a:p>
          <a:p>
            <a:r>
              <a:rPr lang="en-US" baseline="0" dirty="0" smtClean="0"/>
              <a:t>Secondary phase – migrate non-TFS system into same system</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9</a:t>
            </a:fld>
            <a:endParaRPr lang="en-US" dirty="0"/>
          </a:p>
        </p:txBody>
      </p:sp>
    </p:spTree>
    <p:extLst>
      <p:ext uri="{BB962C8B-B14F-4D97-AF65-F5344CB8AC3E}">
        <p14:creationId xmlns:p14="http://schemas.microsoft.com/office/powerpoint/2010/main" val="209674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Larry Ps</a:t>
            </a:r>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10</a:t>
            </a:fld>
            <a:endParaRPr lang="en-US" dirty="0"/>
          </a:p>
        </p:txBody>
      </p:sp>
    </p:spTree>
    <p:extLst>
      <p:ext uri="{BB962C8B-B14F-4D97-AF65-F5344CB8AC3E}">
        <p14:creationId xmlns:p14="http://schemas.microsoft.com/office/powerpoint/2010/main" val="272134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11</a:t>
            </a:fld>
            <a:endParaRPr lang="en-US" dirty="0"/>
          </a:p>
        </p:txBody>
      </p:sp>
    </p:spTree>
    <p:extLst>
      <p:ext uri="{BB962C8B-B14F-4D97-AF65-F5344CB8AC3E}">
        <p14:creationId xmlns:p14="http://schemas.microsoft.com/office/powerpoint/2010/main" val="2529021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dirty="0" smtClean="0"/>
              <a:t>Magic Quadrant from TFS 2012 </a:t>
            </a:r>
          </a:p>
          <a:p>
            <a:r>
              <a:rPr lang="en-US" sz="1200" dirty="0" smtClean="0"/>
              <a:t>Large companies = US Bank, Target, Boeing, Dell, HP</a:t>
            </a:r>
          </a:p>
          <a:p>
            <a:pPr marL="285750" indent="-285750">
              <a:buFont typeface="Arial" panose="020B0604020202020204" pitchFamily="34" charset="0"/>
              <a:buChar char="•"/>
            </a:pPr>
            <a:r>
              <a:rPr lang="en-US" sz="1200" dirty="0" smtClean="0"/>
              <a:t>TFS - market leader</a:t>
            </a:r>
          </a:p>
          <a:p>
            <a:pPr marL="285750" indent="-285750">
              <a:buFont typeface="Arial" panose="020B0604020202020204" pitchFamily="34" charset="0"/>
              <a:buChar char="•"/>
            </a:pPr>
            <a:r>
              <a:rPr lang="en-US" sz="1200" dirty="0" smtClean="0"/>
              <a:t>In use widespread use within 3M </a:t>
            </a:r>
          </a:p>
          <a:p>
            <a:pPr marL="285750" indent="-285750">
              <a:buFont typeface="Arial" panose="020B0604020202020204" pitchFamily="34" charset="0"/>
              <a:buChar char="•"/>
            </a:pPr>
            <a:r>
              <a:rPr lang="en-US" sz="1200" dirty="0" smtClean="0"/>
              <a:t>SEMS active user since 2006 – initial version of TFS</a:t>
            </a:r>
          </a:p>
          <a:p>
            <a:pPr marL="285750" indent="-285750">
              <a:buFont typeface="Arial" panose="020B0604020202020204" pitchFamily="34" charset="0"/>
              <a:buChar char="•"/>
            </a:pPr>
            <a:r>
              <a:rPr lang="en-US" sz="1200" dirty="0" smtClean="0"/>
              <a:t>In use by other large companies for Enterprise wide use</a:t>
            </a:r>
          </a:p>
          <a:p>
            <a:endParaRPr lang="en-US" dirty="0"/>
          </a:p>
        </p:txBody>
      </p:sp>
      <p:sp>
        <p:nvSpPr>
          <p:cNvPr id="4" name="Slide Number Placeholder 3"/>
          <p:cNvSpPr>
            <a:spLocks noGrp="1"/>
          </p:cNvSpPr>
          <p:nvPr>
            <p:ph type="sldNum" sz="quarter" idx="10"/>
          </p:nvPr>
        </p:nvSpPr>
        <p:spPr/>
        <p:txBody>
          <a:bodyPr/>
          <a:lstStyle/>
          <a:p>
            <a:pPr>
              <a:defRPr/>
            </a:pPr>
            <a:fld id="{729F0662-6542-4AD5-AFE8-E1E21F0772B8}" type="slidenum">
              <a:rPr lang="en-US" smtClean="0"/>
              <a:pPr>
                <a:defRPr/>
              </a:pPr>
              <a:t>12</a:t>
            </a:fld>
            <a:endParaRPr lang="en-US" dirty="0"/>
          </a:p>
        </p:txBody>
      </p:sp>
    </p:spTree>
    <p:extLst>
      <p:ext uri="{BB962C8B-B14F-4D97-AF65-F5344CB8AC3E}">
        <p14:creationId xmlns:p14="http://schemas.microsoft.com/office/powerpoint/2010/main" val="295902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flipH="1">
            <a:off x="406400" y="3581400"/>
            <a:ext cx="11338984"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grpSp>
        <p:nvGrpSpPr>
          <p:cNvPr id="5" name="Group 20"/>
          <p:cNvGrpSpPr>
            <a:grpSpLocks/>
          </p:cNvGrpSpPr>
          <p:nvPr userDrawn="1"/>
        </p:nvGrpSpPr>
        <p:grpSpPr bwMode="auto">
          <a:xfrm>
            <a:off x="406400" y="762000"/>
            <a:ext cx="11336867" cy="230188"/>
            <a:chOff x="304800" y="152400"/>
            <a:chExt cx="8502743" cy="230981"/>
          </a:xfrm>
        </p:grpSpPr>
        <p:sp>
          <p:nvSpPr>
            <p:cNvPr id="6" name="Rectangle 9"/>
            <p:cNvSpPr>
              <a:spLocks noChangeArrowheads="1"/>
            </p:cNvSpPr>
            <p:nvPr/>
          </p:nvSpPr>
          <p:spPr bwMode="auto">
            <a:xfrm>
              <a:off x="8532903" y="152400"/>
              <a:ext cx="274640" cy="13699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a:off x="304800" y="152400"/>
              <a:ext cx="8229690" cy="13699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a:off x="304800" y="290989"/>
              <a:ext cx="8229690" cy="92392"/>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a:off x="8532903" y="292581"/>
              <a:ext cx="274640" cy="90800"/>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67587" name="Rectangle 3"/>
          <p:cNvSpPr>
            <a:spLocks noGrp="1" noChangeArrowheads="1"/>
          </p:cNvSpPr>
          <p:nvPr>
            <p:ph type="ctrTitle"/>
          </p:nvPr>
        </p:nvSpPr>
        <p:spPr>
          <a:xfrm>
            <a:off x="1016000" y="1371600"/>
            <a:ext cx="10261600" cy="2057400"/>
          </a:xfrm>
        </p:spPr>
        <p:txBody>
          <a:bodyPr/>
          <a:lstStyle>
            <a:lvl1pPr>
              <a:defRPr sz="5400"/>
            </a:lvl1pPr>
          </a:lstStyle>
          <a:p>
            <a:r>
              <a:rPr lang="en-US" smtClean="0"/>
              <a:t>Click to edit Master title style</a:t>
            </a:r>
            <a:endParaRPr lang="en-US"/>
          </a:p>
        </p:txBody>
      </p:sp>
      <p:sp>
        <p:nvSpPr>
          <p:cNvPr id="67588"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atin typeface="Arial"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406400" y="152400"/>
            <a:ext cx="11338984" cy="990600"/>
            <a:chOff x="304327" y="152400"/>
            <a:chExt cx="8503920" cy="990600"/>
          </a:xfrm>
        </p:grpSpPr>
        <p:sp>
          <p:nvSpPr>
            <p:cNvPr id="5"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6" name="Rectangle 9"/>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2"/>
          <p:cNvGrpSpPr>
            <a:grpSpLocks/>
          </p:cNvGrpSpPr>
          <p:nvPr userDrawn="1"/>
        </p:nvGrpSpPr>
        <p:grpSpPr bwMode="auto">
          <a:xfrm>
            <a:off x="8684685" y="304800"/>
            <a:ext cx="3304116" cy="5761038"/>
            <a:chOff x="6512860" y="304800"/>
            <a:chExt cx="2478740" cy="5760720"/>
          </a:xfrm>
        </p:grpSpPr>
        <p:sp>
          <p:nvSpPr>
            <p:cNvPr id="5" name="Line 8"/>
            <p:cNvSpPr>
              <a:spLocks noChangeShapeType="1"/>
            </p:cNvSpPr>
            <p:nvPr/>
          </p:nvSpPr>
          <p:spPr bwMode="auto">
            <a:xfrm rot="5400000" flipH="1">
              <a:off x="3632500" y="3185160"/>
              <a:ext cx="57607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6" name="Rectangle 9"/>
            <p:cNvSpPr>
              <a:spLocks noChangeArrowheads="1"/>
            </p:cNvSpPr>
            <p:nvPr/>
          </p:nvSpPr>
          <p:spPr bwMode="auto">
            <a:xfrm rot="5400000">
              <a:off x="8786009" y="5859928"/>
              <a:ext cx="274623" cy="136561"/>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rot="5400000">
              <a:off x="6180271" y="2979568"/>
              <a:ext cx="5486097" cy="136561"/>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rot="5400000">
              <a:off x="6063560" y="3002593"/>
              <a:ext cx="5486097" cy="90511"/>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rot="5400000">
              <a:off x="8669297" y="5882953"/>
              <a:ext cx="274623" cy="90511"/>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Vertical Title 1"/>
          <p:cNvSpPr>
            <a:spLocks noGrp="1"/>
          </p:cNvSpPr>
          <p:nvPr>
            <p:ph type="title" orient="vert"/>
          </p:nvPr>
        </p:nvSpPr>
        <p:spPr>
          <a:xfrm>
            <a:off x="8788400" y="381001"/>
            <a:ext cx="2794000" cy="5749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381001"/>
            <a:ext cx="8178800" cy="5749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406400" y="152400"/>
            <a:ext cx="11338984" cy="990600"/>
            <a:chOff x="304327" y="152400"/>
            <a:chExt cx="8503920" cy="990600"/>
          </a:xfrm>
        </p:grpSpPr>
        <p:sp>
          <p:nvSpPr>
            <p:cNvPr id="6"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7" name="Rectangle 6"/>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7"/>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8"/>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0" name="Rectangle 9"/>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406400" y="381000"/>
            <a:ext cx="10972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1"/>
            <a:ext cx="5384800"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1"/>
            <a:ext cx="5384800" cy="491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406400" y="152400"/>
            <a:ext cx="11338984" cy="990600"/>
            <a:chOff x="304327" y="152400"/>
            <a:chExt cx="8503920" cy="990600"/>
          </a:xfrm>
        </p:grpSpPr>
        <p:sp>
          <p:nvSpPr>
            <p:cNvPr id="5"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6" name="Rectangle 9"/>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406400" y="381000"/>
            <a:ext cx="109728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19201"/>
            <a:ext cx="10972800" cy="4911725"/>
          </a:xfrm>
        </p:spPr>
        <p:txBody>
          <a:bodyPr/>
          <a:lstStyle/>
          <a:p>
            <a:pPr lvl="0"/>
            <a:r>
              <a:rPr lang="en-US" noProof="0" dirty="0" smtClean="0"/>
              <a:t>Click icon to add table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11049000" y="6291266"/>
            <a:ext cx="1041400" cy="490537"/>
          </a:xfrm>
          <a:prstGeom prst="rect">
            <a:avLst/>
          </a:prstGeom>
          <a:noFill/>
          <a:ln w="9525">
            <a:noFill/>
            <a:miter lim="800000"/>
            <a:headEnd/>
            <a:tailEnd/>
          </a:ln>
        </p:spPr>
      </p:pic>
      <p:sp>
        <p:nvSpPr>
          <p:cNvPr id="4" name="Rectangle 41"/>
          <p:cNvSpPr>
            <a:spLocks noGrp="1" noChangeArrowheads="1"/>
          </p:cNvSpPr>
          <p:nvPr>
            <p:ph type="dt" sz="half" idx="10"/>
          </p:nvPr>
        </p:nvSpPr>
        <p:spPr>
          <a:xfrm>
            <a:off x="609600" y="6245225"/>
            <a:ext cx="2844800" cy="476250"/>
          </a:xfrm>
        </p:spPr>
        <p:txBody>
          <a:bodyPr/>
          <a:lstStyle>
            <a:lvl1pPr algn="ctr">
              <a:defRPr/>
            </a:lvl1pPr>
          </a:lstStyle>
          <a:p>
            <a:pPr>
              <a:defRPr/>
            </a:pPr>
            <a:r>
              <a:rPr lang="en-US"/>
              <a:t>3M Confidential</a:t>
            </a:r>
            <a:endParaRPr lang="en-US" dirty="0"/>
          </a:p>
        </p:txBody>
      </p:sp>
    </p:spTree>
    <p:extLst>
      <p:ext uri="{BB962C8B-B14F-4D97-AF65-F5344CB8AC3E}">
        <p14:creationId xmlns:p14="http://schemas.microsoft.com/office/powerpoint/2010/main" val="1439166214"/>
      </p:ext>
    </p:extLst>
  </p:cSld>
  <p:clrMapOvr>
    <a:masterClrMapping/>
  </p:clrMapOvr>
  <p:transition/>
  <p:timing>
    <p:tnLst>
      <p:par>
        <p:cTn id="1" dur="indefinite" restart="never" nodeType="tmRoot"/>
      </p:par>
    </p:tnLst>
  </p:timing>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10924117" y="6291266"/>
            <a:ext cx="1166283" cy="490537"/>
          </a:xfrm>
          <a:prstGeom prst="rect">
            <a:avLst/>
          </a:prstGeom>
          <a:noFill/>
          <a:ln w="9525">
            <a:noFill/>
            <a:miter lim="800000"/>
            <a:headEnd/>
            <a:tailEnd/>
          </a:ln>
        </p:spPr>
      </p:pic>
      <p:sp>
        <p:nvSpPr>
          <p:cNvPr id="4" name="Rectangle 41"/>
          <p:cNvSpPr>
            <a:spLocks noGrp="1" noChangeArrowheads="1"/>
          </p:cNvSpPr>
          <p:nvPr>
            <p:ph type="dt" sz="half" idx="10"/>
          </p:nvPr>
        </p:nvSpPr>
        <p:spPr>
          <a:xfrm>
            <a:off x="101600" y="6572253"/>
            <a:ext cx="1117600" cy="200025"/>
          </a:xfrm>
        </p:spPr>
        <p:txBody>
          <a:bodyPr/>
          <a:lstStyle>
            <a:lvl1pPr algn="ctr">
              <a:defRPr/>
            </a:lvl1pPr>
          </a:lstStyle>
          <a:p>
            <a:pPr>
              <a:defRPr/>
            </a:pPr>
            <a:r>
              <a:rPr lang="en-US"/>
              <a:t>3M Confidential</a:t>
            </a:r>
            <a:endParaRPr lang="en-US" dirty="0"/>
          </a:p>
        </p:txBody>
      </p:sp>
    </p:spTree>
    <p:extLst>
      <p:ext uri="{BB962C8B-B14F-4D97-AF65-F5344CB8AC3E}">
        <p14:creationId xmlns:p14="http://schemas.microsoft.com/office/powerpoint/2010/main" val="2458230993"/>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01600" y="6572253"/>
            <a:ext cx="1117600" cy="200025"/>
          </a:xfrm>
          <a:prstGeom prst="rect">
            <a:avLst/>
          </a:prstGeom>
          <a:noFill/>
          <a:ln>
            <a:miter lim="800000"/>
            <a:headEnd/>
            <a:tailEnd/>
          </a:ln>
        </p:spPr>
        <p:txBody>
          <a:bodyPr lIns="0" tIns="0" rIns="0" bIns="0" anchor="b"/>
          <a:lstStyle>
            <a:lvl1pPr algn="ctr">
              <a:defRPr smtClean="0"/>
            </a:lvl1pPr>
          </a:lstStyle>
          <a:p>
            <a:pPr>
              <a:spcBef>
                <a:spcPct val="0"/>
              </a:spcBef>
              <a:buClrTx/>
              <a:buSzTx/>
              <a:buFontTx/>
              <a:buNone/>
              <a:defRPr/>
            </a:pPr>
            <a:r>
              <a:rPr lang="en-US" sz="1000">
                <a:solidFill>
                  <a:srgbClr val="808080"/>
                </a:solidFill>
                <a:latin typeface="Arial Narrow"/>
                <a:cs typeface="Arial"/>
              </a:rPr>
              <a:t>3M Confidential</a:t>
            </a:r>
            <a:endParaRPr lang="en-US" sz="1000" dirty="0">
              <a:solidFill>
                <a:srgbClr val="808080"/>
              </a:solidFill>
              <a:latin typeface="Arial Narrow"/>
              <a:cs typeface="Aria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251045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1280651481"/>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284" y="1525588"/>
            <a:ext cx="5384800" cy="4144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0284" y="1525588"/>
            <a:ext cx="5384800" cy="4144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462464948"/>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1124226375"/>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406400" y="152400"/>
            <a:ext cx="11338984" cy="990600"/>
            <a:chOff x="304327" y="152400"/>
            <a:chExt cx="8503920" cy="990600"/>
          </a:xfrm>
        </p:grpSpPr>
        <p:sp>
          <p:nvSpPr>
            <p:cNvPr id="5"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6" name="Rectangle 9"/>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307043309"/>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1930401755"/>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1228649622"/>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109967329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8639704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620716"/>
            <a:ext cx="2743200" cy="5049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2284" y="620716"/>
            <a:ext cx="8026400" cy="5049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3575996684"/>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pPr>
              <a:defRPr/>
            </a:pPr>
            <a:r>
              <a:rPr lang="en-US"/>
              <a:t>3M Confidential</a:t>
            </a: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spcBef>
                <a:spcPct val="0"/>
              </a:spcBef>
              <a:buClrTx/>
              <a:buSzTx/>
              <a:buFontTx/>
              <a:buNone/>
              <a:defRPr/>
            </a:pPr>
            <a:r>
              <a:rPr lang="en-US">
                <a:solidFill>
                  <a:srgbClr val="000000"/>
                </a:solidFill>
              </a:rPr>
              <a:t>3M Confidential</a:t>
            </a:r>
          </a:p>
        </p:txBody>
      </p:sp>
      <p:sp>
        <p:nvSpPr>
          <p:cNvPr id="5" name="Slide Number Placeholder 4"/>
          <p:cNvSpPr>
            <a:spLocks noGrp="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spcBef>
                <a:spcPct val="0"/>
              </a:spcBef>
              <a:buClrTx/>
              <a:buSzTx/>
              <a:buFontTx/>
              <a:buNone/>
              <a:defRPr/>
            </a:pPr>
            <a:fld id="{D124C4D1-85C9-43ED-B731-1A75058AEB8E}" type="slidenum">
              <a:rPr lang="en-US">
                <a:solidFill>
                  <a:srgbClr val="000000"/>
                </a:solidFill>
                <a:latin typeface="Arial" charset="0"/>
                <a:cs typeface="Arial"/>
              </a:rPr>
              <a:pPr>
                <a:spcBef>
                  <a:spcPct val="0"/>
                </a:spcBef>
                <a:buClrTx/>
                <a:buSzTx/>
                <a:buFontTx/>
                <a:buNone/>
                <a:defRPr/>
              </a:pPr>
              <a:t>‹#›</a:t>
            </a:fld>
            <a:endParaRPr lang="en-US">
              <a:solidFill>
                <a:srgbClr val="000000"/>
              </a:solidFill>
              <a:latin typeface="Arial" charset="0"/>
              <a:cs typeface="Arial"/>
            </a:endParaRPr>
          </a:p>
        </p:txBody>
      </p:sp>
    </p:spTree>
    <p:extLst>
      <p:ext uri="{BB962C8B-B14F-4D97-AF65-F5344CB8AC3E}">
        <p14:creationId xmlns:p14="http://schemas.microsoft.com/office/powerpoint/2010/main" val="1931767419"/>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620714"/>
            <a:ext cx="10972800" cy="530225"/>
          </a:xfrm>
        </p:spPr>
        <p:txBody>
          <a:bodyPr/>
          <a:lstStyle/>
          <a:p>
            <a:r>
              <a:rPr lang="en-US"/>
              <a:t>Click to edit Master title style</a:t>
            </a:r>
          </a:p>
        </p:txBody>
      </p:sp>
      <p:sp>
        <p:nvSpPr>
          <p:cNvPr id="3" name="Content Placeholder 2"/>
          <p:cNvSpPr>
            <a:spLocks noGrp="1"/>
          </p:cNvSpPr>
          <p:nvPr>
            <p:ph idx="1"/>
          </p:nvPr>
        </p:nvSpPr>
        <p:spPr>
          <a:xfrm>
            <a:off x="912284" y="1525588"/>
            <a:ext cx="10972800" cy="414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1"/>
          <p:cNvSpPr>
            <a:spLocks noGrp="1" noChangeArrowheads="1"/>
          </p:cNvSpPr>
          <p:nvPr>
            <p:ph type="dt" sz="half" idx="10"/>
          </p:nvPr>
        </p:nvSpPr>
        <p:spPr>
          <a:ln/>
        </p:spPr>
        <p:txBody>
          <a:bodyPr/>
          <a:lstStyle>
            <a:lvl1pPr>
              <a:defRPr/>
            </a:lvl1pPr>
          </a:lstStyle>
          <a:p>
            <a:pPr>
              <a:defRPr/>
            </a:pPr>
            <a:r>
              <a:rPr lang="en-US"/>
              <a:t>3M Confidential</a:t>
            </a:r>
          </a:p>
        </p:txBody>
      </p:sp>
    </p:spTree>
    <p:extLst>
      <p:ext uri="{BB962C8B-B14F-4D97-AF65-F5344CB8AC3E}">
        <p14:creationId xmlns:p14="http://schemas.microsoft.com/office/powerpoint/2010/main" val="377547782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10924118" y="6291269"/>
            <a:ext cx="1166283" cy="490537"/>
          </a:xfrm>
          <a:prstGeom prst="rect">
            <a:avLst/>
          </a:prstGeom>
          <a:noFill/>
          <a:ln w="9525">
            <a:noFill/>
            <a:miter lim="800000"/>
            <a:headEnd/>
            <a:tailEnd/>
          </a:ln>
        </p:spPr>
      </p:pic>
      <p:sp>
        <p:nvSpPr>
          <p:cNvPr id="3" name="Text Box 13"/>
          <p:cNvSpPr txBox="1">
            <a:spLocks noChangeArrowheads="1"/>
          </p:cNvSpPr>
          <p:nvPr/>
        </p:nvSpPr>
        <p:spPr bwMode="auto">
          <a:xfrm>
            <a:off x="3757085" y="6597650"/>
            <a:ext cx="3508284" cy="184666"/>
          </a:xfrm>
          <a:prstGeom prst="rect">
            <a:avLst/>
          </a:prstGeom>
          <a:noFill/>
          <a:ln w="9525">
            <a:noFill/>
            <a:miter lim="800000"/>
            <a:headEnd/>
            <a:tailEnd/>
          </a:ln>
          <a:effectLst/>
        </p:spPr>
        <p:txBody>
          <a:bodyPr wrap="none" lIns="0" tIns="0" rIns="0" bIns="0">
            <a:spAutoFit/>
          </a:bodyPr>
          <a:lstStyle/>
          <a:p>
            <a:pPr>
              <a:spcBef>
                <a:spcPct val="0"/>
              </a:spcBef>
              <a:buClrTx/>
              <a:buSzTx/>
              <a:buFontTx/>
              <a:buNone/>
              <a:defRPr/>
            </a:pPr>
            <a:r>
              <a:rPr lang="en-US" sz="1200" b="1" dirty="0">
                <a:solidFill>
                  <a:srgbClr val="B2B2B2"/>
                </a:solidFill>
                <a:latin typeface="Arial Narrow"/>
                <a:ea typeface="ＭＳ Ｐゴシック" charset="0"/>
                <a:cs typeface="Arial"/>
              </a:rPr>
              <a:t>SEMS</a:t>
            </a:r>
            <a:r>
              <a:rPr lang="en-US" sz="1200" dirty="0">
                <a:solidFill>
                  <a:srgbClr val="B2B2B2"/>
                </a:solidFill>
                <a:latin typeface="Arial Narrow"/>
                <a:ea typeface="ＭＳ Ｐゴシック" charset="0"/>
                <a:cs typeface="Arial"/>
              </a:rPr>
              <a:t>  Software, Electronic &amp; Mechanical Systems Laboratory</a:t>
            </a:r>
          </a:p>
        </p:txBody>
      </p:sp>
      <p:sp>
        <p:nvSpPr>
          <p:cNvPr id="4" name="Rectangle 41"/>
          <p:cNvSpPr>
            <a:spLocks noGrp="1" noChangeArrowheads="1"/>
          </p:cNvSpPr>
          <p:nvPr>
            <p:ph type="dt" sz="half" idx="10"/>
          </p:nvPr>
        </p:nvSpPr>
        <p:spPr>
          <a:xfrm>
            <a:off x="609600" y="6245225"/>
            <a:ext cx="2844800" cy="476250"/>
          </a:xfrm>
        </p:spPr>
        <p:txBody>
          <a:bodyPr/>
          <a:lstStyle>
            <a:lvl1pPr algn="ctr">
              <a:defRPr/>
            </a:lvl1pPr>
          </a:lstStyle>
          <a:p>
            <a:pPr>
              <a:buClr>
                <a:srgbClr val="808080"/>
              </a:buClr>
              <a:defRPr/>
            </a:pPr>
            <a:r>
              <a:rPr lang="en-US"/>
              <a:t>3M Confidential</a:t>
            </a:r>
            <a:endParaRPr lang="en-US" dirty="0"/>
          </a:p>
        </p:txBody>
      </p:sp>
    </p:spTree>
    <p:extLst>
      <p:ext uri="{BB962C8B-B14F-4D97-AF65-F5344CB8AC3E}">
        <p14:creationId xmlns:p14="http://schemas.microsoft.com/office/powerpoint/2010/main" val="3787746453"/>
      </p:ext>
    </p:extLst>
  </p:cSld>
  <p:clrMapOvr>
    <a:masterClrMapping/>
  </p:clrMapOvr>
  <p:transition/>
  <p:hf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srcRect/>
          <a:stretch>
            <a:fillRect/>
          </a:stretch>
        </p:blipFill>
        <p:spPr bwMode="auto">
          <a:xfrm>
            <a:off x="10924118" y="6291269"/>
            <a:ext cx="1166283" cy="490537"/>
          </a:xfrm>
          <a:prstGeom prst="rect">
            <a:avLst/>
          </a:prstGeom>
          <a:noFill/>
          <a:ln w="9525">
            <a:noFill/>
            <a:miter lim="800000"/>
            <a:headEnd/>
            <a:tailEnd/>
          </a:ln>
        </p:spPr>
      </p:pic>
      <p:sp>
        <p:nvSpPr>
          <p:cNvPr id="3" name="Text Box 13"/>
          <p:cNvSpPr txBox="1">
            <a:spLocks noChangeArrowheads="1"/>
          </p:cNvSpPr>
          <p:nvPr/>
        </p:nvSpPr>
        <p:spPr bwMode="auto">
          <a:xfrm>
            <a:off x="3757085" y="6597650"/>
            <a:ext cx="3508284" cy="184666"/>
          </a:xfrm>
          <a:prstGeom prst="rect">
            <a:avLst/>
          </a:prstGeom>
          <a:noFill/>
          <a:ln w="9525">
            <a:noFill/>
            <a:miter lim="800000"/>
            <a:headEnd/>
            <a:tailEnd/>
          </a:ln>
          <a:effectLst/>
        </p:spPr>
        <p:txBody>
          <a:bodyPr wrap="none" lIns="0" tIns="0" rIns="0" bIns="0">
            <a:spAutoFit/>
          </a:bodyPr>
          <a:lstStyle/>
          <a:p>
            <a:pPr>
              <a:spcBef>
                <a:spcPct val="0"/>
              </a:spcBef>
              <a:buClrTx/>
              <a:buSzTx/>
              <a:buFontTx/>
              <a:buNone/>
              <a:defRPr/>
            </a:pPr>
            <a:r>
              <a:rPr lang="en-US" sz="1200" b="1" dirty="0">
                <a:solidFill>
                  <a:srgbClr val="B2B2B2"/>
                </a:solidFill>
                <a:latin typeface="Arial Narrow"/>
                <a:ea typeface="ＭＳ Ｐゴシック" charset="0"/>
                <a:cs typeface="Arial"/>
              </a:rPr>
              <a:t>SEMS</a:t>
            </a:r>
            <a:r>
              <a:rPr lang="en-US" sz="1200" dirty="0">
                <a:solidFill>
                  <a:srgbClr val="B2B2B2"/>
                </a:solidFill>
                <a:latin typeface="Arial Narrow"/>
                <a:ea typeface="ＭＳ Ｐゴシック" charset="0"/>
                <a:cs typeface="Arial"/>
              </a:rPr>
              <a:t>  Software, Electronic &amp; Mechanical Systems Laboratory</a:t>
            </a:r>
          </a:p>
        </p:txBody>
      </p:sp>
      <p:sp>
        <p:nvSpPr>
          <p:cNvPr id="4" name="Rectangle 41"/>
          <p:cNvSpPr>
            <a:spLocks noGrp="1" noChangeArrowheads="1"/>
          </p:cNvSpPr>
          <p:nvPr>
            <p:ph type="dt" sz="half" idx="10"/>
          </p:nvPr>
        </p:nvSpPr>
        <p:spPr>
          <a:xfrm>
            <a:off x="101602" y="6572256"/>
            <a:ext cx="1117600" cy="200025"/>
          </a:xfrm>
        </p:spPr>
        <p:txBody>
          <a:bodyPr/>
          <a:lstStyle>
            <a:lvl1pPr algn="ctr">
              <a:defRPr/>
            </a:lvl1pPr>
          </a:lstStyle>
          <a:p>
            <a:pPr>
              <a:buClr>
                <a:srgbClr val="808080"/>
              </a:buClr>
              <a:defRPr/>
            </a:pPr>
            <a:r>
              <a:rPr lang="en-US"/>
              <a:t>3M Confidential</a:t>
            </a:r>
            <a:endParaRPr lang="en-US" dirty="0"/>
          </a:p>
        </p:txBody>
      </p:sp>
    </p:spTree>
    <p:extLst>
      <p:ext uri="{BB962C8B-B14F-4D97-AF65-F5344CB8AC3E}">
        <p14:creationId xmlns:p14="http://schemas.microsoft.com/office/powerpoint/2010/main" val="41394076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Line 8"/>
          <p:cNvSpPr>
            <a:spLocks noChangeShapeType="1"/>
          </p:cNvSpPr>
          <p:nvPr/>
        </p:nvSpPr>
        <p:spPr bwMode="auto">
          <a:xfrm flipH="1">
            <a:off x="406400" y="4419600"/>
            <a:ext cx="11338984"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grpSp>
        <p:nvGrpSpPr>
          <p:cNvPr id="5" name="Group 12"/>
          <p:cNvGrpSpPr>
            <a:grpSpLocks/>
          </p:cNvGrpSpPr>
          <p:nvPr userDrawn="1"/>
        </p:nvGrpSpPr>
        <p:grpSpPr bwMode="auto">
          <a:xfrm>
            <a:off x="406400" y="2589214"/>
            <a:ext cx="11336867" cy="230187"/>
            <a:chOff x="304800" y="152400"/>
            <a:chExt cx="8502743" cy="230981"/>
          </a:xfrm>
        </p:grpSpPr>
        <p:sp>
          <p:nvSpPr>
            <p:cNvPr id="6" name="Rectangle 9"/>
            <p:cNvSpPr>
              <a:spLocks noChangeArrowheads="1"/>
            </p:cNvSpPr>
            <p:nvPr/>
          </p:nvSpPr>
          <p:spPr bwMode="auto">
            <a:xfrm>
              <a:off x="8532903" y="152400"/>
              <a:ext cx="274640" cy="136996"/>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0"/>
            <p:cNvSpPr>
              <a:spLocks noChangeArrowheads="1"/>
            </p:cNvSpPr>
            <p:nvPr/>
          </p:nvSpPr>
          <p:spPr bwMode="auto">
            <a:xfrm>
              <a:off x="304800" y="152400"/>
              <a:ext cx="8229690" cy="136996"/>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1"/>
            <p:cNvSpPr>
              <a:spLocks noChangeArrowheads="1"/>
            </p:cNvSpPr>
            <p:nvPr/>
          </p:nvSpPr>
          <p:spPr bwMode="auto">
            <a:xfrm>
              <a:off x="304800" y="290988"/>
              <a:ext cx="8229690" cy="92393"/>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12"/>
            <p:cNvSpPr>
              <a:spLocks noChangeArrowheads="1"/>
            </p:cNvSpPr>
            <p:nvPr/>
          </p:nvSpPr>
          <p:spPr bwMode="auto">
            <a:xfrm>
              <a:off x="8532903" y="292582"/>
              <a:ext cx="274640" cy="90799"/>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01602" y="6572256"/>
            <a:ext cx="1117600" cy="200025"/>
          </a:xfrm>
          <a:prstGeom prst="rect">
            <a:avLst/>
          </a:prstGeom>
          <a:noFill/>
          <a:ln>
            <a:miter lim="800000"/>
            <a:headEnd/>
            <a:tailEnd/>
          </a:ln>
        </p:spPr>
        <p:txBody>
          <a:bodyPr lIns="0" tIns="0" rIns="0" bIns="0" anchor="b"/>
          <a:lstStyle>
            <a:lvl1pPr algn="ctr">
              <a:defRPr smtClean="0"/>
            </a:lvl1pPr>
          </a:lstStyle>
          <a:p>
            <a:pPr>
              <a:spcBef>
                <a:spcPct val="0"/>
              </a:spcBef>
              <a:buClrTx/>
              <a:buSzTx/>
              <a:buFontTx/>
              <a:buNone/>
              <a:defRPr/>
            </a:pPr>
            <a:r>
              <a:rPr lang="en-US" sz="1000">
                <a:solidFill>
                  <a:srgbClr val="808080"/>
                </a:solidFill>
                <a:latin typeface="Arial Narrow"/>
                <a:ea typeface="ＭＳ Ｐゴシック" charset="0"/>
                <a:cs typeface="Arial"/>
              </a:rPr>
              <a:t>3M Confidential</a:t>
            </a:r>
            <a:endParaRPr lang="en-US" sz="1000" dirty="0">
              <a:solidFill>
                <a:srgbClr val="808080"/>
              </a:solidFill>
              <a:latin typeface="Arial Narrow"/>
              <a:ea typeface="ＭＳ Ｐゴシック" charset="0"/>
              <a:cs typeface="Aria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78866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6"/>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31497888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284" y="1525588"/>
            <a:ext cx="5384800" cy="4144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0284" y="1525588"/>
            <a:ext cx="5384800" cy="4144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40539289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70985952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186257084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00292641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6"/>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380858065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9"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88065726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10603962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620719"/>
            <a:ext cx="2743200" cy="5049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2284" y="620719"/>
            <a:ext cx="8026400" cy="5049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25378502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406400" y="152400"/>
            <a:ext cx="11338984" cy="990600"/>
            <a:chOff x="304327" y="152400"/>
            <a:chExt cx="8503920" cy="990600"/>
          </a:xfrm>
        </p:grpSpPr>
        <p:sp>
          <p:nvSpPr>
            <p:cNvPr id="6"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7" name="Rectangle 6"/>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7"/>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8"/>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0" name="Rectangle 9"/>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1"/>
            <a:ext cx="53848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1"/>
            <a:ext cx="53848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1" y="274644"/>
            <a:ext cx="10972801"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pPr>
              <a:buClr>
                <a:srgbClr val="808080"/>
              </a:buClr>
              <a:defRPr/>
            </a:pPr>
            <a:r>
              <a:rPr lang="en-US"/>
              <a:t>3M Confidential</a:t>
            </a:r>
          </a:p>
        </p:txBody>
      </p:sp>
      <p:sp>
        <p:nvSpPr>
          <p:cNvPr id="4" name="Footer Placeholder 3"/>
          <p:cNvSpPr>
            <a:spLocks noGrp="1"/>
          </p:cNvSpPr>
          <p:nvPr>
            <p:ph type="ftr" sz="quarter" idx="11"/>
          </p:nvPr>
        </p:nvSpPr>
        <p:spPr>
          <a:xfrm>
            <a:off x="4165602" y="6245225"/>
            <a:ext cx="3860800" cy="476250"/>
          </a:xfrm>
          <a:prstGeom prst="rect">
            <a:avLst/>
          </a:prstGeom>
        </p:spPr>
        <p:txBody>
          <a:bodyPr/>
          <a:lstStyle>
            <a:lvl1pPr>
              <a:defRPr>
                <a:latin typeface="Arial" charset="0"/>
                <a:cs typeface="Arial" charset="0"/>
              </a:defRPr>
            </a:lvl1pPr>
          </a:lstStyle>
          <a:p>
            <a:pPr>
              <a:spcBef>
                <a:spcPct val="0"/>
              </a:spcBef>
              <a:buClrTx/>
              <a:buSzTx/>
              <a:buFontTx/>
              <a:buNone/>
              <a:defRPr/>
            </a:pPr>
            <a:r>
              <a:rPr lang="en-US">
                <a:solidFill>
                  <a:srgbClr val="000000"/>
                </a:solidFill>
                <a:ea typeface="ＭＳ Ｐゴシック" charset="0"/>
              </a:rPr>
              <a:t>3M Confidential</a:t>
            </a:r>
          </a:p>
        </p:txBody>
      </p:sp>
      <p:sp>
        <p:nvSpPr>
          <p:cNvPr id="5" name="Slide Number Placeholder 4"/>
          <p:cNvSpPr>
            <a:spLocks noGrp="1"/>
          </p:cNvSpPr>
          <p:nvPr>
            <p:ph type="sldNum" sz="quarter" idx="12"/>
          </p:nvPr>
        </p:nvSpPr>
        <p:spPr>
          <a:xfrm>
            <a:off x="8737602"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spcBef>
                <a:spcPct val="0"/>
              </a:spcBef>
              <a:buClrTx/>
              <a:buSzTx/>
              <a:buFontTx/>
              <a:buNone/>
              <a:defRPr/>
            </a:pPr>
            <a:fld id="{D124C4D1-85C9-43ED-B731-1A75058AEB8E}" type="slidenum">
              <a:rPr lang="en-US">
                <a:solidFill>
                  <a:srgbClr val="000000"/>
                </a:solidFill>
                <a:latin typeface="Arial" charset="0"/>
                <a:ea typeface="ＭＳ Ｐゴシック" charset="0"/>
                <a:cs typeface="Arial"/>
              </a:rPr>
              <a:pPr>
                <a:spcBef>
                  <a:spcPct val="0"/>
                </a:spcBef>
                <a:buClrTx/>
                <a:buSzTx/>
                <a:buFontTx/>
                <a:buNone/>
                <a:defRPr/>
              </a:pPr>
              <a:t>‹#›</a:t>
            </a:fld>
            <a:endParaRPr lang="en-US">
              <a:solidFill>
                <a:srgbClr val="000000"/>
              </a:solidFill>
              <a:latin typeface="Arial" charset="0"/>
              <a:ea typeface="ＭＳ Ｐゴシック" charset="0"/>
              <a:cs typeface="Arial"/>
            </a:endParaRPr>
          </a:p>
        </p:txBody>
      </p:sp>
    </p:spTree>
    <p:extLst>
      <p:ext uri="{BB962C8B-B14F-4D97-AF65-F5344CB8AC3E}">
        <p14:creationId xmlns:p14="http://schemas.microsoft.com/office/powerpoint/2010/main" val="30621379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5" y="620714"/>
            <a:ext cx="10972801" cy="530225"/>
          </a:xfrm>
        </p:spPr>
        <p:txBody>
          <a:bodyPr/>
          <a:lstStyle/>
          <a:p>
            <a:r>
              <a:rPr lang="en-US"/>
              <a:t>Click to edit Master title style</a:t>
            </a:r>
          </a:p>
        </p:txBody>
      </p:sp>
      <p:sp>
        <p:nvSpPr>
          <p:cNvPr id="3" name="Content Placeholder 2"/>
          <p:cNvSpPr>
            <a:spLocks noGrp="1"/>
          </p:cNvSpPr>
          <p:nvPr>
            <p:ph idx="1"/>
          </p:nvPr>
        </p:nvSpPr>
        <p:spPr>
          <a:xfrm>
            <a:off x="912285" y="1525588"/>
            <a:ext cx="10972801" cy="414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1"/>
          <p:cNvSpPr>
            <a:spLocks noGrp="1" noChangeArrowheads="1"/>
          </p:cNvSpPr>
          <p:nvPr>
            <p:ph type="dt" sz="half" idx="10"/>
          </p:nvPr>
        </p:nvSpPr>
        <p:spPr>
          <a:ln/>
        </p:spPr>
        <p:txBody>
          <a:bodyPr/>
          <a:lstStyle>
            <a:lvl1pPr>
              <a:defRPr/>
            </a:lvl1pPr>
          </a:lstStyle>
          <a:p>
            <a:pPr>
              <a:buClr>
                <a:srgbClr val="808080"/>
              </a:buClr>
              <a:defRPr/>
            </a:pPr>
            <a:r>
              <a:rPr lang="en-US"/>
              <a:t>3M Confidential</a:t>
            </a:r>
          </a:p>
        </p:txBody>
      </p:sp>
    </p:spTree>
    <p:extLst>
      <p:ext uri="{BB962C8B-B14F-4D97-AF65-F5344CB8AC3E}">
        <p14:creationId xmlns:p14="http://schemas.microsoft.com/office/powerpoint/2010/main" val="19904070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5"/>
          <p:cNvGrpSpPr>
            <a:grpSpLocks/>
          </p:cNvGrpSpPr>
          <p:nvPr userDrawn="1"/>
        </p:nvGrpSpPr>
        <p:grpSpPr bwMode="auto">
          <a:xfrm>
            <a:off x="406400" y="152400"/>
            <a:ext cx="11338984" cy="1322388"/>
            <a:chOff x="304327" y="152400"/>
            <a:chExt cx="8503920" cy="1322295"/>
          </a:xfrm>
        </p:grpSpPr>
        <p:sp>
          <p:nvSpPr>
            <p:cNvPr id="8" name="Line 8"/>
            <p:cNvSpPr>
              <a:spLocks noChangeShapeType="1"/>
            </p:cNvSpPr>
            <p:nvPr/>
          </p:nvSpPr>
          <p:spPr bwMode="auto">
            <a:xfrm flipH="1">
              <a:off x="304327" y="1474695"/>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9" name="Rectangle 9"/>
            <p:cNvSpPr>
              <a:spLocks noChangeArrowheads="1"/>
            </p:cNvSpPr>
            <p:nvPr/>
          </p:nvSpPr>
          <p:spPr bwMode="auto">
            <a:xfrm>
              <a:off x="8533619" y="152400"/>
              <a:ext cx="274628" cy="13651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0" name="Rectangle 10"/>
            <p:cNvSpPr>
              <a:spLocks noChangeArrowheads="1"/>
            </p:cNvSpPr>
            <p:nvPr/>
          </p:nvSpPr>
          <p:spPr bwMode="auto">
            <a:xfrm>
              <a:off x="304327" y="152400"/>
              <a:ext cx="8229292" cy="13651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1" name="Rectangle 11"/>
            <p:cNvSpPr>
              <a:spLocks noChangeArrowheads="1"/>
            </p:cNvSpPr>
            <p:nvPr/>
          </p:nvSpPr>
          <p:spPr bwMode="auto">
            <a:xfrm>
              <a:off x="304327" y="292090"/>
              <a:ext cx="8229292" cy="90482"/>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2" name="Rectangle 12"/>
            <p:cNvSpPr>
              <a:spLocks noChangeArrowheads="1"/>
            </p:cNvSpPr>
            <p:nvPr/>
          </p:nvSpPr>
          <p:spPr bwMode="auto">
            <a:xfrm>
              <a:off x="8533619" y="292090"/>
              <a:ext cx="274628" cy="92069"/>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406400" y="152400"/>
            <a:ext cx="11338984" cy="990600"/>
            <a:chOff x="304327" y="152400"/>
            <a:chExt cx="8503920" cy="990600"/>
          </a:xfrm>
        </p:grpSpPr>
        <p:sp>
          <p:nvSpPr>
            <p:cNvPr id="4" name="Line 8"/>
            <p:cNvSpPr>
              <a:spLocks noChangeShapeType="1"/>
            </p:cNvSpPr>
            <p:nvPr/>
          </p:nvSpPr>
          <p:spPr bwMode="auto">
            <a:xfrm flipH="1">
              <a:off x="304327" y="114300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5" name="Rectangle 9"/>
            <p:cNvSpPr>
              <a:spLocks noChangeArrowheads="1"/>
            </p:cNvSpPr>
            <p:nvPr/>
          </p:nvSpPr>
          <p:spPr bwMode="auto">
            <a:xfrm>
              <a:off x="8533619" y="15240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6" name="Rectangle 10"/>
            <p:cNvSpPr>
              <a:spLocks noChangeArrowheads="1"/>
            </p:cNvSpPr>
            <p:nvPr/>
          </p:nvSpPr>
          <p:spPr bwMode="auto">
            <a:xfrm>
              <a:off x="304327" y="15240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7" name="Rectangle 11"/>
            <p:cNvSpPr>
              <a:spLocks noChangeArrowheads="1"/>
            </p:cNvSpPr>
            <p:nvPr/>
          </p:nvSpPr>
          <p:spPr bwMode="auto">
            <a:xfrm>
              <a:off x="304327" y="292100"/>
              <a:ext cx="8229292" cy="90488"/>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12"/>
            <p:cNvSpPr>
              <a:spLocks noChangeArrowheads="1"/>
            </p:cNvSpPr>
            <p:nvPr/>
          </p:nvSpPr>
          <p:spPr bwMode="auto">
            <a:xfrm>
              <a:off x="8533619" y="292100"/>
              <a:ext cx="274628" cy="90488"/>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406400" y="152401"/>
            <a:ext cx="11336867" cy="1285875"/>
            <a:chOff x="304327" y="152400"/>
            <a:chExt cx="8503216" cy="1286435"/>
          </a:xfrm>
        </p:grpSpPr>
        <p:sp>
          <p:nvSpPr>
            <p:cNvPr id="6" name="Line 8"/>
            <p:cNvSpPr>
              <a:spLocks noChangeShapeType="1"/>
            </p:cNvSpPr>
            <p:nvPr/>
          </p:nvSpPr>
          <p:spPr bwMode="auto">
            <a:xfrm flipH="1">
              <a:off x="304327" y="1438835"/>
              <a:ext cx="3200613"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7" name="Rectangle 6"/>
            <p:cNvSpPr>
              <a:spLocks noChangeArrowheads="1"/>
            </p:cNvSpPr>
            <p:nvPr/>
          </p:nvSpPr>
          <p:spPr bwMode="auto">
            <a:xfrm>
              <a:off x="8532888" y="152400"/>
              <a:ext cx="274655" cy="136584"/>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7"/>
            <p:cNvSpPr>
              <a:spLocks noChangeArrowheads="1"/>
            </p:cNvSpPr>
            <p:nvPr/>
          </p:nvSpPr>
          <p:spPr bwMode="auto">
            <a:xfrm>
              <a:off x="304327" y="152400"/>
              <a:ext cx="8230148" cy="136584"/>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8"/>
            <p:cNvSpPr>
              <a:spLocks noChangeArrowheads="1"/>
            </p:cNvSpPr>
            <p:nvPr/>
          </p:nvSpPr>
          <p:spPr bwMode="auto">
            <a:xfrm>
              <a:off x="304327" y="292161"/>
              <a:ext cx="8230148" cy="90527"/>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0" name="Rectangle 9"/>
            <p:cNvSpPr>
              <a:spLocks noChangeArrowheads="1"/>
            </p:cNvSpPr>
            <p:nvPr/>
          </p:nvSpPr>
          <p:spPr bwMode="auto">
            <a:xfrm>
              <a:off x="8532888" y="292161"/>
              <a:ext cx="274655" cy="90527"/>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10"/>
          <p:cNvSpPr>
            <a:spLocks noGrp="1" noChangeArrowheads="1"/>
          </p:cNvSpPr>
          <p:nvPr>
            <p:ph type="dt" sz="half" idx="10"/>
          </p:nvPr>
        </p:nvSpPr>
        <p:spPr>
          <a:xfrm>
            <a:off x="609600" y="6477000"/>
            <a:ext cx="2235200" cy="228600"/>
          </a:xfrm>
          <a:prstGeom prst="rect">
            <a:avLst/>
          </a:prstGeom>
        </p:spPr>
        <p:txBody>
          <a:bodyPr/>
          <a:lstStyle>
            <a:lvl1pPr>
              <a:defRPr/>
            </a:lvl1pPr>
          </a:lstStyle>
          <a:p>
            <a:pPr>
              <a:defRPr/>
            </a:pPr>
            <a:fld id="{5C653E7C-F16E-4D54-907E-C1D0D4FD6C29}" type="datetime1">
              <a:rPr lang="en-US"/>
              <a:pPr>
                <a:defRPr/>
              </a:pPr>
              <a:t>5/5/2014</a:t>
            </a:fld>
            <a:endParaRPr lang="en-US" dirty="0"/>
          </a:p>
        </p:txBody>
      </p:sp>
      <p:sp>
        <p:nvSpPr>
          <p:cNvPr id="12" name="Footer Placeholder 11"/>
          <p:cNvSpPr>
            <a:spLocks noGrp="1" noChangeArrowheads="1"/>
          </p:cNvSpPr>
          <p:nvPr>
            <p:ph type="ftr" sz="quarter" idx="11"/>
          </p:nvPr>
        </p:nvSpPr>
        <p:spPr>
          <a:xfrm>
            <a:off x="4165600" y="6477000"/>
            <a:ext cx="3860800" cy="228600"/>
          </a:xfrm>
          <a:prstGeom prst="rect">
            <a:avLst/>
          </a:prstGeom>
        </p:spPr>
        <p:txBody>
          <a:bodyPr/>
          <a:lstStyle>
            <a:lvl1pPr>
              <a:defRPr/>
            </a:lvl1pPr>
          </a:lstStyle>
          <a:p>
            <a:pPr>
              <a:defRPr/>
            </a:pPr>
            <a:r>
              <a:rPr lang="en-US"/>
              <a:t>Confidential, Internal Use Only 	Page ‹#›	Printed January 6, 2010</a:t>
            </a:r>
          </a:p>
        </p:txBody>
      </p:sp>
      <p:sp>
        <p:nvSpPr>
          <p:cNvPr id="13" name="Slide Number Placeholder 12"/>
          <p:cNvSpPr>
            <a:spLocks noGrp="1" noChangeArrowheads="1"/>
          </p:cNvSpPr>
          <p:nvPr>
            <p:ph type="sldNum" sz="quarter" idx="12"/>
          </p:nvPr>
        </p:nvSpPr>
        <p:spPr>
          <a:xfrm>
            <a:off x="9042400" y="6477000"/>
            <a:ext cx="2540000" cy="228600"/>
          </a:xfrm>
          <a:prstGeom prst="rect">
            <a:avLst/>
          </a:prstGeom>
        </p:spPr>
        <p:txBody>
          <a:bodyPr/>
          <a:lstStyle>
            <a:lvl1pPr>
              <a:defRPr/>
            </a:lvl1pPr>
          </a:lstStyle>
          <a:p>
            <a:pPr>
              <a:defRPr/>
            </a:pPr>
            <a:fld id="{DE05C01B-DC11-4774-9D12-1B59D7CE613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406400" y="36513"/>
            <a:ext cx="11338984" cy="4724400"/>
            <a:chOff x="304327" y="35860"/>
            <a:chExt cx="8503920" cy="4724400"/>
          </a:xfrm>
        </p:grpSpPr>
        <p:sp>
          <p:nvSpPr>
            <p:cNvPr id="6" name="Line 8"/>
            <p:cNvSpPr>
              <a:spLocks noChangeShapeType="1"/>
            </p:cNvSpPr>
            <p:nvPr/>
          </p:nvSpPr>
          <p:spPr bwMode="auto">
            <a:xfrm flipH="1">
              <a:off x="304327" y="4760260"/>
              <a:ext cx="8503920" cy="0"/>
            </a:xfrm>
            <a:prstGeom prst="line">
              <a:avLst/>
            </a:prstGeom>
            <a:noFill/>
            <a:ln w="12700">
              <a:solidFill>
                <a:schemeClr val="tx1"/>
              </a:solidFill>
              <a:round/>
              <a:headEnd/>
              <a:tailEnd/>
            </a:ln>
            <a:effectLst/>
          </p:spPr>
          <p:txBody>
            <a:bodyPr/>
            <a:lstStyle/>
            <a:p>
              <a:pPr>
                <a:defRPr/>
              </a:pPr>
              <a:endParaRPr lang="en-US" dirty="0">
                <a:latin typeface="Arial" pitchFamily="34" charset="0"/>
                <a:cs typeface="Arial" pitchFamily="34" charset="0"/>
              </a:endParaRPr>
            </a:p>
          </p:txBody>
        </p:sp>
        <p:sp>
          <p:nvSpPr>
            <p:cNvPr id="7" name="Rectangle 6"/>
            <p:cNvSpPr>
              <a:spLocks noChangeArrowheads="1"/>
            </p:cNvSpPr>
            <p:nvPr/>
          </p:nvSpPr>
          <p:spPr bwMode="auto">
            <a:xfrm>
              <a:off x="8533619" y="35860"/>
              <a:ext cx="274628" cy="136525"/>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8" name="Rectangle 7"/>
            <p:cNvSpPr>
              <a:spLocks noChangeArrowheads="1"/>
            </p:cNvSpPr>
            <p:nvPr/>
          </p:nvSpPr>
          <p:spPr bwMode="auto">
            <a:xfrm>
              <a:off x="304327" y="35860"/>
              <a:ext cx="8229292" cy="136525"/>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9" name="Rectangle 8"/>
            <p:cNvSpPr>
              <a:spLocks noChangeArrowheads="1"/>
            </p:cNvSpPr>
            <p:nvPr/>
          </p:nvSpPr>
          <p:spPr bwMode="auto">
            <a:xfrm>
              <a:off x="304327" y="175560"/>
              <a:ext cx="8229292" cy="90487"/>
            </a:xfrm>
            <a:prstGeom prst="rect">
              <a:avLst/>
            </a:prstGeom>
            <a:solidFill>
              <a:schemeClr val="bg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sp>
          <p:nvSpPr>
            <p:cNvPr id="10" name="Rectangle 9"/>
            <p:cNvSpPr>
              <a:spLocks noChangeArrowheads="1"/>
            </p:cNvSpPr>
            <p:nvPr/>
          </p:nvSpPr>
          <p:spPr bwMode="auto">
            <a:xfrm>
              <a:off x="8533619" y="175560"/>
              <a:ext cx="274628" cy="90487"/>
            </a:xfrm>
            <a:prstGeom prst="rect">
              <a:avLst/>
            </a:prstGeom>
            <a:solidFill>
              <a:schemeClr val="accent2"/>
            </a:solidFill>
            <a:ln w="12700">
              <a:solidFill>
                <a:schemeClr val="tx1"/>
              </a:solidFill>
              <a:miter lim="800000"/>
              <a:headEnd/>
              <a:tailEnd/>
            </a:ln>
            <a:effectLst/>
          </p:spPr>
          <p:txBody>
            <a:bodyPr wrap="none" anchor="ctr"/>
            <a:lstStyle/>
            <a:p>
              <a:pPr algn="ctr">
                <a:spcBef>
                  <a:spcPct val="0"/>
                </a:spcBef>
                <a:buClrTx/>
                <a:buSzTx/>
                <a:buFontTx/>
                <a:buNone/>
                <a:defRPr/>
              </a:pPr>
              <a:endParaRPr lang="en-US" sz="2400" dirty="0">
                <a:latin typeface="Arial" pitchFamily="34" charset="0"/>
                <a:cs typeface="Arial" pitchFamily="34" charset="0"/>
              </a:endParaRPr>
            </a:p>
          </p:txBody>
        </p:sp>
      </p:grpSp>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3.jpeg"/><Relationship Id="rId2" Type="http://schemas.openxmlformats.org/officeDocument/2006/relationships/slideLayout" Target="../slideLayouts/slideLayout29.xml"/><Relationship Id="rId16" Type="http://schemas.openxmlformats.org/officeDocument/2006/relationships/image" Target="../media/image2.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bwMode="auto">
          <a:xfrm>
            <a:off x="0" y="0"/>
            <a:ext cx="12192000" cy="6858000"/>
          </a:xfrm>
          <a:prstGeom prst="rect">
            <a:avLst/>
          </a:prstGeom>
          <a:noFill/>
          <a:ln w="28575" cap="flat" cmpd="sng" algn="ctr">
            <a:solidFill>
              <a:schemeClr val="tx1"/>
            </a:solidFill>
            <a:prstDash val="solid"/>
            <a:round/>
            <a:headEnd type="none" w="med" len="med"/>
            <a:tailEnd type="none" w="med" len="med"/>
          </a:ln>
          <a:effectLst/>
        </p:spPr>
        <p:txBody>
          <a:bodyPr/>
          <a:lstStyle/>
          <a:p>
            <a:pPr marL="469900" indent="-469900">
              <a:defRPr/>
            </a:pPr>
            <a:endParaRPr lang="en-US" dirty="0">
              <a:latin typeface="Arial" pitchFamily="34" charset="0"/>
              <a:cs typeface="Arial" pitchFamily="34" charset="0"/>
            </a:endParaRPr>
          </a:p>
        </p:txBody>
      </p:sp>
      <p:sp>
        <p:nvSpPr>
          <p:cNvPr id="1027" name="Rectangle 2"/>
          <p:cNvSpPr>
            <a:spLocks noGrp="1" noChangeArrowheads="1"/>
          </p:cNvSpPr>
          <p:nvPr>
            <p:ph type="title"/>
          </p:nvPr>
        </p:nvSpPr>
        <p:spPr bwMode="auto">
          <a:xfrm>
            <a:off x="406400" y="381000"/>
            <a:ext cx="109728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09600" y="1219201"/>
            <a:ext cx="109728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9" descr="3M Logo"/>
          <p:cNvPicPr>
            <a:picLocks noChangeAspect="1" noChangeArrowheads="1"/>
          </p:cNvPicPr>
          <p:nvPr userDrawn="1"/>
        </p:nvPicPr>
        <p:blipFill>
          <a:blip r:embed="rId15" cstate="print"/>
          <a:srcRect l="9311" t="10396" r="6207" b="16336"/>
          <a:stretch>
            <a:fillRect/>
          </a:stretch>
        </p:blipFill>
        <p:spPr bwMode="auto">
          <a:xfrm>
            <a:off x="101600" y="6699250"/>
            <a:ext cx="374651" cy="128588"/>
          </a:xfrm>
          <a:prstGeom prst="rect">
            <a:avLst/>
          </a:prstGeom>
          <a:noFill/>
          <a:ln w="9525">
            <a:noFill/>
            <a:miter lim="800000"/>
            <a:headEnd/>
            <a:tailEnd/>
          </a:ln>
        </p:spPr>
      </p:pic>
      <p:sp>
        <p:nvSpPr>
          <p:cNvPr id="20" name="Rectangle 10"/>
          <p:cNvSpPr>
            <a:spLocks noChangeArrowheads="1"/>
          </p:cNvSpPr>
          <p:nvPr userDrawn="1"/>
        </p:nvSpPr>
        <p:spPr bwMode="auto">
          <a:xfrm>
            <a:off x="101600" y="6657976"/>
            <a:ext cx="12192000" cy="220663"/>
          </a:xfrm>
          <a:prstGeom prst="rect">
            <a:avLst/>
          </a:prstGeom>
          <a:noFill/>
          <a:ln w="9525">
            <a:noFill/>
            <a:miter lim="800000"/>
            <a:headEnd/>
            <a:tailEnd/>
          </a:ln>
          <a:effectLst/>
        </p:spPr>
        <p:txBody>
          <a:bodyPr/>
          <a:lstStyle/>
          <a:p>
            <a:pPr>
              <a:tabLst>
                <a:tab pos="4114800" algn="l"/>
                <a:tab pos="7485063" algn="l"/>
                <a:tab pos="7718425" algn="l"/>
              </a:tabLst>
              <a:defRPr/>
            </a:pPr>
            <a:r>
              <a:rPr lang="en-US" altLang="ko-KR" sz="800" i="1" dirty="0">
                <a:latin typeface="Arial" pitchFamily="34" charset="0"/>
                <a:ea typeface="굴림" charset="-127"/>
                <a:cs typeface="Arial" pitchFamily="34" charset="0"/>
              </a:rPr>
              <a:t>       Confidential, Internal Use Only 	Page </a:t>
            </a:r>
            <a:fld id="{CE8086F9-3CDE-4CA5-AE15-E51CFD3FF2A5}" type="slidenum">
              <a:rPr lang="en-US" altLang="ko-KR" sz="800" i="1">
                <a:latin typeface="Arial" pitchFamily="34" charset="0"/>
                <a:ea typeface="굴림" charset="-127"/>
                <a:cs typeface="Arial" pitchFamily="34" charset="0"/>
              </a:rPr>
              <a:pPr>
                <a:tabLst>
                  <a:tab pos="4114800" algn="l"/>
                  <a:tab pos="7485063" algn="l"/>
                  <a:tab pos="7718425" algn="l"/>
                </a:tabLst>
                <a:defRPr/>
              </a:pPr>
              <a:t>‹#›</a:t>
            </a:fld>
            <a:r>
              <a:rPr lang="en-US" altLang="ko-KR" sz="800" i="1" dirty="0">
                <a:latin typeface="Arial" pitchFamily="34" charset="0"/>
                <a:ea typeface="굴림" charset="-127"/>
                <a:cs typeface="Arial" pitchFamily="34" charset="0"/>
              </a:rPr>
              <a:t>	Printed </a:t>
            </a:r>
            <a:fld id="{BFA93CF7-B47A-41D1-9FF0-C4C002EC4A85}" type="datetime4">
              <a:rPr lang="en-US" altLang="ko-KR" sz="800" i="1">
                <a:latin typeface="Arial" pitchFamily="34" charset="0"/>
                <a:ea typeface="굴림" charset="-127"/>
                <a:cs typeface="Arial" pitchFamily="34" charset="0"/>
              </a:rPr>
              <a:pPr>
                <a:tabLst>
                  <a:tab pos="4114800" algn="l"/>
                  <a:tab pos="7485063" algn="l"/>
                  <a:tab pos="7718425" algn="l"/>
                </a:tabLst>
                <a:defRPr/>
              </a:pPr>
              <a:t>May 5, 2014</a:t>
            </a:fld>
            <a:endParaRPr lang="en-US" altLang="ko-KR" sz="800" i="1" dirty="0">
              <a:latin typeface="Arial" pitchFamily="34" charset="0"/>
              <a:ea typeface="굴림" charset="-127"/>
              <a:cs typeface="Arial" pitchFamily="34" charset="0"/>
            </a:endParaRP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83" r:id="rId7"/>
    <p:sldLayoutId id="2147483890" r:id="rId8"/>
    <p:sldLayoutId id="2147483891" r:id="rId9"/>
    <p:sldLayoutId id="2147483892" r:id="rId10"/>
    <p:sldLayoutId id="2147483893" r:id="rId11"/>
    <p:sldLayoutId id="2147483894" r:id="rId12"/>
    <p:sldLayoutId id="2147483895"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2"/>
          </a:solidFill>
          <a:latin typeface="Arial" charset="0"/>
          <a:cs typeface="Arial" charset="0"/>
        </a:defRPr>
      </a:lvl2pPr>
      <a:lvl3pPr algn="l" rtl="0" eaLnBrk="0" fontAlgn="base" hangingPunct="0">
        <a:spcBef>
          <a:spcPct val="0"/>
        </a:spcBef>
        <a:spcAft>
          <a:spcPct val="0"/>
        </a:spcAft>
        <a:defRPr sz="4400">
          <a:solidFill>
            <a:schemeClr val="tx2"/>
          </a:solidFill>
          <a:latin typeface="Arial" charset="0"/>
          <a:cs typeface="Arial" charset="0"/>
        </a:defRPr>
      </a:lvl3pPr>
      <a:lvl4pPr algn="l" rtl="0" eaLnBrk="0" fontAlgn="base" hangingPunct="0">
        <a:spcBef>
          <a:spcPct val="0"/>
        </a:spcBef>
        <a:spcAft>
          <a:spcPct val="0"/>
        </a:spcAft>
        <a:defRPr sz="4400">
          <a:solidFill>
            <a:schemeClr val="tx2"/>
          </a:solidFill>
          <a:latin typeface="Arial" charset="0"/>
          <a:cs typeface="Arial" charset="0"/>
        </a:defRPr>
      </a:lvl4pPr>
      <a:lvl5pPr algn="l" rtl="0" eaLnBrk="0" fontAlgn="base" hangingPunct="0">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Times New Roman" pitchFamily="18" charset="0"/>
          <a:cs typeface="Arial" charset="0"/>
        </a:defRPr>
      </a:lvl6pPr>
      <a:lvl7pPr marL="914400" algn="l" rtl="0" eaLnBrk="1" fontAlgn="base" hangingPunct="1">
        <a:spcBef>
          <a:spcPct val="0"/>
        </a:spcBef>
        <a:spcAft>
          <a:spcPct val="0"/>
        </a:spcAft>
        <a:defRPr sz="4400">
          <a:solidFill>
            <a:schemeClr val="tx2"/>
          </a:solidFill>
          <a:latin typeface="Times New Roman" pitchFamily="18" charset="0"/>
          <a:cs typeface="Arial" charset="0"/>
        </a:defRPr>
      </a:lvl7pPr>
      <a:lvl8pPr marL="1371600" algn="l" rtl="0" eaLnBrk="1" fontAlgn="base" hangingPunct="1">
        <a:spcBef>
          <a:spcPct val="0"/>
        </a:spcBef>
        <a:spcAft>
          <a:spcPct val="0"/>
        </a:spcAft>
        <a:defRPr sz="4400">
          <a:solidFill>
            <a:schemeClr val="tx2"/>
          </a:solidFill>
          <a:latin typeface="Times New Roman" pitchFamily="18" charset="0"/>
          <a:cs typeface="Arial" charset="0"/>
        </a:defRPr>
      </a:lvl8pPr>
      <a:lvl9pPr marL="1828800" algn="l" rtl="0" eaLnBrk="1" fontAlgn="base" hangingPunct="1">
        <a:spcBef>
          <a:spcPct val="0"/>
        </a:spcBef>
        <a:spcAft>
          <a:spcPct val="0"/>
        </a:spcAft>
        <a:defRPr sz="4400">
          <a:solidFill>
            <a:schemeClr val="tx2"/>
          </a:solidFill>
          <a:latin typeface="Times New Roman" pitchFamily="18" charset="0"/>
          <a:cs typeface="Arial"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Arial" pitchFamily="34" charset="0"/>
          <a:ea typeface="+mn-ea"/>
          <a:cs typeface="Arial" pitchFamily="34" charset="0"/>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Arial" pitchFamily="34" charset="0"/>
          <a:cs typeface="Arial" pitchFamily="34" charset="0"/>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Arial" pitchFamily="34" charset="0"/>
          <a:cs typeface="Arial" pitchFamily="34" charset="0"/>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Arial" pitchFamily="34" charset="0"/>
          <a:cs typeface="Arial" pitchFamily="34" charset="0"/>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Arial" pitchFamily="34" charset="0"/>
          <a:cs typeface="Arial" pitchFamily="34" charset="0"/>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620714"/>
            <a:ext cx="10972800" cy="530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2284" y="1525588"/>
            <a:ext cx="10972800" cy="4144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Sample Bullet (28 pt. Arial Narrow)</a:t>
            </a:r>
          </a:p>
          <a:p>
            <a:pPr lvl="1"/>
            <a:r>
              <a:rPr lang="en-US" smtClean="0"/>
              <a:t>Sub Bullet (24 pt. Arial Narrow)</a:t>
            </a:r>
          </a:p>
          <a:p>
            <a:pPr lvl="1"/>
            <a:r>
              <a:rPr lang="en-US" smtClean="0"/>
              <a:t>Sub Bullet (24 pt. Arial Narrow)</a:t>
            </a:r>
          </a:p>
          <a:p>
            <a:pPr lvl="0"/>
            <a:r>
              <a:rPr lang="en-US" smtClean="0"/>
              <a:t>Sample Bullet (28 pt. Arial Narrow)</a:t>
            </a:r>
          </a:p>
          <a:p>
            <a:pPr lvl="1"/>
            <a:r>
              <a:rPr lang="en-US" smtClean="0"/>
              <a:t>Sub Bullet (24 pt. Arial Narrow)</a:t>
            </a:r>
          </a:p>
        </p:txBody>
      </p:sp>
      <p:sp>
        <p:nvSpPr>
          <p:cNvPr id="1032" name="Rectangle 8"/>
          <p:cNvSpPr>
            <a:spLocks noChangeArrowheads="1"/>
          </p:cNvSpPr>
          <p:nvPr/>
        </p:nvSpPr>
        <p:spPr bwMode="auto">
          <a:xfrm>
            <a:off x="234953" y="6435728"/>
            <a:ext cx="645583" cy="231775"/>
          </a:xfrm>
          <a:prstGeom prst="rect">
            <a:avLst/>
          </a:prstGeom>
          <a:noFill/>
          <a:ln w="9525">
            <a:noFill/>
            <a:miter lim="800000"/>
            <a:headEnd/>
            <a:tailEnd/>
          </a:ln>
          <a:effectLst/>
        </p:spPr>
        <p:txBody>
          <a:bodyPr lIns="0" tIns="0" rIns="0" bIns="0"/>
          <a:lstStyle/>
          <a:p>
            <a:pPr>
              <a:spcBef>
                <a:spcPct val="0"/>
              </a:spcBef>
              <a:buClrTx/>
              <a:buSzTx/>
              <a:buFontTx/>
              <a:buNone/>
              <a:defRPr/>
            </a:pPr>
            <a:fld id="{39CC17A7-971D-4F30-8579-4BEEAFF15EAD}" type="slidenum">
              <a:rPr lang="en-US" sz="1000">
                <a:solidFill>
                  <a:srgbClr val="808080"/>
                </a:solidFill>
                <a:latin typeface="Arial Narrow"/>
                <a:cs typeface="Arial"/>
              </a:rPr>
              <a:pPr>
                <a:spcBef>
                  <a:spcPct val="0"/>
                </a:spcBef>
                <a:buClrTx/>
                <a:buSzTx/>
                <a:buFontTx/>
                <a:buNone/>
                <a:defRPr/>
              </a:pPr>
              <a:t>‹#›</a:t>
            </a:fld>
            <a:endParaRPr lang="en-US" sz="900">
              <a:solidFill>
                <a:srgbClr val="808080"/>
              </a:solidFill>
              <a:latin typeface="Arial Black" pitchFamily="34" charset="0"/>
              <a:cs typeface="Arial"/>
            </a:endParaRPr>
          </a:p>
        </p:txBody>
      </p:sp>
      <p:pic>
        <p:nvPicPr>
          <p:cNvPr id="1029" name="Picture 40" descr="48 pt logo"/>
          <p:cNvPicPr>
            <a:picLocks noChangeAspect="1" noChangeArrowheads="1"/>
          </p:cNvPicPr>
          <p:nvPr/>
        </p:nvPicPr>
        <p:blipFill>
          <a:blip r:embed="rId16" cstate="print"/>
          <a:srcRect/>
          <a:stretch>
            <a:fillRect/>
          </a:stretch>
        </p:blipFill>
        <p:spPr bwMode="auto">
          <a:xfrm>
            <a:off x="11049000" y="6291266"/>
            <a:ext cx="1041400" cy="490537"/>
          </a:xfrm>
          <a:prstGeom prst="rect">
            <a:avLst/>
          </a:prstGeom>
          <a:noFill/>
          <a:ln w="9525">
            <a:noFill/>
            <a:miter lim="800000"/>
            <a:headEnd/>
            <a:tailEnd/>
          </a:ln>
        </p:spPr>
      </p:pic>
      <p:sp>
        <p:nvSpPr>
          <p:cNvPr id="9" name="Text Box 13"/>
          <p:cNvSpPr txBox="1">
            <a:spLocks noChangeArrowheads="1"/>
          </p:cNvSpPr>
          <p:nvPr/>
        </p:nvSpPr>
        <p:spPr bwMode="auto">
          <a:xfrm>
            <a:off x="3964518" y="6611940"/>
            <a:ext cx="3199594" cy="169277"/>
          </a:xfrm>
          <a:prstGeom prst="rect">
            <a:avLst/>
          </a:prstGeom>
          <a:noFill/>
          <a:ln w="9525">
            <a:noFill/>
            <a:miter lim="800000"/>
            <a:headEnd/>
            <a:tailEnd/>
          </a:ln>
          <a:effectLst/>
        </p:spPr>
        <p:txBody>
          <a:bodyPr wrap="none" lIns="0" tIns="0" rIns="0" bIns="0">
            <a:spAutoFit/>
          </a:bodyPr>
          <a:lstStyle/>
          <a:p>
            <a:pPr>
              <a:spcBef>
                <a:spcPct val="0"/>
              </a:spcBef>
              <a:buClrTx/>
              <a:buSzTx/>
              <a:buFontTx/>
              <a:buNone/>
              <a:defRPr/>
            </a:pPr>
            <a:r>
              <a:rPr lang="en-US" sz="1100" b="1" dirty="0">
                <a:solidFill>
                  <a:srgbClr val="B2B2B2"/>
                </a:solidFill>
                <a:latin typeface="Arial Narrow"/>
                <a:cs typeface="Arial"/>
              </a:rPr>
              <a:t>SEMS</a:t>
            </a:r>
            <a:r>
              <a:rPr lang="en-US" sz="1100" dirty="0">
                <a:solidFill>
                  <a:srgbClr val="B2B2B2"/>
                </a:solidFill>
                <a:latin typeface="Arial Narrow"/>
                <a:cs typeface="Arial"/>
              </a:rPr>
              <a:t>  Software, Electronic &amp; Mechanical Systems Laboratory</a:t>
            </a:r>
          </a:p>
        </p:txBody>
      </p:sp>
      <p:sp>
        <p:nvSpPr>
          <p:cNvPr id="12" name="Rectangle 41"/>
          <p:cNvSpPr>
            <a:spLocks noGrp="1" noChangeArrowheads="1"/>
          </p:cNvSpPr>
          <p:nvPr>
            <p:ph type="dt" sz="half" idx="2"/>
          </p:nvPr>
        </p:nvSpPr>
        <p:spPr bwMode="auto">
          <a:xfrm>
            <a:off x="101602" y="6572253"/>
            <a:ext cx="1079500" cy="200025"/>
          </a:xfrm>
          <a:prstGeom prst="rect">
            <a:avLst/>
          </a:prstGeom>
          <a:noFill/>
          <a:ln>
            <a:miter lim="800000"/>
            <a:headEnd/>
            <a:tailEnd/>
          </a:ln>
        </p:spPr>
        <p:txBody>
          <a:bodyPr vert="horz" wrap="square" lIns="0" tIns="0" rIns="0" bIns="0" numCol="1" anchor="b" anchorCtr="0" compatLnSpc="1">
            <a:prstTxWarp prst="textNoShape">
              <a:avLst/>
            </a:prstTxWarp>
          </a:bodyPr>
          <a:lstStyle>
            <a:lvl1pPr algn="ctr">
              <a:defRPr sz="1000">
                <a:solidFill>
                  <a:srgbClr val="808080"/>
                </a:solidFill>
                <a:latin typeface="+mn-lt"/>
                <a:cs typeface="+mn-cs"/>
              </a:defRPr>
            </a:lvl1pPr>
          </a:lstStyle>
          <a:p>
            <a:pPr>
              <a:spcBef>
                <a:spcPct val="0"/>
              </a:spcBef>
              <a:buClrTx/>
              <a:buSzTx/>
              <a:buFontTx/>
              <a:buNone/>
              <a:defRPr/>
            </a:pPr>
            <a:r>
              <a:rPr lang="en-US"/>
              <a:t>3M Confidential</a:t>
            </a:r>
          </a:p>
        </p:txBody>
      </p:sp>
      <p:pic>
        <p:nvPicPr>
          <p:cNvPr id="2" name="Picture 2" descr="sidebar-alt2"/>
          <p:cNvPicPr>
            <a:picLocks noChangeAspect="1" noChangeArrowheads="1"/>
          </p:cNvPicPr>
          <p:nvPr/>
        </p:nvPicPr>
        <p:blipFill>
          <a:blip r:embed="rId17" cstate="print"/>
          <a:srcRect l="11357"/>
          <a:stretch>
            <a:fillRect/>
          </a:stretch>
        </p:blipFill>
        <p:spPr bwMode="auto">
          <a:xfrm>
            <a:off x="0" y="1143000"/>
            <a:ext cx="594784" cy="4572000"/>
          </a:xfrm>
          <a:prstGeom prst="rect">
            <a:avLst/>
          </a:prstGeom>
          <a:noFill/>
          <a:ln w="9525">
            <a:noFill/>
            <a:miter lim="800000"/>
            <a:headEnd/>
            <a:tailEnd/>
          </a:ln>
        </p:spPr>
      </p:pic>
    </p:spTree>
    <p:extLst>
      <p:ext uri="{BB962C8B-B14F-4D97-AF65-F5344CB8AC3E}">
        <p14:creationId xmlns:p14="http://schemas.microsoft.com/office/powerpoint/2010/main" val="3327651619"/>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Narrow" pitchFamily="34" charset="0"/>
          <a:cs typeface="Arial" charset="0"/>
        </a:defRPr>
      </a:lvl2pPr>
      <a:lvl3pPr algn="l" rtl="0" eaLnBrk="0" fontAlgn="base" hangingPunct="0">
        <a:spcBef>
          <a:spcPct val="0"/>
        </a:spcBef>
        <a:spcAft>
          <a:spcPct val="0"/>
        </a:spcAft>
        <a:defRPr sz="3200">
          <a:solidFill>
            <a:schemeClr val="tx2"/>
          </a:solidFill>
          <a:latin typeface="Arial Narrow" pitchFamily="34" charset="0"/>
          <a:cs typeface="Arial" charset="0"/>
        </a:defRPr>
      </a:lvl3pPr>
      <a:lvl4pPr algn="l" rtl="0" eaLnBrk="0" fontAlgn="base" hangingPunct="0">
        <a:spcBef>
          <a:spcPct val="0"/>
        </a:spcBef>
        <a:spcAft>
          <a:spcPct val="0"/>
        </a:spcAft>
        <a:defRPr sz="3200">
          <a:solidFill>
            <a:schemeClr val="tx2"/>
          </a:solidFill>
          <a:latin typeface="Arial Narrow" pitchFamily="34" charset="0"/>
          <a:cs typeface="Arial" charset="0"/>
        </a:defRPr>
      </a:lvl4pPr>
      <a:lvl5pPr algn="l" rtl="0" eaLnBrk="0" fontAlgn="base" hangingPunct="0">
        <a:spcBef>
          <a:spcPct val="0"/>
        </a:spcBef>
        <a:spcAft>
          <a:spcPct val="0"/>
        </a:spcAft>
        <a:defRPr sz="3200">
          <a:solidFill>
            <a:schemeClr val="tx2"/>
          </a:solidFill>
          <a:latin typeface="Arial Narrow" pitchFamily="34" charset="0"/>
          <a:cs typeface="Arial" charset="0"/>
        </a:defRPr>
      </a:lvl5pPr>
      <a:lvl6pPr marL="457200" algn="l" rtl="0" fontAlgn="base">
        <a:spcBef>
          <a:spcPct val="0"/>
        </a:spcBef>
        <a:spcAft>
          <a:spcPct val="0"/>
        </a:spcAft>
        <a:defRPr sz="3200">
          <a:solidFill>
            <a:schemeClr val="tx2"/>
          </a:solidFill>
          <a:latin typeface="Arial Narrow" pitchFamily="34" charset="0"/>
          <a:cs typeface="Arial" charset="0"/>
        </a:defRPr>
      </a:lvl6pPr>
      <a:lvl7pPr marL="914400" algn="l" rtl="0" fontAlgn="base">
        <a:spcBef>
          <a:spcPct val="0"/>
        </a:spcBef>
        <a:spcAft>
          <a:spcPct val="0"/>
        </a:spcAft>
        <a:defRPr sz="3200">
          <a:solidFill>
            <a:schemeClr val="tx2"/>
          </a:solidFill>
          <a:latin typeface="Arial Narrow" pitchFamily="34" charset="0"/>
          <a:cs typeface="Arial" charset="0"/>
        </a:defRPr>
      </a:lvl7pPr>
      <a:lvl8pPr marL="1371600" algn="l" rtl="0" fontAlgn="base">
        <a:spcBef>
          <a:spcPct val="0"/>
        </a:spcBef>
        <a:spcAft>
          <a:spcPct val="0"/>
        </a:spcAft>
        <a:defRPr sz="3200">
          <a:solidFill>
            <a:schemeClr val="tx2"/>
          </a:solidFill>
          <a:latin typeface="Arial Narrow" pitchFamily="34" charset="0"/>
          <a:cs typeface="Arial" charset="0"/>
        </a:defRPr>
      </a:lvl8pPr>
      <a:lvl9pPr marL="1828800" algn="l" rtl="0" fontAlgn="base">
        <a:spcBef>
          <a:spcPct val="0"/>
        </a:spcBef>
        <a:spcAft>
          <a:spcPct val="0"/>
        </a:spcAft>
        <a:defRPr sz="3200">
          <a:solidFill>
            <a:schemeClr val="tx2"/>
          </a:solidFill>
          <a:latin typeface="Arial Narrow" pitchFamily="34" charset="0"/>
          <a:cs typeface="Arial" charset="0"/>
        </a:defRPr>
      </a:lvl9pPr>
    </p:titleStyle>
    <p:bodyStyle>
      <a:lvl1pPr marL="342900" indent="-342900" algn="l" rtl="0" eaLnBrk="0" fontAlgn="base" hangingPunct="0">
        <a:spcBef>
          <a:spcPct val="20000"/>
        </a:spcBef>
        <a:spcAft>
          <a:spcPct val="15000"/>
        </a:spcAft>
        <a:buClr>
          <a:srgbClr val="4C9933"/>
        </a:buClr>
        <a:buFont typeface="Wingdings" pitchFamily="2" charset="2"/>
        <a:buChar char="§"/>
        <a:defRPr sz="2800">
          <a:solidFill>
            <a:srgbClr val="000000"/>
          </a:solidFill>
          <a:latin typeface="+mn-lt"/>
          <a:ea typeface="+mn-ea"/>
          <a:cs typeface="+mn-cs"/>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5" y="620714"/>
            <a:ext cx="10972801" cy="530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2285" y="1525588"/>
            <a:ext cx="10972801" cy="4144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Sample Bullet (28 pt. Arial Narrow)</a:t>
            </a:r>
          </a:p>
          <a:p>
            <a:pPr lvl="1"/>
            <a:r>
              <a:rPr lang="en-US" smtClean="0"/>
              <a:t>Sub Bullet (24 pt. Arial Narrow)</a:t>
            </a:r>
          </a:p>
          <a:p>
            <a:pPr lvl="1"/>
            <a:r>
              <a:rPr lang="en-US" smtClean="0"/>
              <a:t>Sub Bullet (24 pt. Arial Narrow)</a:t>
            </a:r>
          </a:p>
          <a:p>
            <a:pPr lvl="0"/>
            <a:r>
              <a:rPr lang="en-US" smtClean="0"/>
              <a:t>Sample Bullet (28 pt. Arial Narrow)</a:t>
            </a:r>
          </a:p>
          <a:p>
            <a:pPr lvl="1"/>
            <a:r>
              <a:rPr lang="en-US" smtClean="0"/>
              <a:t>Sub Bullet (24 pt. Arial Narrow)</a:t>
            </a:r>
          </a:p>
        </p:txBody>
      </p:sp>
      <p:sp>
        <p:nvSpPr>
          <p:cNvPr id="1032" name="Rectangle 8"/>
          <p:cNvSpPr>
            <a:spLocks noChangeArrowheads="1"/>
          </p:cNvSpPr>
          <p:nvPr/>
        </p:nvSpPr>
        <p:spPr bwMode="auto">
          <a:xfrm>
            <a:off x="234954" y="6435731"/>
            <a:ext cx="645583" cy="231775"/>
          </a:xfrm>
          <a:prstGeom prst="rect">
            <a:avLst/>
          </a:prstGeom>
          <a:noFill/>
          <a:ln w="9525">
            <a:noFill/>
            <a:miter lim="800000"/>
            <a:headEnd/>
            <a:tailEnd/>
          </a:ln>
          <a:effectLst/>
        </p:spPr>
        <p:txBody>
          <a:bodyPr lIns="0" tIns="0" rIns="0" bIns="0"/>
          <a:lstStyle/>
          <a:p>
            <a:pPr>
              <a:spcBef>
                <a:spcPct val="0"/>
              </a:spcBef>
              <a:buClrTx/>
              <a:buSzTx/>
              <a:buFontTx/>
              <a:buNone/>
              <a:defRPr/>
            </a:pPr>
            <a:fld id="{39CC17A7-971D-4F30-8579-4BEEAFF15EAD}" type="slidenum">
              <a:rPr lang="en-US" sz="1000">
                <a:solidFill>
                  <a:srgbClr val="808080"/>
                </a:solidFill>
                <a:latin typeface="Arial Narrow"/>
                <a:ea typeface="ＭＳ Ｐゴシック" charset="0"/>
                <a:cs typeface="Arial"/>
              </a:rPr>
              <a:pPr>
                <a:spcBef>
                  <a:spcPct val="0"/>
                </a:spcBef>
                <a:buClrTx/>
                <a:buSzTx/>
                <a:buFontTx/>
                <a:buNone/>
                <a:defRPr/>
              </a:pPr>
              <a:t>‹#›</a:t>
            </a:fld>
            <a:endParaRPr lang="en-US" sz="900">
              <a:solidFill>
                <a:srgbClr val="808080"/>
              </a:solidFill>
              <a:latin typeface="Arial Black" pitchFamily="34" charset="0"/>
              <a:ea typeface="ＭＳ Ｐゴシック" charset="0"/>
              <a:cs typeface="Arial"/>
            </a:endParaRPr>
          </a:p>
        </p:txBody>
      </p:sp>
      <p:pic>
        <p:nvPicPr>
          <p:cNvPr id="1029" name="Picture 40" descr="48 pt logo"/>
          <p:cNvPicPr>
            <a:picLocks noChangeAspect="1" noChangeArrowheads="1"/>
          </p:cNvPicPr>
          <p:nvPr/>
        </p:nvPicPr>
        <p:blipFill>
          <a:blip r:embed="rId16" cstate="print"/>
          <a:srcRect/>
          <a:stretch>
            <a:fillRect/>
          </a:stretch>
        </p:blipFill>
        <p:spPr bwMode="auto">
          <a:xfrm>
            <a:off x="10924118" y="6291269"/>
            <a:ext cx="1166283" cy="490537"/>
          </a:xfrm>
          <a:prstGeom prst="rect">
            <a:avLst/>
          </a:prstGeom>
          <a:noFill/>
          <a:ln w="9525">
            <a:noFill/>
            <a:miter lim="800000"/>
            <a:headEnd/>
            <a:tailEnd/>
          </a:ln>
        </p:spPr>
      </p:pic>
      <p:sp>
        <p:nvSpPr>
          <p:cNvPr id="9" name="Text Box 13"/>
          <p:cNvSpPr txBox="1">
            <a:spLocks noChangeArrowheads="1"/>
          </p:cNvSpPr>
          <p:nvPr/>
        </p:nvSpPr>
        <p:spPr bwMode="auto">
          <a:xfrm>
            <a:off x="3964519" y="6611943"/>
            <a:ext cx="3200427" cy="169277"/>
          </a:xfrm>
          <a:prstGeom prst="rect">
            <a:avLst/>
          </a:prstGeom>
          <a:noFill/>
          <a:ln w="9525">
            <a:noFill/>
            <a:miter lim="800000"/>
            <a:headEnd/>
            <a:tailEnd/>
          </a:ln>
          <a:effectLst/>
        </p:spPr>
        <p:txBody>
          <a:bodyPr wrap="none" lIns="0" tIns="0" rIns="0" bIns="0">
            <a:spAutoFit/>
          </a:bodyPr>
          <a:lstStyle/>
          <a:p>
            <a:pPr>
              <a:spcBef>
                <a:spcPct val="0"/>
              </a:spcBef>
              <a:buClrTx/>
              <a:buSzTx/>
              <a:buFontTx/>
              <a:buNone/>
              <a:defRPr/>
            </a:pPr>
            <a:r>
              <a:rPr lang="en-US" sz="1100" b="1" dirty="0">
                <a:solidFill>
                  <a:srgbClr val="B2B2B2"/>
                </a:solidFill>
                <a:latin typeface="Arial Narrow"/>
                <a:ea typeface="ＭＳ Ｐゴシック" charset="0"/>
                <a:cs typeface="Arial"/>
              </a:rPr>
              <a:t>SEMS</a:t>
            </a:r>
            <a:r>
              <a:rPr lang="en-US" sz="1100" dirty="0">
                <a:solidFill>
                  <a:srgbClr val="B2B2B2"/>
                </a:solidFill>
                <a:latin typeface="Arial Narrow"/>
                <a:ea typeface="ＭＳ Ｐゴシック" charset="0"/>
                <a:cs typeface="Arial"/>
              </a:rPr>
              <a:t>  Software, Electronic &amp; Mechanical Systems Laboratory</a:t>
            </a:r>
          </a:p>
        </p:txBody>
      </p:sp>
      <p:sp>
        <p:nvSpPr>
          <p:cNvPr id="12" name="Rectangle 41"/>
          <p:cNvSpPr>
            <a:spLocks noGrp="1" noChangeArrowheads="1"/>
          </p:cNvSpPr>
          <p:nvPr>
            <p:ph type="dt" sz="half" idx="2"/>
          </p:nvPr>
        </p:nvSpPr>
        <p:spPr bwMode="auto">
          <a:xfrm>
            <a:off x="101602" y="6572256"/>
            <a:ext cx="1079500" cy="200025"/>
          </a:xfrm>
          <a:prstGeom prst="rect">
            <a:avLst/>
          </a:prstGeom>
          <a:noFill/>
          <a:ln>
            <a:miter lim="800000"/>
            <a:headEnd/>
            <a:tailEnd/>
          </a:ln>
        </p:spPr>
        <p:txBody>
          <a:bodyPr vert="horz" wrap="square" lIns="0" tIns="0" rIns="0" bIns="0" numCol="1" anchor="b" anchorCtr="0" compatLnSpc="1">
            <a:prstTxWarp prst="textNoShape">
              <a:avLst/>
            </a:prstTxWarp>
          </a:bodyPr>
          <a:lstStyle>
            <a:lvl1pPr algn="ctr">
              <a:defRPr sz="1000">
                <a:solidFill>
                  <a:srgbClr val="808080"/>
                </a:solidFill>
                <a:latin typeface="+mn-lt"/>
                <a:cs typeface="+mn-cs"/>
              </a:defRPr>
            </a:lvl1pPr>
          </a:lstStyle>
          <a:p>
            <a:pPr>
              <a:spcBef>
                <a:spcPct val="0"/>
              </a:spcBef>
              <a:buClrTx/>
              <a:buSzTx/>
              <a:buFontTx/>
              <a:buNone/>
              <a:defRPr/>
            </a:pPr>
            <a:r>
              <a:rPr lang="en-US">
                <a:ea typeface="ＭＳ Ｐゴシック" charset="0"/>
              </a:rPr>
              <a:t>3M Confidential</a:t>
            </a:r>
          </a:p>
        </p:txBody>
      </p:sp>
      <p:pic>
        <p:nvPicPr>
          <p:cNvPr id="2" name="Picture 2" descr="sidebar-alt2"/>
          <p:cNvPicPr>
            <a:picLocks noChangeAspect="1" noChangeArrowheads="1"/>
          </p:cNvPicPr>
          <p:nvPr/>
        </p:nvPicPr>
        <p:blipFill>
          <a:blip r:embed="rId17" cstate="print"/>
          <a:srcRect l="11357"/>
          <a:stretch>
            <a:fillRect/>
          </a:stretch>
        </p:blipFill>
        <p:spPr bwMode="auto">
          <a:xfrm>
            <a:off x="0" y="1143000"/>
            <a:ext cx="594784" cy="4572000"/>
          </a:xfrm>
          <a:prstGeom prst="rect">
            <a:avLst/>
          </a:prstGeom>
          <a:noFill/>
          <a:ln w="9525">
            <a:noFill/>
            <a:miter lim="800000"/>
            <a:headEnd/>
            <a:tailEnd/>
          </a:ln>
        </p:spPr>
      </p:pic>
    </p:spTree>
    <p:extLst>
      <p:ext uri="{BB962C8B-B14F-4D97-AF65-F5344CB8AC3E}">
        <p14:creationId xmlns:p14="http://schemas.microsoft.com/office/powerpoint/2010/main" val="3211816875"/>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Narrow" pitchFamily="34" charset="0"/>
          <a:cs typeface="Arial" charset="0"/>
        </a:defRPr>
      </a:lvl2pPr>
      <a:lvl3pPr algn="l" rtl="0" eaLnBrk="0" fontAlgn="base" hangingPunct="0">
        <a:spcBef>
          <a:spcPct val="0"/>
        </a:spcBef>
        <a:spcAft>
          <a:spcPct val="0"/>
        </a:spcAft>
        <a:defRPr sz="3200">
          <a:solidFill>
            <a:schemeClr val="tx2"/>
          </a:solidFill>
          <a:latin typeface="Arial Narrow" pitchFamily="34" charset="0"/>
          <a:cs typeface="Arial" charset="0"/>
        </a:defRPr>
      </a:lvl3pPr>
      <a:lvl4pPr algn="l" rtl="0" eaLnBrk="0" fontAlgn="base" hangingPunct="0">
        <a:spcBef>
          <a:spcPct val="0"/>
        </a:spcBef>
        <a:spcAft>
          <a:spcPct val="0"/>
        </a:spcAft>
        <a:defRPr sz="3200">
          <a:solidFill>
            <a:schemeClr val="tx2"/>
          </a:solidFill>
          <a:latin typeface="Arial Narrow" pitchFamily="34" charset="0"/>
          <a:cs typeface="Arial" charset="0"/>
        </a:defRPr>
      </a:lvl4pPr>
      <a:lvl5pPr algn="l" rtl="0" eaLnBrk="0" fontAlgn="base" hangingPunct="0">
        <a:spcBef>
          <a:spcPct val="0"/>
        </a:spcBef>
        <a:spcAft>
          <a:spcPct val="0"/>
        </a:spcAft>
        <a:defRPr sz="3200">
          <a:solidFill>
            <a:schemeClr val="tx2"/>
          </a:solidFill>
          <a:latin typeface="Arial Narrow" pitchFamily="34" charset="0"/>
          <a:cs typeface="Arial" charset="0"/>
        </a:defRPr>
      </a:lvl5pPr>
      <a:lvl6pPr marL="457200" algn="l" rtl="0" fontAlgn="base">
        <a:spcBef>
          <a:spcPct val="0"/>
        </a:spcBef>
        <a:spcAft>
          <a:spcPct val="0"/>
        </a:spcAft>
        <a:defRPr sz="3200">
          <a:solidFill>
            <a:schemeClr val="tx2"/>
          </a:solidFill>
          <a:latin typeface="Arial Narrow" pitchFamily="34" charset="0"/>
          <a:cs typeface="Arial" charset="0"/>
        </a:defRPr>
      </a:lvl6pPr>
      <a:lvl7pPr marL="914400" algn="l" rtl="0" fontAlgn="base">
        <a:spcBef>
          <a:spcPct val="0"/>
        </a:spcBef>
        <a:spcAft>
          <a:spcPct val="0"/>
        </a:spcAft>
        <a:defRPr sz="3200">
          <a:solidFill>
            <a:schemeClr val="tx2"/>
          </a:solidFill>
          <a:latin typeface="Arial Narrow" pitchFamily="34" charset="0"/>
          <a:cs typeface="Arial" charset="0"/>
        </a:defRPr>
      </a:lvl7pPr>
      <a:lvl8pPr marL="1371600" algn="l" rtl="0" fontAlgn="base">
        <a:spcBef>
          <a:spcPct val="0"/>
        </a:spcBef>
        <a:spcAft>
          <a:spcPct val="0"/>
        </a:spcAft>
        <a:defRPr sz="3200">
          <a:solidFill>
            <a:schemeClr val="tx2"/>
          </a:solidFill>
          <a:latin typeface="Arial Narrow" pitchFamily="34" charset="0"/>
          <a:cs typeface="Arial" charset="0"/>
        </a:defRPr>
      </a:lvl8pPr>
      <a:lvl9pPr marL="1828800" algn="l" rtl="0" fontAlgn="base">
        <a:spcBef>
          <a:spcPct val="0"/>
        </a:spcBef>
        <a:spcAft>
          <a:spcPct val="0"/>
        </a:spcAft>
        <a:defRPr sz="3200">
          <a:solidFill>
            <a:schemeClr val="tx2"/>
          </a:solidFill>
          <a:latin typeface="Arial Narrow" pitchFamily="34" charset="0"/>
          <a:cs typeface="Arial" charset="0"/>
        </a:defRPr>
      </a:lvl9pPr>
    </p:titleStyle>
    <p:bodyStyle>
      <a:lvl1pPr marL="342900" indent="-342900" algn="l" rtl="0" eaLnBrk="0" fontAlgn="base" hangingPunct="0">
        <a:spcBef>
          <a:spcPct val="20000"/>
        </a:spcBef>
        <a:spcAft>
          <a:spcPct val="15000"/>
        </a:spcAft>
        <a:buClr>
          <a:srgbClr val="4C9933"/>
        </a:buClr>
        <a:buFont typeface="Wingdings" pitchFamily="2" charset="2"/>
        <a:buChar char="§"/>
        <a:defRPr sz="2800">
          <a:solidFill>
            <a:srgbClr val="000000"/>
          </a:solidFill>
          <a:latin typeface="+mn-lt"/>
          <a:ea typeface="+mn-ea"/>
          <a:cs typeface="+mn-cs"/>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png"/><Relationship Id="rId7" Type="http://schemas.openxmlformats.org/officeDocument/2006/relationships/image" Target="../media/image48.jpe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png"/><Relationship Id="rId9" Type="http://schemas.openxmlformats.org/officeDocument/2006/relationships/image" Target="../media/image50.jpe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30.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18" Type="http://schemas.openxmlformats.org/officeDocument/2006/relationships/image" Target="../media/image37.emf"/><Relationship Id="rId3" Type="http://schemas.openxmlformats.org/officeDocument/2006/relationships/image" Target="../media/image22.emf"/><Relationship Id="rId21" Type="http://schemas.openxmlformats.org/officeDocument/2006/relationships/image" Target="../media/image40.emf"/><Relationship Id="rId7" Type="http://schemas.openxmlformats.org/officeDocument/2006/relationships/image" Target="../media/image26.emf"/><Relationship Id="rId12" Type="http://schemas.openxmlformats.org/officeDocument/2006/relationships/image" Target="../media/image31.emf"/><Relationship Id="rId17" Type="http://schemas.openxmlformats.org/officeDocument/2006/relationships/image" Target="../media/image36.emf"/><Relationship Id="rId2" Type="http://schemas.openxmlformats.org/officeDocument/2006/relationships/notesSlide" Target="../notesSlides/notesSlide5.xml"/><Relationship Id="rId16" Type="http://schemas.openxmlformats.org/officeDocument/2006/relationships/image" Target="../media/image35.emf"/><Relationship Id="rId20" Type="http://schemas.openxmlformats.org/officeDocument/2006/relationships/image" Target="../media/image39.emf"/><Relationship Id="rId1" Type="http://schemas.openxmlformats.org/officeDocument/2006/relationships/slideLayout" Target="../slideLayouts/slideLayout16.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5" Type="http://schemas.openxmlformats.org/officeDocument/2006/relationships/image" Target="../media/image34.emf"/><Relationship Id="rId10" Type="http://schemas.openxmlformats.org/officeDocument/2006/relationships/image" Target="../media/image29.emf"/><Relationship Id="rId19" Type="http://schemas.openxmlformats.org/officeDocument/2006/relationships/image" Target="../media/image38.emf"/><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 Id="rId22" Type="http://schemas.openxmlformats.org/officeDocument/2006/relationships/image" Target="../media/image41.emf"/></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3M Confidential</a:t>
            </a:r>
            <a:endParaRPr lang="en-US" dirty="0"/>
          </a:p>
        </p:txBody>
      </p:sp>
      <p:sp>
        <p:nvSpPr>
          <p:cNvPr id="3" name="TextBox 2"/>
          <p:cNvSpPr txBox="1"/>
          <p:nvPr/>
        </p:nvSpPr>
        <p:spPr>
          <a:xfrm>
            <a:off x="1866755" y="1752600"/>
            <a:ext cx="8758936" cy="1163395"/>
          </a:xfrm>
          <a:prstGeom prst="rect">
            <a:avLst/>
          </a:prstGeom>
          <a:noFill/>
        </p:spPr>
        <p:txBody>
          <a:bodyPr wrap="none" rtlCol="0">
            <a:spAutoFit/>
          </a:bodyPr>
          <a:lstStyle/>
          <a:p>
            <a:pPr algn="ctr"/>
            <a:r>
              <a:rPr lang="en-US" sz="3600" dirty="0" smtClean="0">
                <a:latin typeface="Calibri" panose="020F0502020204030204" pitchFamily="34" charset="0"/>
              </a:rPr>
              <a:t>Enterprise Software Life-cycle Support System</a:t>
            </a:r>
          </a:p>
          <a:p>
            <a:pPr algn="ctr"/>
            <a:r>
              <a:rPr lang="en-US" sz="2800" dirty="0" smtClean="0">
                <a:latin typeface="Calibri" panose="020F0502020204030204" pitchFamily="34" charset="0"/>
              </a:rPr>
              <a:t>Software Factory NTI</a:t>
            </a:r>
            <a:endParaRPr lang="en-US" sz="2800" dirty="0">
              <a:latin typeface="Calibri" panose="020F0502020204030204" pitchFamily="34" charset="0"/>
            </a:endParaRPr>
          </a:p>
        </p:txBody>
      </p:sp>
      <p:sp>
        <p:nvSpPr>
          <p:cNvPr id="4" name="Rectangle 3"/>
          <p:cNvSpPr txBox="1">
            <a:spLocks noChangeArrowheads="1"/>
          </p:cNvSpPr>
          <p:nvPr/>
        </p:nvSpPr>
        <p:spPr>
          <a:xfrm>
            <a:off x="1828800" y="3886200"/>
            <a:ext cx="8534400" cy="1752600"/>
          </a:xfrm>
          <a:prstGeom prst="rect">
            <a:avLst/>
          </a:prstGeom>
        </p:spPr>
        <p:txBody>
          <a:bodyPr>
            <a:normAutofit/>
          </a:bodyPr>
          <a:lstStyle>
            <a:lvl1pPr marL="342900" indent="-342900" algn="l" rtl="0" eaLnBrk="0" fontAlgn="base" hangingPunct="0">
              <a:spcBef>
                <a:spcPct val="20000"/>
              </a:spcBef>
              <a:spcAft>
                <a:spcPct val="15000"/>
              </a:spcAft>
              <a:buClr>
                <a:srgbClr val="4C9933"/>
              </a:buClr>
              <a:buFont typeface="Wingdings" pitchFamily="2" charset="2"/>
              <a:buChar char="§"/>
              <a:defRPr sz="2800">
                <a:solidFill>
                  <a:srgbClr val="000000"/>
                </a:solidFill>
                <a:latin typeface="+mn-lt"/>
                <a:ea typeface="+mn-ea"/>
                <a:cs typeface="+mn-cs"/>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a:lstStyle>
          <a:p>
            <a:pPr marL="0" indent="0" algn="ctr" eaLnBrk="1" hangingPunct="1">
              <a:buSzTx/>
              <a:buNone/>
            </a:pPr>
            <a:r>
              <a:rPr lang="en-US" sz="2400" kern="0" dirty="0" smtClean="0">
                <a:solidFill>
                  <a:schemeClr val="bg2"/>
                </a:solidFill>
                <a:cs typeface="Arial" charset="0"/>
              </a:rPr>
              <a:t>Mike O’Brien, Toby Hable</a:t>
            </a:r>
          </a:p>
          <a:p>
            <a:pPr marL="0" indent="0" algn="ctr" eaLnBrk="1" hangingPunct="1">
              <a:buSzTx/>
              <a:buNone/>
            </a:pPr>
            <a:endParaRPr lang="en-US" kern="0" dirty="0" smtClean="0">
              <a:solidFill>
                <a:schemeClr val="bg2"/>
              </a:solidFill>
              <a:cs typeface="Arial" charset="0"/>
            </a:endParaRPr>
          </a:p>
          <a:p>
            <a:pPr marL="0" indent="0" algn="ctr" eaLnBrk="1" hangingPunct="1">
              <a:buSzTx/>
              <a:buNone/>
            </a:pPr>
            <a:r>
              <a:rPr lang="en-US" kern="0" dirty="0" smtClean="0">
                <a:solidFill>
                  <a:schemeClr val="bg2"/>
                </a:solidFill>
                <a:cs typeface="Arial" charset="0"/>
              </a:rPr>
              <a:t>May </a:t>
            </a:r>
            <a:r>
              <a:rPr lang="en-US" kern="0" dirty="0" smtClean="0">
                <a:solidFill>
                  <a:schemeClr val="bg2"/>
                </a:solidFill>
                <a:cs typeface="Arial" charset="0"/>
              </a:rPr>
              <a:t>2014</a:t>
            </a:r>
          </a:p>
        </p:txBody>
      </p:sp>
    </p:spTree>
    <p:extLst>
      <p:ext uri="{BB962C8B-B14F-4D97-AF65-F5344CB8AC3E}">
        <p14:creationId xmlns:p14="http://schemas.microsoft.com/office/powerpoint/2010/main" val="1197724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stretch>
            <a:fillRect/>
          </a:stretch>
        </p:blipFill>
        <p:spPr>
          <a:xfrm>
            <a:off x="714640" y="2438400"/>
            <a:ext cx="11368088" cy="2966847"/>
          </a:xfrm>
          <a:prstGeom prst="rect">
            <a:avLst/>
          </a:prstGeom>
        </p:spPr>
      </p:pic>
      <p:sp>
        <p:nvSpPr>
          <p:cNvPr id="2" name="Title 1"/>
          <p:cNvSpPr>
            <a:spLocks noGrp="1"/>
          </p:cNvSpPr>
          <p:nvPr>
            <p:ph type="title"/>
          </p:nvPr>
        </p:nvSpPr>
        <p:spPr/>
        <p:txBody>
          <a:bodyPr/>
          <a:lstStyle/>
          <a:p>
            <a:r>
              <a:rPr lang="en-US" dirty="0" smtClean="0"/>
              <a:t>TSSD – Case Study within 3M</a:t>
            </a:r>
            <a:endParaRPr lang="en-US" dirty="0"/>
          </a:p>
        </p:txBody>
      </p:sp>
      <p:sp>
        <p:nvSpPr>
          <p:cNvPr id="3" name="Content Placeholder 2"/>
          <p:cNvSpPr>
            <a:spLocks noGrp="1"/>
          </p:cNvSpPr>
          <p:nvPr>
            <p:ph idx="1"/>
          </p:nvPr>
        </p:nvSpPr>
        <p:spPr/>
        <p:txBody>
          <a:bodyPr/>
          <a:lstStyle/>
          <a:p>
            <a:r>
              <a:rPr lang="en-US" dirty="0" smtClean="0"/>
              <a:t>Toby Hable and Mike O’Brien participated in a high level analysis of ES tools in use – below is a high level spreadsheet view</a:t>
            </a:r>
            <a:endParaRPr lang="en-US" dirty="0"/>
          </a:p>
        </p:txBody>
      </p:sp>
      <p:sp>
        <p:nvSpPr>
          <p:cNvPr id="9" name="TextBox 8"/>
          <p:cNvSpPr txBox="1"/>
          <p:nvPr/>
        </p:nvSpPr>
        <p:spPr>
          <a:xfrm>
            <a:off x="2474384" y="2808459"/>
            <a:ext cx="7848600" cy="1905000"/>
          </a:xfrm>
          <a:prstGeom prst="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nchor="ctr" anchorCtr="1">
            <a:noAutofit/>
          </a:bodyPr>
          <a:lstStyle/>
          <a:p>
            <a:r>
              <a:rPr lang="en-US" b="1" dirty="0" smtClean="0">
                <a:latin typeface="+mn-lt"/>
              </a:rPr>
              <a:t>Conclusions:</a:t>
            </a:r>
          </a:p>
          <a:p>
            <a:pPr marL="285750" indent="-285750">
              <a:buFont typeface="Arial" panose="020B0604020202020204" pitchFamily="34" charset="0"/>
              <a:buChar char="•"/>
            </a:pPr>
            <a:r>
              <a:rPr lang="en-US" dirty="0" smtClean="0">
                <a:latin typeface="+mn-lt"/>
              </a:rPr>
              <a:t>Wide range of tools </a:t>
            </a:r>
          </a:p>
          <a:p>
            <a:pPr marL="285750" indent="-285750">
              <a:buFont typeface="Arial" panose="020B0604020202020204" pitchFamily="34" charset="0"/>
              <a:buChar char="•"/>
            </a:pPr>
            <a:r>
              <a:rPr lang="en-US" dirty="0" smtClean="0">
                <a:latin typeface="+mn-lt"/>
              </a:rPr>
              <a:t>Shallow and/or “</a:t>
            </a:r>
            <a:r>
              <a:rPr lang="en-US" dirty="0" err="1" smtClean="0">
                <a:latin typeface="+mn-lt"/>
              </a:rPr>
              <a:t>silo’d</a:t>
            </a:r>
            <a:r>
              <a:rPr lang="en-US" dirty="0" smtClean="0">
                <a:latin typeface="+mn-lt"/>
              </a:rPr>
              <a:t>” use</a:t>
            </a:r>
          </a:p>
          <a:p>
            <a:pPr marL="285750" indent="-285750">
              <a:buFont typeface="Arial" panose="020B0604020202020204" pitchFamily="34" charset="0"/>
              <a:buChar char="•"/>
            </a:pPr>
            <a:r>
              <a:rPr lang="en-US" dirty="0" smtClean="0">
                <a:latin typeface="+mn-lt"/>
              </a:rPr>
              <a:t>Common Commercialization Process and Tools would provide high value</a:t>
            </a:r>
            <a:endParaRPr lang="en-US" dirty="0">
              <a:latin typeface="+mn-lt"/>
            </a:endParaRPr>
          </a:p>
        </p:txBody>
      </p:sp>
    </p:spTree>
    <p:extLst>
      <p:ext uri="{BB962C8B-B14F-4D97-AF65-F5344CB8AC3E}">
        <p14:creationId xmlns:p14="http://schemas.microsoft.com/office/powerpoint/2010/main" val="204186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and Potential Division Users</a:t>
            </a:r>
            <a:endParaRPr lang="en-US" dirty="0"/>
          </a:p>
        </p:txBody>
      </p:sp>
      <p:sp>
        <p:nvSpPr>
          <p:cNvPr id="3" name="Content Placeholder 2"/>
          <p:cNvSpPr>
            <a:spLocks noGrp="1"/>
          </p:cNvSpPr>
          <p:nvPr>
            <p:ph idx="1"/>
          </p:nvPr>
        </p:nvSpPr>
        <p:spPr>
          <a:xfrm>
            <a:off x="2208213" y="1295400"/>
            <a:ext cx="8229600" cy="4724400"/>
          </a:xfrm>
        </p:spPr>
        <p:txBody>
          <a:bodyPr/>
          <a:lstStyle/>
          <a:p>
            <a:pPr marL="0" indent="0">
              <a:buNone/>
            </a:pPr>
            <a:endParaRPr lang="en-US" sz="1800" dirty="0"/>
          </a:p>
          <a:p>
            <a:pPr marL="0" indent="0">
              <a:buNone/>
            </a:pPr>
            <a:r>
              <a:rPr lang="en-US" b="1" dirty="0" smtClean="0"/>
              <a:t>Current – on the SEMS TFS Server</a:t>
            </a:r>
            <a:r>
              <a:rPr lang="en-US" sz="2400" b="1" dirty="0" smtClean="0"/>
              <a:t>:</a:t>
            </a:r>
            <a:endParaRPr lang="en-US" sz="1400" dirty="0"/>
          </a:p>
          <a:p>
            <a:pPr lvl="2"/>
            <a:r>
              <a:rPr lang="en-US" dirty="0" smtClean="0"/>
              <a:t>SEMS, CRPL, CRAL</a:t>
            </a:r>
          </a:p>
          <a:p>
            <a:pPr lvl="2"/>
            <a:r>
              <a:rPr lang="en-US" dirty="0" smtClean="0"/>
              <a:t>ESPE, DOC, </a:t>
            </a:r>
            <a:r>
              <a:rPr lang="en-US" dirty="0" err="1" smtClean="0"/>
              <a:t>Unitek</a:t>
            </a:r>
            <a:endParaRPr lang="en-US" dirty="0"/>
          </a:p>
          <a:p>
            <a:pPr lvl="2"/>
            <a:r>
              <a:rPr lang="en-US" dirty="0" smtClean="0"/>
              <a:t>TSSD (SSD), AAD, RED, SOSD</a:t>
            </a:r>
          </a:p>
          <a:p>
            <a:pPr lvl="2"/>
            <a:r>
              <a:rPr lang="en-US" dirty="0" smtClean="0"/>
              <a:t>IT (MES), Corporate Security</a:t>
            </a:r>
          </a:p>
          <a:p>
            <a:pPr marL="114300" indent="0">
              <a:buNone/>
            </a:pPr>
            <a:r>
              <a:rPr lang="en-US" b="1" dirty="0" smtClean="0">
                <a:solidFill>
                  <a:schemeClr val="tx1"/>
                </a:solidFill>
              </a:rPr>
              <a:t>Potential:</a:t>
            </a:r>
          </a:p>
          <a:p>
            <a:pPr marL="1371600" lvl="2" indent="-457200"/>
            <a:r>
              <a:rPr lang="en-US" dirty="0" smtClean="0"/>
              <a:t>HISD</a:t>
            </a:r>
          </a:p>
          <a:p>
            <a:pPr marL="1371600" lvl="2" indent="-457200"/>
            <a:r>
              <a:rPr lang="en-US" dirty="0" smtClean="0"/>
              <a:t>TSSD, IPD, IT (Mobile)</a:t>
            </a:r>
          </a:p>
          <a:p>
            <a:pPr lvl="2"/>
            <a:endParaRPr lang="en-US" dirty="0" smtClean="0"/>
          </a:p>
          <a:p>
            <a:endParaRPr lang="en-US" sz="1600" dirty="0"/>
          </a:p>
        </p:txBody>
      </p:sp>
    </p:spTree>
    <p:extLst>
      <p:ext uri="{BB962C8B-B14F-4D97-AF65-F5344CB8AC3E}">
        <p14:creationId xmlns:p14="http://schemas.microsoft.com/office/powerpoint/2010/main" val="10823186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3" y="231776"/>
            <a:ext cx="8229600" cy="530225"/>
          </a:xfrm>
        </p:spPr>
        <p:txBody>
          <a:bodyPr>
            <a:normAutofit/>
          </a:bodyPr>
          <a:lstStyle/>
          <a:p>
            <a:r>
              <a:rPr lang="en-US" dirty="0" smtClean="0">
                <a:solidFill>
                  <a:schemeClr val="tx2">
                    <a:lumMod val="60000"/>
                    <a:lumOff val="40000"/>
                  </a:schemeClr>
                </a:solidFill>
              </a:rPr>
              <a:t>Why TFS?</a:t>
            </a:r>
            <a:endParaRPr lang="en-US" dirty="0">
              <a:solidFill>
                <a:schemeClr val="tx2">
                  <a:lumMod val="60000"/>
                  <a:lumOff val="40000"/>
                </a:schemeClr>
              </a:solidFill>
            </a:endParaRPr>
          </a:p>
        </p:txBody>
      </p:sp>
      <p:sp>
        <p:nvSpPr>
          <p:cNvPr id="15" name="Text Box 31"/>
          <p:cNvSpPr txBox="1">
            <a:spLocks noChangeArrowheads="1"/>
          </p:cNvSpPr>
          <p:nvPr/>
        </p:nvSpPr>
        <p:spPr bwMode="auto">
          <a:xfrm>
            <a:off x="5871858" y="2592380"/>
            <a:ext cx="138505" cy="196170"/>
          </a:xfrm>
          <a:prstGeom prst="rect">
            <a:avLst/>
          </a:prstGeom>
          <a:noFill/>
          <a:ln w="9525">
            <a:noFill/>
            <a:miter lim="800000"/>
            <a:headEnd/>
            <a:tailEnd/>
          </a:ln>
        </p:spPr>
        <p:txBody>
          <a:bodyPr wrap="none" lIns="68529" tIns="34265" rIns="68529" bIns="34265">
            <a:spAutoFit/>
          </a:bodyPr>
          <a:lstStyle/>
          <a:p>
            <a:pPr algn="ctr"/>
            <a:endParaRPr lang="en-US" sz="800" dirty="0">
              <a:solidFill>
                <a:schemeClr val="bg2">
                  <a:lumMod val="60000"/>
                  <a:lumOff val="40000"/>
                </a:schemeClr>
              </a:solidFill>
              <a:latin typeface="Calibr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838200"/>
            <a:ext cx="4876800" cy="559025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536" y="2259935"/>
            <a:ext cx="1066800" cy="10636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7205" y="1473352"/>
            <a:ext cx="1524000" cy="1524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0650" y="3422376"/>
            <a:ext cx="1371600" cy="13716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8600" y="4920310"/>
            <a:ext cx="2650236" cy="565944"/>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1540" y="3145457"/>
            <a:ext cx="2072546" cy="1381697"/>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77271" y="1263239"/>
            <a:ext cx="996696" cy="996696"/>
          </a:xfrm>
          <a:prstGeom prst="rect">
            <a:avLst/>
          </a:prstGeom>
        </p:spPr>
      </p:pic>
    </p:spTree>
    <p:extLst>
      <p:ext uri="{BB962C8B-B14F-4D97-AF65-F5344CB8AC3E}">
        <p14:creationId xmlns:p14="http://schemas.microsoft.com/office/powerpoint/2010/main" val="168114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Enterprise TFS Solution</a:t>
            </a:r>
            <a:endParaRPr lang="en-US" dirty="0"/>
          </a:p>
        </p:txBody>
      </p:sp>
      <p:sp>
        <p:nvSpPr>
          <p:cNvPr id="3" name="Content Placeholder 2"/>
          <p:cNvSpPr>
            <a:spLocks noGrp="1"/>
          </p:cNvSpPr>
          <p:nvPr>
            <p:ph idx="1"/>
          </p:nvPr>
        </p:nvSpPr>
        <p:spPr>
          <a:xfrm>
            <a:off x="912284" y="1525588"/>
            <a:ext cx="6402916" cy="4144962"/>
          </a:xfrm>
        </p:spPr>
        <p:txBody>
          <a:bodyPr/>
          <a:lstStyle/>
          <a:p>
            <a:r>
              <a:rPr lang="en-US" dirty="0" smtClean="0"/>
              <a:t>Centralized Repository</a:t>
            </a:r>
          </a:p>
          <a:p>
            <a:pPr lvl="1"/>
            <a:r>
              <a:rPr lang="en-US" dirty="0" smtClean="0"/>
              <a:t>High Availability</a:t>
            </a:r>
          </a:p>
          <a:p>
            <a:pPr lvl="1"/>
            <a:r>
              <a:rPr lang="en-US" dirty="0" smtClean="0"/>
              <a:t>Improved Disaster Recovery</a:t>
            </a:r>
          </a:p>
          <a:p>
            <a:pPr lvl="1"/>
            <a:r>
              <a:rPr lang="en-US" dirty="0"/>
              <a:t>Increased collaboration/sharing</a:t>
            </a:r>
          </a:p>
          <a:p>
            <a:pPr lvl="1"/>
            <a:r>
              <a:rPr lang="en-US" dirty="0"/>
              <a:t>Reduced </a:t>
            </a:r>
            <a:r>
              <a:rPr lang="en-US" dirty="0" smtClean="0"/>
              <a:t>cost</a:t>
            </a:r>
          </a:p>
          <a:p>
            <a:r>
              <a:rPr lang="en-US" dirty="0" smtClean="0"/>
              <a:t>Support Specialists – customization, maintenance and support</a:t>
            </a:r>
          </a:p>
          <a:p>
            <a:r>
              <a:rPr lang="en-US" dirty="0" smtClean="0">
                <a:solidFill>
                  <a:schemeClr val="tx1"/>
                </a:solidFill>
              </a:rPr>
              <a:t>Visibility – customized Key Performance Indicators (KPI’s)</a:t>
            </a:r>
          </a:p>
          <a:p>
            <a:r>
              <a:rPr lang="en-US" dirty="0" smtClean="0">
                <a:solidFill>
                  <a:schemeClr val="tx1"/>
                </a:solidFill>
              </a:rPr>
              <a:t>Training – increased knowledge of capabilities</a:t>
            </a:r>
          </a:p>
          <a:p>
            <a:endParaRPr lang="en-US" dirty="0" smtClean="0"/>
          </a:p>
          <a:p>
            <a:endParaRPr lang="en-US" dirty="0" smtClean="0"/>
          </a:p>
          <a:p>
            <a:endParaRPr lang="en-US" dirty="0" smtClean="0"/>
          </a:p>
          <a:p>
            <a:pPr lvl="2"/>
            <a:endParaRPr lang="en-US" dirty="0" smtClean="0"/>
          </a:p>
          <a:p>
            <a:pPr lvl="2"/>
            <a:endParaRPr lang="en-US" dirty="0" smtClean="0"/>
          </a:p>
          <a:p>
            <a:endParaRPr lang="en-US" dirty="0"/>
          </a:p>
        </p:txBody>
      </p:sp>
      <p:pic>
        <p:nvPicPr>
          <p:cNvPr id="6" name="Picture 5"/>
          <p:cNvPicPr>
            <a:picLocks noChangeAspect="1"/>
          </p:cNvPicPr>
          <p:nvPr/>
        </p:nvPicPr>
        <p:blipFill>
          <a:blip r:embed="rId3" cstate="print"/>
          <a:stretch>
            <a:fillRect/>
          </a:stretch>
        </p:blipFill>
        <p:spPr>
          <a:xfrm>
            <a:off x="7467600" y="304800"/>
            <a:ext cx="4127996" cy="54514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7315200" y="5867400"/>
            <a:ext cx="4834978" cy="363176"/>
          </a:xfrm>
          <a:prstGeom prst="rect">
            <a:avLst/>
          </a:prstGeom>
          <a:noFill/>
        </p:spPr>
        <p:txBody>
          <a:bodyPr wrap="none" rtlCol="0">
            <a:spAutoFit/>
          </a:bodyPr>
          <a:lstStyle/>
          <a:p>
            <a:r>
              <a:rPr lang="en-US" sz="800" dirty="0" err="1" smtClean="0">
                <a:solidFill>
                  <a:schemeClr val="bg2"/>
                </a:solidFill>
                <a:latin typeface="Calibri" panose="020F0502020204030204" pitchFamily="34" charset="0"/>
              </a:rPr>
              <a:t>Infography</a:t>
            </a:r>
            <a:r>
              <a:rPr lang="en-US" sz="800" dirty="0" smtClean="0">
                <a:solidFill>
                  <a:schemeClr val="bg2"/>
                </a:solidFill>
                <a:latin typeface="Calibri" panose="020F0502020204030204" pitchFamily="34" charset="0"/>
              </a:rPr>
              <a:t> created by </a:t>
            </a:r>
            <a:r>
              <a:rPr lang="en-US" sz="800" dirty="0" err="1" smtClean="0">
                <a:solidFill>
                  <a:schemeClr val="bg2"/>
                </a:solidFill>
                <a:latin typeface="Calibri" panose="020F0502020204030204" pitchFamily="34" charset="0"/>
              </a:rPr>
              <a:t>InCycle</a:t>
            </a:r>
            <a:r>
              <a:rPr lang="en-US" sz="800" dirty="0" smtClean="0">
                <a:solidFill>
                  <a:schemeClr val="bg2"/>
                </a:solidFill>
                <a:latin typeface="Calibri" panose="020F0502020204030204" pitchFamily="34" charset="0"/>
              </a:rPr>
              <a:t> Software</a:t>
            </a:r>
          </a:p>
          <a:p>
            <a:r>
              <a:rPr lang="en-US" sz="800" dirty="0" smtClean="0">
                <a:solidFill>
                  <a:schemeClr val="bg2"/>
                </a:solidFill>
                <a:latin typeface="Calibri" panose="020F0502020204030204" pitchFamily="34" charset="0"/>
              </a:rPr>
              <a:t>Source information from Forrester:  The Total, Economic Impact of Microsoft Application Life Cycle </a:t>
            </a:r>
            <a:r>
              <a:rPr lang="en-US" sz="800" dirty="0" err="1" smtClean="0">
                <a:solidFill>
                  <a:schemeClr val="bg2"/>
                </a:solidFill>
                <a:latin typeface="Calibri" panose="020F0502020204030204" pitchFamily="34" charset="0"/>
              </a:rPr>
              <a:t>Mangement</a:t>
            </a:r>
            <a:endParaRPr lang="en-US" sz="800" dirty="0">
              <a:solidFill>
                <a:schemeClr val="bg2"/>
              </a:solidFill>
              <a:latin typeface="Calibri" panose="020F0502020204030204" pitchFamily="34" charset="0"/>
            </a:endParaRPr>
          </a:p>
        </p:txBody>
      </p:sp>
    </p:spTree>
    <p:extLst>
      <p:ext uri="{BB962C8B-B14F-4D97-AF65-F5344CB8AC3E}">
        <p14:creationId xmlns:p14="http://schemas.microsoft.com/office/powerpoint/2010/main" val="21307955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Deliverables – Pre-NTI</a:t>
            </a:r>
            <a:endParaRPr lang="en-US" dirty="0"/>
          </a:p>
        </p:txBody>
      </p:sp>
      <p:sp>
        <p:nvSpPr>
          <p:cNvPr id="3" name="Content Placeholder 2"/>
          <p:cNvSpPr>
            <a:spLocks noGrp="1"/>
          </p:cNvSpPr>
          <p:nvPr>
            <p:ph idx="1"/>
          </p:nvPr>
        </p:nvSpPr>
        <p:spPr>
          <a:xfrm>
            <a:off x="2208213" y="1295400"/>
            <a:ext cx="8229600" cy="4724400"/>
          </a:xfrm>
        </p:spPr>
        <p:txBody>
          <a:bodyPr/>
          <a:lstStyle/>
          <a:p>
            <a:pPr marL="0" indent="0">
              <a:buNone/>
            </a:pPr>
            <a:endParaRPr lang="en-US" sz="1800" dirty="0"/>
          </a:p>
          <a:p>
            <a:pPr marL="0" indent="0">
              <a:buNone/>
            </a:pPr>
            <a:r>
              <a:rPr lang="en-US" sz="2400" b="1" dirty="0" smtClean="0"/>
              <a:t>We are ready to enter Explore when we have:</a:t>
            </a:r>
            <a:endParaRPr lang="en-US" sz="1400" dirty="0"/>
          </a:p>
          <a:p>
            <a:pPr lvl="2"/>
            <a:r>
              <a:rPr lang="en-US" dirty="0" smtClean="0"/>
              <a:t>System Requirements</a:t>
            </a:r>
          </a:p>
          <a:p>
            <a:pPr lvl="2"/>
            <a:r>
              <a:rPr lang="en-US" dirty="0" smtClean="0"/>
              <a:t>Definition of the Service</a:t>
            </a:r>
          </a:p>
          <a:p>
            <a:pPr lvl="2"/>
            <a:r>
              <a:rPr lang="en-US" dirty="0" smtClean="0"/>
              <a:t>Draft </a:t>
            </a:r>
            <a:r>
              <a:rPr lang="en-US" dirty="0"/>
              <a:t>of ‘Cost of Service</a:t>
            </a:r>
            <a:r>
              <a:rPr lang="en-US" dirty="0" smtClean="0"/>
              <a:t>’</a:t>
            </a:r>
          </a:p>
          <a:p>
            <a:pPr lvl="2"/>
            <a:r>
              <a:rPr lang="en-US" dirty="0" smtClean="0"/>
              <a:t>Engaged </a:t>
            </a:r>
            <a:r>
              <a:rPr lang="en-US" dirty="0"/>
              <a:t>additional candidate </a:t>
            </a:r>
            <a:r>
              <a:rPr lang="en-US" dirty="0" smtClean="0"/>
              <a:t>Divisions</a:t>
            </a:r>
          </a:p>
          <a:p>
            <a:pPr lvl="2"/>
            <a:r>
              <a:rPr lang="en-US" dirty="0" smtClean="0"/>
              <a:t>System Architecture</a:t>
            </a:r>
          </a:p>
          <a:p>
            <a:pPr lvl="2"/>
            <a:r>
              <a:rPr lang="en-US" dirty="0" smtClean="0"/>
              <a:t>Draft of Service Level Agreement (SLA)</a:t>
            </a:r>
          </a:p>
          <a:p>
            <a:pPr lvl="2"/>
            <a:r>
              <a:rPr lang="en-US" dirty="0" smtClean="0"/>
              <a:t>CTOC Presentation</a:t>
            </a:r>
            <a:endParaRPr lang="en-US" dirty="0" smtClean="0"/>
          </a:p>
          <a:p>
            <a:pPr lvl="2"/>
            <a:endParaRPr lang="en-US" dirty="0" smtClean="0"/>
          </a:p>
          <a:p>
            <a:endParaRPr lang="en-US" sz="1600" dirty="0"/>
          </a:p>
        </p:txBody>
      </p:sp>
    </p:spTree>
    <p:extLst>
      <p:ext uri="{BB962C8B-B14F-4D97-AF65-F5344CB8AC3E}">
        <p14:creationId xmlns:p14="http://schemas.microsoft.com/office/powerpoint/2010/main" val="1746942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Term Plan</a:t>
            </a:r>
            <a:endParaRPr lang="en-US" dirty="0"/>
          </a:p>
        </p:txBody>
      </p:sp>
      <p:sp>
        <p:nvSpPr>
          <p:cNvPr id="3" name="Content Placeholder 2"/>
          <p:cNvSpPr>
            <a:spLocks noGrp="1"/>
          </p:cNvSpPr>
          <p:nvPr>
            <p:ph idx="1"/>
          </p:nvPr>
        </p:nvSpPr>
        <p:spPr>
          <a:xfrm>
            <a:off x="2208213" y="1295400"/>
            <a:ext cx="8229600" cy="4724400"/>
          </a:xfrm>
        </p:spPr>
        <p:txBody>
          <a:bodyPr/>
          <a:lstStyle/>
          <a:p>
            <a:pPr marL="0" indent="0">
              <a:buNone/>
            </a:pPr>
            <a:r>
              <a:rPr lang="en-US" b="1" dirty="0" smtClean="0"/>
              <a:t>In Explore we plan to</a:t>
            </a:r>
            <a:r>
              <a:rPr lang="en-US" sz="2400" b="1" dirty="0" smtClean="0"/>
              <a:t>:</a:t>
            </a:r>
            <a:endParaRPr lang="en-US" sz="1400" dirty="0"/>
          </a:p>
          <a:p>
            <a:pPr lvl="2"/>
            <a:r>
              <a:rPr lang="en-US" dirty="0" smtClean="0"/>
              <a:t>Implement the Service</a:t>
            </a:r>
          </a:p>
          <a:p>
            <a:pPr lvl="2"/>
            <a:r>
              <a:rPr lang="en-US" dirty="0" smtClean="0"/>
              <a:t>Run Pilot by On boarding specific HISD &amp; SEMS development teams with existing TFS servers</a:t>
            </a:r>
          </a:p>
          <a:p>
            <a:pPr marL="0" indent="0">
              <a:buNone/>
            </a:pPr>
            <a:r>
              <a:rPr lang="en-US" b="1" dirty="0" smtClean="0"/>
              <a:t>Qualify</a:t>
            </a:r>
          </a:p>
          <a:p>
            <a:pPr lvl="2"/>
            <a:r>
              <a:rPr lang="en-US" dirty="0"/>
              <a:t>Expand to include other HIS </a:t>
            </a:r>
            <a:r>
              <a:rPr lang="en-US" dirty="0" smtClean="0"/>
              <a:t>teams (non-TFS)</a:t>
            </a:r>
            <a:endParaRPr lang="en-US" dirty="0"/>
          </a:p>
          <a:p>
            <a:pPr lvl="2"/>
            <a:r>
              <a:rPr lang="en-US" dirty="0"/>
              <a:t>On board SEMS teams/divisions from our </a:t>
            </a:r>
            <a:r>
              <a:rPr lang="en-US" dirty="0" smtClean="0"/>
              <a:t>server</a:t>
            </a:r>
            <a:endParaRPr lang="en-US" b="1" dirty="0" smtClean="0"/>
          </a:p>
          <a:p>
            <a:pPr marL="114300" indent="0">
              <a:buNone/>
            </a:pPr>
            <a:r>
              <a:rPr lang="en-US" b="1" dirty="0" smtClean="0"/>
              <a:t>Deploy</a:t>
            </a:r>
          </a:p>
          <a:p>
            <a:pPr lvl="2"/>
            <a:r>
              <a:rPr lang="en-US" dirty="0" smtClean="0"/>
              <a:t>On board additional teams corporate wide</a:t>
            </a:r>
            <a:endParaRPr lang="en-US" sz="2400" dirty="0" smtClean="0"/>
          </a:p>
          <a:p>
            <a:pPr marL="0" indent="0">
              <a:buNone/>
            </a:pPr>
            <a:endParaRPr lang="en-US" dirty="0" smtClean="0"/>
          </a:p>
          <a:p>
            <a:endParaRPr lang="en-US" sz="1600" dirty="0"/>
          </a:p>
        </p:txBody>
      </p:sp>
    </p:spTree>
    <p:extLst>
      <p:ext uri="{BB962C8B-B14F-4D97-AF65-F5344CB8AC3E}">
        <p14:creationId xmlns:p14="http://schemas.microsoft.com/office/powerpoint/2010/main" val="36895042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ontent Placeholder 4"/>
          <p:cNvGraphicFramePr>
            <a:graphicFrameLocks noGrp="1"/>
          </p:cNvGraphicFramePr>
          <p:nvPr>
            <p:ph idx="1"/>
            <p:extLst>
              <p:ext uri="{D42A27DB-BD31-4B8C-83A1-F6EECF244321}">
                <p14:modId xmlns:p14="http://schemas.microsoft.com/office/powerpoint/2010/main" val="2719244660"/>
              </p:ext>
            </p:extLst>
          </p:nvPr>
        </p:nvGraphicFramePr>
        <p:xfrm>
          <a:off x="799041" y="750816"/>
          <a:ext cx="11199284" cy="5211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Milestone Timeline by Phase</a:t>
            </a:r>
            <a:endParaRPr lang="en-US" dirty="0"/>
          </a:p>
        </p:txBody>
      </p:sp>
      <p:sp>
        <p:nvSpPr>
          <p:cNvPr id="31" name="TextBox 30"/>
          <p:cNvSpPr txBox="1"/>
          <p:nvPr/>
        </p:nvSpPr>
        <p:spPr>
          <a:xfrm>
            <a:off x="3090056" y="4590626"/>
            <a:ext cx="992579" cy="369332"/>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40000"/>
                <a:lumOff val="6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Pre-NTI</a:t>
            </a:r>
            <a:endParaRPr lang="en-US" dirty="0">
              <a:latin typeface="Arial" pitchFamily="34" charset="0"/>
              <a:cs typeface="Arial" pitchFamily="34" charset="0"/>
            </a:endParaRPr>
          </a:p>
        </p:txBody>
      </p:sp>
      <p:cxnSp>
        <p:nvCxnSpPr>
          <p:cNvPr id="32" name="Straight Connector 31"/>
          <p:cNvCxnSpPr/>
          <p:nvPr/>
        </p:nvCxnSpPr>
        <p:spPr>
          <a:xfrm>
            <a:off x="685800" y="4902245"/>
            <a:ext cx="0" cy="533400"/>
          </a:xfrm>
          <a:prstGeom prst="line">
            <a:avLst/>
          </a:prstGeom>
          <a:ln>
            <a:solidFill>
              <a:schemeClr val="accent6">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a:off x="6375550" y="4871468"/>
            <a:ext cx="0" cy="533400"/>
          </a:xfrm>
          <a:prstGeom prst="line">
            <a:avLst/>
          </a:prstGeom>
          <a:ln>
            <a:solidFill>
              <a:schemeClr val="accent6">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p:nvPr/>
        </p:nvCxnSpPr>
        <p:spPr>
          <a:xfrm flipV="1">
            <a:off x="738396" y="5168889"/>
            <a:ext cx="5599195" cy="58"/>
          </a:xfrm>
          <a:prstGeom prst="straightConnector1">
            <a:avLst/>
          </a:prstGeom>
          <a:ln>
            <a:solidFill>
              <a:schemeClr val="accent6">
                <a:lumMod val="60000"/>
                <a:lumOff val="40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8614495" y="4590626"/>
            <a:ext cx="902811" cy="369332"/>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40000"/>
                <a:lumOff val="6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Qualify</a:t>
            </a:r>
            <a:endParaRPr lang="en-US" dirty="0">
              <a:latin typeface="Arial" pitchFamily="34" charset="0"/>
              <a:cs typeface="Arial" pitchFamily="34" charset="0"/>
            </a:endParaRPr>
          </a:p>
        </p:txBody>
      </p:sp>
      <p:cxnSp>
        <p:nvCxnSpPr>
          <p:cNvPr id="36" name="Straight Arrow Connector 35"/>
          <p:cNvCxnSpPr/>
          <p:nvPr/>
        </p:nvCxnSpPr>
        <p:spPr>
          <a:xfrm>
            <a:off x="6413510" y="5168889"/>
            <a:ext cx="1659437" cy="3342"/>
          </a:xfrm>
          <a:prstGeom prst="straightConnector1">
            <a:avLst/>
          </a:prstGeom>
          <a:ln>
            <a:solidFill>
              <a:schemeClr val="accent6">
                <a:lumMod val="60000"/>
                <a:lumOff val="40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7587878" y="5563803"/>
            <a:ext cx="1000595" cy="307777"/>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latin typeface="Arial" pitchFamily="34" charset="0"/>
                <a:cs typeface="Arial" pitchFamily="34" charset="0"/>
              </a:rPr>
              <a:t>Sept </a:t>
            </a:r>
            <a:r>
              <a:rPr lang="en-US" sz="1400" dirty="0">
                <a:latin typeface="Arial" pitchFamily="34" charset="0"/>
                <a:cs typeface="Arial" pitchFamily="34" charset="0"/>
              </a:rPr>
              <a:t>2014</a:t>
            </a:r>
          </a:p>
        </p:txBody>
      </p:sp>
      <p:sp>
        <p:nvSpPr>
          <p:cNvPr id="38" name="TextBox 37"/>
          <p:cNvSpPr txBox="1"/>
          <p:nvPr/>
        </p:nvSpPr>
        <p:spPr>
          <a:xfrm>
            <a:off x="457200" y="5562600"/>
            <a:ext cx="970137" cy="307777"/>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40000"/>
                <a:lumOff val="6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latin typeface="Arial" pitchFamily="34" charset="0"/>
                <a:cs typeface="Arial" pitchFamily="34" charset="0"/>
              </a:rPr>
              <a:t>May </a:t>
            </a:r>
            <a:r>
              <a:rPr lang="en-US" sz="1400" dirty="0">
                <a:latin typeface="Arial" pitchFamily="34" charset="0"/>
                <a:cs typeface="Arial" pitchFamily="34" charset="0"/>
              </a:rPr>
              <a:t>2014</a:t>
            </a:r>
          </a:p>
        </p:txBody>
      </p:sp>
      <p:cxnSp>
        <p:nvCxnSpPr>
          <p:cNvPr id="14" name="Straight Connector 13"/>
          <p:cNvCxnSpPr/>
          <p:nvPr/>
        </p:nvCxnSpPr>
        <p:spPr>
          <a:xfrm>
            <a:off x="8072948" y="4871468"/>
            <a:ext cx="0" cy="533400"/>
          </a:xfrm>
          <a:prstGeom prst="line">
            <a:avLst/>
          </a:prstGeom>
          <a:ln>
            <a:solidFill>
              <a:schemeClr val="accent6">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8072947" y="5168889"/>
            <a:ext cx="1985452" cy="0"/>
          </a:xfrm>
          <a:prstGeom prst="straightConnector1">
            <a:avLst/>
          </a:prstGeom>
          <a:ln>
            <a:solidFill>
              <a:schemeClr val="accent6">
                <a:lumMod val="60000"/>
                <a:lumOff val="40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058400" y="4871468"/>
            <a:ext cx="0" cy="533400"/>
          </a:xfrm>
          <a:prstGeom prst="line">
            <a:avLst/>
          </a:prstGeom>
          <a:ln>
            <a:solidFill>
              <a:schemeClr val="accent6">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6811696" y="4590626"/>
            <a:ext cx="966931" cy="369332"/>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40000"/>
                <a:lumOff val="6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Explore</a:t>
            </a:r>
            <a:endParaRPr lang="en-US" dirty="0">
              <a:latin typeface="Arial" pitchFamily="34" charset="0"/>
              <a:cs typeface="Arial" pitchFamily="34" charset="0"/>
            </a:endParaRPr>
          </a:p>
        </p:txBody>
      </p:sp>
      <p:sp>
        <p:nvSpPr>
          <p:cNvPr id="19" name="TextBox 18"/>
          <p:cNvSpPr txBox="1"/>
          <p:nvPr/>
        </p:nvSpPr>
        <p:spPr>
          <a:xfrm>
            <a:off x="10494546" y="4590626"/>
            <a:ext cx="902811" cy="369332"/>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40000"/>
                <a:lumOff val="6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latin typeface="Arial" pitchFamily="34" charset="0"/>
                <a:cs typeface="Arial" pitchFamily="34" charset="0"/>
              </a:rPr>
              <a:t>Deploy</a:t>
            </a:r>
            <a:endParaRPr lang="en-US" dirty="0">
              <a:latin typeface="Arial" pitchFamily="34" charset="0"/>
              <a:cs typeface="Arial" pitchFamily="34" charset="0"/>
            </a:endParaRPr>
          </a:p>
        </p:txBody>
      </p:sp>
      <p:cxnSp>
        <p:nvCxnSpPr>
          <p:cNvPr id="20" name="Straight Arrow Connector 19"/>
          <p:cNvCxnSpPr/>
          <p:nvPr/>
        </p:nvCxnSpPr>
        <p:spPr>
          <a:xfrm>
            <a:off x="10058400" y="5168889"/>
            <a:ext cx="1338957" cy="1"/>
          </a:xfrm>
          <a:prstGeom prst="straightConnector1">
            <a:avLst/>
          </a:prstGeom>
          <a:ln>
            <a:solidFill>
              <a:schemeClr val="accent6">
                <a:lumMod val="60000"/>
                <a:lumOff val="40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5803809" y="5562599"/>
            <a:ext cx="950901" cy="307777"/>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smtClean="0">
                <a:latin typeface="Arial" pitchFamily="34" charset="0"/>
                <a:cs typeface="Arial" pitchFamily="34" charset="0"/>
              </a:rPr>
              <a:t>July </a:t>
            </a:r>
            <a:r>
              <a:rPr lang="en-US" sz="1400" dirty="0">
                <a:latin typeface="Arial" pitchFamily="34" charset="0"/>
                <a:cs typeface="Arial" pitchFamily="34" charset="0"/>
              </a:rPr>
              <a:t>2014</a:t>
            </a:r>
          </a:p>
        </p:txBody>
      </p:sp>
      <p:sp>
        <p:nvSpPr>
          <p:cNvPr id="23" name="TextBox 22"/>
          <p:cNvSpPr txBox="1"/>
          <p:nvPr/>
        </p:nvSpPr>
        <p:spPr>
          <a:xfrm>
            <a:off x="9677400" y="5562599"/>
            <a:ext cx="950901" cy="307777"/>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8900000" scaled="1"/>
            <a:tileRect/>
          </a:gradFill>
          <a:ln>
            <a:solidFill>
              <a:schemeClr val="accent6">
                <a:lumMod val="60000"/>
                <a:lumOff val="40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400" dirty="0">
                <a:latin typeface="Arial" pitchFamily="34" charset="0"/>
                <a:cs typeface="Arial" pitchFamily="34" charset="0"/>
              </a:rPr>
              <a:t>Dec 2014</a:t>
            </a:r>
          </a:p>
        </p:txBody>
      </p:sp>
    </p:spTree>
    <p:extLst>
      <p:ext uri="{BB962C8B-B14F-4D97-AF65-F5344CB8AC3E}">
        <p14:creationId xmlns:p14="http://schemas.microsoft.com/office/powerpoint/2010/main" val="89043849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Resources</a:t>
            </a:r>
            <a:endParaRPr lang="en-US" dirty="0"/>
          </a:p>
        </p:txBody>
      </p:sp>
      <p:sp>
        <p:nvSpPr>
          <p:cNvPr id="3" name="Content Placeholder 2"/>
          <p:cNvSpPr>
            <a:spLocks noGrp="1"/>
          </p:cNvSpPr>
          <p:nvPr>
            <p:ph idx="1"/>
          </p:nvPr>
        </p:nvSpPr>
        <p:spPr/>
        <p:txBody>
          <a:bodyPr/>
          <a:lstStyle/>
          <a:p>
            <a:r>
              <a:rPr lang="en-US" dirty="0" smtClean="0"/>
              <a:t>Resource – Total </a:t>
            </a:r>
            <a:r>
              <a:rPr lang="en-US" dirty="0"/>
              <a:t>1</a:t>
            </a:r>
            <a:r>
              <a:rPr lang="en-US" dirty="0" smtClean="0"/>
              <a:t>.25 FTE</a:t>
            </a:r>
          </a:p>
          <a:p>
            <a:pPr lvl="1"/>
            <a:r>
              <a:rPr lang="en-US" dirty="0" smtClean="0"/>
              <a:t>Mike O’Brien – 1.0 FTE</a:t>
            </a:r>
          </a:p>
          <a:p>
            <a:pPr lvl="1"/>
            <a:r>
              <a:rPr lang="en-US" dirty="0" smtClean="0"/>
              <a:t>Phil Savoie – 0.25 FTE</a:t>
            </a:r>
          </a:p>
          <a:p>
            <a:r>
              <a:rPr lang="en-US" dirty="0" smtClean="0"/>
              <a:t>HISD Resources</a:t>
            </a:r>
          </a:p>
          <a:p>
            <a:pPr lvl="1"/>
            <a:r>
              <a:rPr lang="en-US" dirty="0" smtClean="0"/>
              <a:t>Dave Schaller</a:t>
            </a:r>
          </a:p>
          <a:p>
            <a:pPr lvl="1"/>
            <a:r>
              <a:rPr lang="en-US" dirty="0" smtClean="0"/>
              <a:t>Scott Howard</a:t>
            </a:r>
          </a:p>
          <a:p>
            <a:r>
              <a:rPr lang="en-US" dirty="0" smtClean="0"/>
              <a:t>Consultants</a:t>
            </a:r>
          </a:p>
          <a:p>
            <a:pPr lvl="1"/>
            <a:r>
              <a:rPr lang="en-US" dirty="0" smtClean="0"/>
              <a:t>Microsoft Consulting Services (MCS) – </a:t>
            </a:r>
            <a:r>
              <a:rPr lang="en-US" sz="2000" i="0" dirty="0" smtClean="0">
                <a:solidFill>
                  <a:schemeClr val="tx1"/>
                </a:solidFill>
              </a:rPr>
              <a:t>Currently engaged with HISD to assess and recommend a TFS strategy and architecture</a:t>
            </a:r>
          </a:p>
          <a:p>
            <a:pPr lvl="1"/>
            <a:r>
              <a:rPr lang="en-US" dirty="0" smtClean="0"/>
              <a:t>Don Carlson</a:t>
            </a:r>
            <a:endParaRPr lang="en-US" dirty="0"/>
          </a:p>
          <a:p>
            <a:endParaRPr lang="en-US" dirty="0"/>
          </a:p>
        </p:txBody>
      </p:sp>
    </p:spTree>
    <p:extLst>
      <p:ext uri="{BB962C8B-B14F-4D97-AF65-F5344CB8AC3E}">
        <p14:creationId xmlns:p14="http://schemas.microsoft.com/office/powerpoint/2010/main" val="5847851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3" y="231776"/>
            <a:ext cx="8229600" cy="530225"/>
          </a:xfrm>
        </p:spPr>
        <p:txBody>
          <a:bodyPr>
            <a:noAutofit/>
          </a:bodyPr>
          <a:lstStyle/>
          <a:p>
            <a:r>
              <a:rPr lang="en-US" dirty="0" smtClean="0">
                <a:solidFill>
                  <a:schemeClr val="tx2">
                    <a:lumMod val="60000"/>
                    <a:lumOff val="40000"/>
                  </a:schemeClr>
                </a:solidFill>
              </a:rPr>
              <a:t>Thank You</a:t>
            </a:r>
            <a:endParaRPr lang="en-US" dirty="0">
              <a:solidFill>
                <a:schemeClr val="tx2">
                  <a:lumMod val="60000"/>
                  <a:lumOff val="40000"/>
                </a:schemeClr>
              </a:solidFill>
            </a:endParaRPr>
          </a:p>
        </p:txBody>
      </p:sp>
      <p:sp>
        <p:nvSpPr>
          <p:cNvPr id="3" name="Content Placeholder 2"/>
          <p:cNvSpPr>
            <a:spLocks noGrp="1"/>
          </p:cNvSpPr>
          <p:nvPr>
            <p:ph idx="1"/>
          </p:nvPr>
        </p:nvSpPr>
        <p:spPr>
          <a:xfrm>
            <a:off x="2514600" y="1295400"/>
            <a:ext cx="7086600" cy="5105400"/>
          </a:xfrm>
        </p:spPr>
        <p:txBody>
          <a:bodyPr>
            <a:normAutofit/>
          </a:bodyPr>
          <a:lstStyle/>
          <a:p>
            <a:pPr>
              <a:buClrTx/>
            </a:pPr>
            <a:r>
              <a:rPr lang="en-US" sz="2400" dirty="0"/>
              <a:t>Q&amp;A</a:t>
            </a:r>
          </a:p>
          <a:p>
            <a:pPr marL="0" indent="0">
              <a:buClrTx/>
              <a:buNone/>
            </a:pPr>
            <a:endParaRPr lang="en-US" sz="2400" dirty="0"/>
          </a:p>
        </p:txBody>
      </p:sp>
    </p:spTree>
    <p:extLst>
      <p:ext uri="{BB962C8B-B14F-4D97-AF65-F5344CB8AC3E}">
        <p14:creationId xmlns:p14="http://schemas.microsoft.com/office/powerpoint/2010/main" val="2778585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 of a System Candidate Architecture</a:t>
            </a:r>
            <a:endParaRPr lang="en-US" dirty="0"/>
          </a:p>
        </p:txBody>
      </p:sp>
      <p:sp>
        <p:nvSpPr>
          <p:cNvPr id="3" name="Content Placeholder 2"/>
          <p:cNvSpPr>
            <a:spLocks noGrp="1"/>
          </p:cNvSpPr>
          <p:nvPr>
            <p:ph idx="1"/>
          </p:nvPr>
        </p:nvSpPr>
        <p:spPr/>
        <p:txBody>
          <a:bodyPr/>
          <a:lstStyle/>
          <a:p>
            <a:r>
              <a:rPr lang="en-US" dirty="0" smtClean="0"/>
              <a:t>Deployment location - </a:t>
            </a:r>
            <a:r>
              <a:rPr lang="en-US" sz="2400" dirty="0" smtClean="0">
                <a:solidFill>
                  <a:schemeClr val="bg2"/>
                </a:solidFill>
              </a:rPr>
              <a:t>Cloud vs. 3M Data Center</a:t>
            </a:r>
            <a:r>
              <a:rPr lang="en-US" dirty="0" smtClean="0"/>
              <a:t> </a:t>
            </a:r>
          </a:p>
          <a:p>
            <a:r>
              <a:rPr lang="en-US" dirty="0" smtClean="0"/>
              <a:t>Level of Service – </a:t>
            </a:r>
            <a:r>
              <a:rPr lang="en-US" sz="2400" dirty="0" smtClean="0">
                <a:solidFill>
                  <a:schemeClr val="bg2"/>
                </a:solidFill>
              </a:rPr>
              <a:t>SOP for maintenance, support, backup, data retention</a:t>
            </a:r>
            <a:endParaRPr lang="en-US" dirty="0" smtClean="0">
              <a:solidFill>
                <a:schemeClr val="bg2"/>
              </a:solidFill>
            </a:endParaRPr>
          </a:p>
          <a:p>
            <a:r>
              <a:rPr lang="en-US" dirty="0" smtClean="0"/>
              <a:t>Upgrade Path - </a:t>
            </a:r>
            <a:r>
              <a:rPr lang="en-US" sz="2400" dirty="0" smtClean="0">
                <a:solidFill>
                  <a:schemeClr val="bg2"/>
                </a:solidFill>
              </a:rPr>
              <a:t>SOP for upgrades</a:t>
            </a:r>
          </a:p>
          <a:p>
            <a:r>
              <a:rPr lang="en-US" dirty="0"/>
              <a:t>Hardware </a:t>
            </a:r>
            <a:r>
              <a:rPr lang="en-US" dirty="0" smtClean="0"/>
              <a:t>Needs</a:t>
            </a:r>
          </a:p>
          <a:p>
            <a:pPr lvl="1"/>
            <a:r>
              <a:rPr lang="en-US" dirty="0" smtClean="0"/>
              <a:t>High Availability</a:t>
            </a:r>
          </a:p>
          <a:p>
            <a:pPr lvl="1"/>
            <a:r>
              <a:rPr lang="en-US" dirty="0" smtClean="0"/>
              <a:t>Scales to peak system usage</a:t>
            </a:r>
          </a:p>
          <a:p>
            <a:r>
              <a:rPr lang="en-US" dirty="0" smtClean="0"/>
              <a:t>Software </a:t>
            </a:r>
            <a:r>
              <a:rPr lang="en-US" dirty="0"/>
              <a:t>/ </a:t>
            </a:r>
            <a:r>
              <a:rPr lang="en-US" dirty="0" smtClean="0"/>
              <a:t>Licensing</a:t>
            </a:r>
          </a:p>
          <a:p>
            <a:pPr marL="0" indent="0">
              <a:buNone/>
            </a:pPr>
            <a:endParaRPr lang="en-US" sz="24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645456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3" y="231776"/>
            <a:ext cx="8229600" cy="530225"/>
          </a:xfrm>
        </p:spPr>
        <p:txBody>
          <a:bodyPr>
            <a:normAutofit/>
          </a:bodyPr>
          <a:lstStyle/>
          <a:p>
            <a:r>
              <a:rPr lang="en-US" dirty="0" smtClean="0">
                <a:solidFill>
                  <a:schemeClr val="tx2">
                    <a:lumMod val="60000"/>
                    <a:lumOff val="40000"/>
                  </a:schemeClr>
                </a:solidFill>
              </a:rPr>
              <a:t>NTI-Core: Software Life-cycle Support System</a:t>
            </a:r>
            <a:endParaRPr lang="en-US" dirty="0">
              <a:solidFill>
                <a:schemeClr val="tx2">
                  <a:lumMod val="60000"/>
                  <a:lumOff val="40000"/>
                </a:schemeClr>
              </a:solidFill>
            </a:endParaRPr>
          </a:p>
        </p:txBody>
      </p:sp>
      <p:sp>
        <p:nvSpPr>
          <p:cNvPr id="6" name="TextBox 5"/>
          <p:cNvSpPr txBox="1"/>
          <p:nvPr/>
        </p:nvSpPr>
        <p:spPr>
          <a:xfrm>
            <a:off x="1371600" y="1192146"/>
            <a:ext cx="4593771" cy="2849989"/>
          </a:xfrm>
          <a:prstGeom prst="rect">
            <a:avLst/>
          </a:prstGeom>
          <a:noFill/>
        </p:spPr>
        <p:txBody>
          <a:bodyPr wrap="square" lIns="91418" tIns="45709" rIns="91418" bIns="45709">
            <a:spAutoFit/>
          </a:bodyPr>
          <a:lstStyle/>
          <a:p>
            <a:pPr marL="234894" indent="-234894">
              <a:defRPr/>
            </a:pPr>
            <a:r>
              <a:rPr lang="en-US" sz="1400" b="1" dirty="0">
                <a:solidFill>
                  <a:srgbClr val="000000"/>
                </a:solidFill>
                <a:latin typeface="Arial Narrow" pitchFamily="34" charset="0"/>
              </a:rPr>
              <a:t>Technology:</a:t>
            </a:r>
          </a:p>
          <a:p>
            <a:pPr marL="234894" indent="-234894">
              <a:buFont typeface="Arial" pitchFamily="34" charset="0"/>
              <a:buChar char="•"/>
              <a:defRPr/>
            </a:pPr>
            <a:r>
              <a:rPr lang="en-US" sz="1400" dirty="0" smtClean="0">
                <a:solidFill>
                  <a:srgbClr val="000000"/>
                </a:solidFill>
                <a:latin typeface="Arial Narrow" pitchFamily="34" charset="0"/>
              </a:rPr>
              <a:t>Establish a Software Life-cycle Support System (SLSS) by leveraging Microsoft Team Foundation Server (TFS).</a:t>
            </a:r>
          </a:p>
          <a:p>
            <a:pPr marL="234894" indent="-234894">
              <a:buFont typeface="Arial" pitchFamily="34" charset="0"/>
              <a:buChar char="•"/>
              <a:defRPr/>
            </a:pPr>
            <a:endParaRPr lang="en-US" sz="1400" dirty="0">
              <a:solidFill>
                <a:srgbClr val="000000"/>
              </a:solidFill>
              <a:latin typeface="Arial Narrow" pitchFamily="34" charset="0"/>
            </a:endParaRPr>
          </a:p>
          <a:p>
            <a:pPr marL="234894" indent="-234894">
              <a:defRPr/>
            </a:pPr>
            <a:r>
              <a:rPr lang="en-US" sz="1400" b="1" dirty="0">
                <a:solidFill>
                  <a:srgbClr val="000000"/>
                </a:solidFill>
                <a:latin typeface="Arial Narrow" pitchFamily="34" charset="0"/>
              </a:rPr>
              <a:t>Objectives:</a:t>
            </a:r>
          </a:p>
          <a:p>
            <a:pPr marL="234894" indent="-234894">
              <a:buFont typeface="Arial" pitchFamily="34" charset="0"/>
              <a:buChar char="•"/>
              <a:defRPr/>
            </a:pPr>
            <a:r>
              <a:rPr lang="en-US" sz="1400" dirty="0">
                <a:solidFill>
                  <a:srgbClr val="000000"/>
                </a:solidFill>
                <a:latin typeface="Arial Narrow" pitchFamily="34" charset="0"/>
              </a:rPr>
              <a:t>Create System Architecture candidate</a:t>
            </a:r>
          </a:p>
          <a:p>
            <a:pPr marL="234894" indent="-234894">
              <a:buFont typeface="Arial" pitchFamily="34" charset="0"/>
              <a:buChar char="•"/>
              <a:defRPr/>
            </a:pPr>
            <a:r>
              <a:rPr lang="en-US" sz="1400" dirty="0">
                <a:solidFill>
                  <a:srgbClr val="000000"/>
                </a:solidFill>
                <a:latin typeface="Arial Narrow" pitchFamily="34" charset="0"/>
              </a:rPr>
              <a:t>Determine estimated cost of deployment and service</a:t>
            </a:r>
          </a:p>
          <a:p>
            <a:pPr marL="234894" indent="-234894">
              <a:buFont typeface="Arial" pitchFamily="34" charset="0"/>
              <a:buChar char="•"/>
              <a:defRPr/>
            </a:pPr>
            <a:r>
              <a:rPr lang="en-US" sz="1400" dirty="0">
                <a:solidFill>
                  <a:srgbClr val="000000"/>
                </a:solidFill>
                <a:latin typeface="Arial Narrow" pitchFamily="34" charset="0"/>
              </a:rPr>
              <a:t>Draft Service Level Agreement (SLA)</a:t>
            </a:r>
          </a:p>
          <a:p>
            <a:pPr marL="234894" indent="-234894">
              <a:buFont typeface="Arial" pitchFamily="34" charset="0"/>
              <a:buChar char="•"/>
              <a:defRPr/>
            </a:pPr>
            <a:r>
              <a:rPr lang="en-US" sz="1400" dirty="0">
                <a:solidFill>
                  <a:srgbClr val="000000"/>
                </a:solidFill>
                <a:latin typeface="Arial Narrow" pitchFamily="34" charset="0"/>
              </a:rPr>
              <a:t>Determine interest of other divisions</a:t>
            </a:r>
          </a:p>
          <a:p>
            <a:pPr marL="234894" indent="-234894">
              <a:buFont typeface="Arial" pitchFamily="34" charset="0"/>
              <a:buChar char="•"/>
              <a:defRPr/>
            </a:pPr>
            <a:endParaRPr lang="en-US" sz="1400" dirty="0">
              <a:solidFill>
                <a:srgbClr val="000000"/>
              </a:solidFill>
              <a:latin typeface="Arial Narrow" pitchFamily="34" charset="0"/>
            </a:endParaRPr>
          </a:p>
          <a:p>
            <a:pPr marL="234894" indent="-234894">
              <a:defRPr/>
            </a:pPr>
            <a:endParaRPr lang="en-US" sz="1400" dirty="0">
              <a:solidFill>
                <a:srgbClr val="000000"/>
              </a:solidFill>
              <a:latin typeface="Arial Narrow" pitchFamily="34" charset="0"/>
            </a:endParaRPr>
          </a:p>
        </p:txBody>
      </p:sp>
      <p:grpSp>
        <p:nvGrpSpPr>
          <p:cNvPr id="7" name="Group 6"/>
          <p:cNvGrpSpPr/>
          <p:nvPr/>
        </p:nvGrpSpPr>
        <p:grpSpPr>
          <a:xfrm>
            <a:off x="6172200" y="1211062"/>
            <a:ext cx="4341564" cy="3970539"/>
            <a:chOff x="4648200" y="1211061"/>
            <a:chExt cx="4341564" cy="3970539"/>
          </a:xfrm>
        </p:grpSpPr>
        <p:sp>
          <p:nvSpPr>
            <p:cNvPr id="8" name="Rectangle 6"/>
            <p:cNvSpPr>
              <a:spLocks noChangeArrowheads="1"/>
            </p:cNvSpPr>
            <p:nvPr/>
          </p:nvSpPr>
          <p:spPr bwMode="auto">
            <a:xfrm>
              <a:off x="4648200" y="1718633"/>
              <a:ext cx="4340225" cy="3462967"/>
            </a:xfrm>
            <a:prstGeom prst="rect">
              <a:avLst/>
            </a:prstGeom>
            <a:noFill/>
            <a:ln w="9525">
              <a:solidFill>
                <a:schemeClr val="tx1"/>
              </a:solidFill>
              <a:miter lim="800000"/>
              <a:headEnd/>
              <a:tailEnd/>
            </a:ln>
          </p:spPr>
          <p:txBody>
            <a:bodyPr wrap="none" lIns="91418" tIns="45709" rIns="91418" bIns="45709" anchor="ctr"/>
            <a:lstStyle/>
            <a:p>
              <a:pPr fontAlgn="base">
                <a:spcBef>
                  <a:spcPct val="0"/>
                </a:spcBef>
                <a:spcAft>
                  <a:spcPct val="0"/>
                </a:spcAft>
              </a:pPr>
              <a:endParaRPr lang="en-US">
                <a:solidFill>
                  <a:srgbClr val="000000"/>
                </a:solidFill>
              </a:endParaRPr>
            </a:p>
          </p:txBody>
        </p:sp>
        <p:sp>
          <p:nvSpPr>
            <p:cNvPr id="9" name="TextBox 33"/>
            <p:cNvSpPr txBox="1">
              <a:spLocks noChangeArrowheads="1"/>
            </p:cNvSpPr>
            <p:nvPr/>
          </p:nvSpPr>
          <p:spPr bwMode="auto">
            <a:xfrm>
              <a:off x="4649692" y="1211061"/>
              <a:ext cx="4340072" cy="466725"/>
            </a:xfrm>
            <a:prstGeom prst="rect">
              <a:avLst/>
            </a:prstGeom>
            <a:noFill/>
            <a:ln w="9525">
              <a:solidFill>
                <a:schemeClr val="tx1"/>
              </a:solidFill>
              <a:miter lim="800000"/>
              <a:headEnd/>
              <a:tailEnd/>
            </a:ln>
          </p:spPr>
          <p:txBody>
            <a:bodyPr lIns="91418" tIns="45709" rIns="91418" bIns="45709" anchor="ctr"/>
            <a:lstStyle/>
            <a:p>
              <a:pPr fontAlgn="base">
                <a:spcBef>
                  <a:spcPct val="0"/>
                </a:spcBef>
                <a:spcAft>
                  <a:spcPct val="0"/>
                </a:spcAft>
              </a:pPr>
              <a:r>
                <a:rPr lang="en-US" sz="1500" b="1" dirty="0">
                  <a:solidFill>
                    <a:srgbClr val="000000"/>
                  </a:solidFill>
                  <a:latin typeface="Arial Narrow" pitchFamily="34" charset="0"/>
                </a:rPr>
                <a:t>Businesses</a:t>
              </a:r>
              <a:r>
                <a:rPr lang="en-US" sz="1500" dirty="0">
                  <a:solidFill>
                    <a:srgbClr val="000000"/>
                  </a:solidFill>
                  <a:latin typeface="Arial Narrow" pitchFamily="34" charset="0"/>
                </a:rPr>
                <a:t> – HISD, TSSD, IPD</a:t>
              </a:r>
            </a:p>
          </p:txBody>
        </p:sp>
      </p:grpSp>
      <p:sp>
        <p:nvSpPr>
          <p:cNvPr id="10" name="Text Box 4"/>
          <p:cNvSpPr txBox="1">
            <a:spLocks noChangeArrowheads="1"/>
          </p:cNvSpPr>
          <p:nvPr/>
        </p:nvSpPr>
        <p:spPr bwMode="auto">
          <a:xfrm>
            <a:off x="6188075" y="1733540"/>
            <a:ext cx="4406900" cy="3293187"/>
          </a:xfrm>
          <a:prstGeom prst="rect">
            <a:avLst/>
          </a:prstGeom>
          <a:noFill/>
          <a:ln w="9525">
            <a:noFill/>
            <a:miter lim="800000"/>
            <a:headEnd/>
            <a:tailEnd/>
          </a:ln>
        </p:spPr>
        <p:txBody>
          <a:bodyPr lIns="91418" tIns="45709" rIns="91418" bIns="45709">
            <a:spAutoFit/>
          </a:bodyPr>
          <a:lstStyle/>
          <a:p>
            <a:pPr>
              <a:defRPr/>
            </a:pPr>
            <a:r>
              <a:rPr lang="en-US" sz="1600" b="1" dirty="0">
                <a:solidFill>
                  <a:srgbClr val="000000"/>
                </a:solidFill>
                <a:latin typeface="Arial Narrow" pitchFamily="34" charset="0"/>
              </a:rPr>
              <a:t>Status:  </a:t>
            </a:r>
            <a:r>
              <a:rPr lang="en-US" sz="1600" dirty="0">
                <a:solidFill>
                  <a:srgbClr val="000000"/>
                </a:solidFill>
                <a:latin typeface="Arial Narrow" pitchFamily="34" charset="0"/>
              </a:rPr>
              <a:t>NTI – Core  Initiation into Pre-NTI</a:t>
            </a:r>
          </a:p>
          <a:p>
            <a:pPr>
              <a:defRPr/>
            </a:pPr>
            <a:endParaRPr lang="en-US" sz="1600" b="1" dirty="0">
              <a:solidFill>
                <a:srgbClr val="000000"/>
              </a:solidFill>
              <a:latin typeface="Arial Narrow" pitchFamily="34" charset="0"/>
            </a:endParaRPr>
          </a:p>
          <a:p>
            <a:pPr>
              <a:defRPr/>
            </a:pPr>
            <a:r>
              <a:rPr lang="en-US" sz="1600" b="1" dirty="0">
                <a:solidFill>
                  <a:srgbClr val="000000"/>
                </a:solidFill>
                <a:latin typeface="Arial Narrow" pitchFamily="34" charset="0"/>
              </a:rPr>
              <a:t>Resources:</a:t>
            </a:r>
          </a:p>
          <a:p>
            <a:pPr>
              <a:defRPr/>
            </a:pPr>
            <a:r>
              <a:rPr lang="en-US" sz="1400" dirty="0" smtClean="0">
                <a:solidFill>
                  <a:srgbClr val="000000"/>
                </a:solidFill>
                <a:latin typeface="Arial Narrow" pitchFamily="34" charset="0"/>
              </a:rPr>
              <a:t>1.25 </a:t>
            </a:r>
            <a:r>
              <a:rPr lang="en-US" sz="1400" dirty="0">
                <a:solidFill>
                  <a:srgbClr val="000000"/>
                </a:solidFill>
                <a:latin typeface="Arial Narrow" pitchFamily="34" charset="0"/>
              </a:rPr>
              <a:t>FTE for </a:t>
            </a:r>
          </a:p>
          <a:p>
            <a:pPr lvl="1">
              <a:buFont typeface="Arial" pitchFamily="34" charset="0"/>
              <a:buChar char="•"/>
              <a:defRPr/>
            </a:pPr>
            <a:r>
              <a:rPr lang="en-US" sz="1400" dirty="0">
                <a:solidFill>
                  <a:srgbClr val="000000"/>
                </a:solidFill>
                <a:latin typeface="Arial Narrow" pitchFamily="34" charset="0"/>
              </a:rPr>
              <a:t> Mike O’Brien		1.0 FTE</a:t>
            </a:r>
          </a:p>
          <a:p>
            <a:pPr lvl="1">
              <a:buFont typeface="Arial" pitchFamily="34" charset="0"/>
              <a:buChar char="•"/>
              <a:defRPr/>
            </a:pPr>
            <a:r>
              <a:rPr lang="en-US" sz="1400" dirty="0">
                <a:solidFill>
                  <a:srgbClr val="000000"/>
                </a:solidFill>
                <a:latin typeface="Arial Narrow" pitchFamily="34" charset="0"/>
              </a:rPr>
              <a:t> Phil Savoie		0.25 </a:t>
            </a:r>
            <a:r>
              <a:rPr lang="en-US" sz="1400" dirty="0" smtClean="0">
                <a:solidFill>
                  <a:srgbClr val="000000"/>
                </a:solidFill>
                <a:latin typeface="Arial Narrow" pitchFamily="34" charset="0"/>
              </a:rPr>
              <a:t>FTE</a:t>
            </a:r>
          </a:p>
          <a:p>
            <a:pPr lvl="1">
              <a:buFont typeface="Arial" pitchFamily="34" charset="0"/>
              <a:buChar char="•"/>
              <a:defRPr/>
            </a:pPr>
            <a:r>
              <a:rPr lang="en-US" sz="1400" dirty="0" smtClean="0">
                <a:solidFill>
                  <a:srgbClr val="000000"/>
                </a:solidFill>
                <a:latin typeface="Arial Narrow" pitchFamily="34" charset="0"/>
              </a:rPr>
              <a:t> Dave Schaller – HISD</a:t>
            </a:r>
          </a:p>
          <a:p>
            <a:pPr lvl="1">
              <a:buFont typeface="Arial" pitchFamily="34" charset="0"/>
              <a:buChar char="•"/>
              <a:defRPr/>
            </a:pPr>
            <a:r>
              <a:rPr lang="en-US" sz="1400" dirty="0" smtClean="0">
                <a:solidFill>
                  <a:srgbClr val="000000"/>
                </a:solidFill>
                <a:latin typeface="Arial Narrow" pitchFamily="34" charset="0"/>
              </a:rPr>
              <a:t> Scott Howard – HISD</a:t>
            </a:r>
            <a:endParaRPr lang="en-US" sz="1400" dirty="0">
              <a:solidFill>
                <a:srgbClr val="000000"/>
              </a:solidFill>
              <a:latin typeface="Arial Narrow" pitchFamily="34" charset="0"/>
            </a:endParaRPr>
          </a:p>
          <a:p>
            <a:pPr>
              <a:defRPr/>
            </a:pPr>
            <a:endParaRPr lang="en-US" sz="1400" dirty="0" smtClean="0">
              <a:solidFill>
                <a:srgbClr val="000000"/>
              </a:solidFill>
              <a:latin typeface="Arial Narrow" pitchFamily="34" charset="0"/>
            </a:endParaRPr>
          </a:p>
          <a:p>
            <a:pPr>
              <a:defRPr/>
            </a:pPr>
            <a:r>
              <a:rPr lang="en-US" sz="1400" dirty="0" smtClean="0">
                <a:solidFill>
                  <a:srgbClr val="000000"/>
                </a:solidFill>
                <a:latin typeface="Arial Narrow" pitchFamily="34" charset="0"/>
              </a:rPr>
              <a:t>Total </a:t>
            </a:r>
            <a:r>
              <a:rPr lang="en-US" sz="1400" dirty="0">
                <a:solidFill>
                  <a:srgbClr val="000000"/>
                </a:solidFill>
                <a:latin typeface="Arial Narrow" pitchFamily="34" charset="0"/>
              </a:rPr>
              <a:t>funding request		$50 </a:t>
            </a:r>
            <a:r>
              <a:rPr lang="en-US" sz="1400" dirty="0" smtClean="0">
                <a:solidFill>
                  <a:srgbClr val="000000"/>
                </a:solidFill>
                <a:latin typeface="Arial Narrow" pitchFamily="34" charset="0"/>
              </a:rPr>
              <a:t>K</a:t>
            </a:r>
          </a:p>
          <a:p>
            <a:pPr>
              <a:defRPr/>
            </a:pPr>
            <a:endParaRPr lang="en-US" sz="1400" dirty="0">
              <a:solidFill>
                <a:srgbClr val="000000"/>
              </a:solidFill>
              <a:latin typeface="Arial Narrow" pitchFamily="34" charset="0"/>
            </a:endParaRPr>
          </a:p>
          <a:p>
            <a:pPr>
              <a:defRPr/>
            </a:pPr>
            <a:r>
              <a:rPr lang="en-US" sz="1600" b="1" dirty="0">
                <a:solidFill>
                  <a:srgbClr val="000000"/>
                </a:solidFill>
                <a:latin typeface="Arial Narrow" pitchFamily="34" charset="0"/>
              </a:rPr>
              <a:t>Key SEMS Contact: </a:t>
            </a:r>
            <a:r>
              <a:rPr lang="en-US" sz="1600" dirty="0">
                <a:solidFill>
                  <a:srgbClr val="000000"/>
                </a:solidFill>
                <a:latin typeface="Arial Narrow" pitchFamily="34" charset="0"/>
              </a:rPr>
              <a:t>Mike O’Brien</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4343400"/>
            <a:ext cx="3887828" cy="2205413"/>
          </a:xfrm>
          <a:prstGeom prst="rect">
            <a:avLst/>
          </a:prstGeom>
        </p:spPr>
      </p:pic>
    </p:spTree>
    <p:extLst>
      <p:ext uri="{BB962C8B-B14F-4D97-AF65-F5344CB8AC3E}">
        <p14:creationId xmlns:p14="http://schemas.microsoft.com/office/powerpoint/2010/main" val="41384253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Pre-NTI Milestone Timeline</a:t>
            </a:r>
            <a:endParaRPr lang="en-US" dirty="0"/>
          </a:p>
        </p:txBody>
      </p:sp>
      <p:pic>
        <p:nvPicPr>
          <p:cNvPr id="3" name="Picture 2"/>
          <p:cNvPicPr>
            <a:picLocks noChangeAspect="1"/>
          </p:cNvPicPr>
          <p:nvPr/>
        </p:nvPicPr>
        <p:blipFill>
          <a:blip r:embed="rId3" cstate="print"/>
          <a:stretch>
            <a:fillRect/>
          </a:stretch>
        </p:blipFill>
        <p:spPr>
          <a:xfrm>
            <a:off x="769409" y="1524000"/>
            <a:ext cx="11258550" cy="3609975"/>
          </a:xfrm>
          <a:prstGeom prst="rect">
            <a:avLst/>
          </a:prstGeom>
        </p:spPr>
      </p:pic>
    </p:spTree>
    <p:extLst>
      <p:ext uri="{BB962C8B-B14F-4D97-AF65-F5344CB8AC3E}">
        <p14:creationId xmlns:p14="http://schemas.microsoft.com/office/powerpoint/2010/main" val="22510896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Project Scope and Objectives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3200" dirty="0"/>
              <a:t>Implement an Enterprise Team Foundation Server providing:</a:t>
            </a:r>
          </a:p>
          <a:p>
            <a:pPr lvl="1"/>
            <a:r>
              <a:rPr lang="en-US" dirty="0">
                <a:solidFill>
                  <a:schemeClr val="tx1"/>
                </a:solidFill>
              </a:rPr>
              <a:t>Project Management</a:t>
            </a:r>
          </a:p>
          <a:p>
            <a:pPr lvl="1"/>
            <a:r>
              <a:rPr lang="en-US" dirty="0">
                <a:solidFill>
                  <a:schemeClr val="tx1"/>
                </a:solidFill>
              </a:rPr>
              <a:t>Requirements Management</a:t>
            </a:r>
          </a:p>
          <a:p>
            <a:pPr lvl="1"/>
            <a:r>
              <a:rPr lang="en-US" dirty="0">
                <a:solidFill>
                  <a:schemeClr val="tx1"/>
                </a:solidFill>
              </a:rPr>
              <a:t>Version Control</a:t>
            </a:r>
          </a:p>
          <a:p>
            <a:pPr lvl="1"/>
            <a:r>
              <a:rPr lang="en-US" dirty="0">
                <a:solidFill>
                  <a:schemeClr val="tx1"/>
                </a:solidFill>
              </a:rPr>
              <a:t>Test Case Management</a:t>
            </a:r>
          </a:p>
          <a:p>
            <a:pPr lvl="1"/>
            <a:r>
              <a:rPr lang="en-US" dirty="0">
                <a:solidFill>
                  <a:schemeClr val="tx1"/>
                </a:solidFill>
              </a:rPr>
              <a:t>Build Automation</a:t>
            </a:r>
          </a:p>
          <a:p>
            <a:pPr lvl="1"/>
            <a:r>
              <a:rPr lang="en-US" dirty="0" smtClean="0">
                <a:solidFill>
                  <a:schemeClr val="tx1"/>
                </a:solidFill>
              </a:rPr>
              <a:t>Reporting</a:t>
            </a:r>
            <a:endParaRPr lang="en-US" sz="2800" dirty="0"/>
          </a:p>
          <a:p>
            <a:endParaRPr lang="en-US" i="1" dirty="0" smtClean="0">
              <a:solidFill>
                <a:schemeClr val="tx1"/>
              </a:solidFill>
            </a:endParaRPr>
          </a:p>
          <a:p>
            <a:endParaRPr lang="en-US" dirty="0"/>
          </a:p>
          <a:p>
            <a:endParaRPr lang="en-US" dirty="0"/>
          </a:p>
          <a:p>
            <a:endParaRPr lang="en-US" dirty="0"/>
          </a:p>
        </p:txBody>
      </p:sp>
    </p:spTree>
    <p:extLst>
      <p:ext uri="{BB962C8B-B14F-4D97-AF65-F5344CB8AC3E}">
        <p14:creationId xmlns:p14="http://schemas.microsoft.com/office/powerpoint/2010/main" val="17276107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solidFill>
                  <a:schemeClr val="tx1"/>
                </a:solidFill>
              </a:rPr>
              <a:t>Technology Platform and Roadmap</a:t>
            </a:r>
            <a:endParaRPr lang="en-US" dirty="0">
              <a:solidFill>
                <a:schemeClr val="tx1"/>
              </a:solidFill>
            </a:endParaRPr>
          </a:p>
        </p:txBody>
      </p:sp>
      <p:sp>
        <p:nvSpPr>
          <p:cNvPr id="13" name="Text Box 16"/>
          <p:cNvSpPr txBox="1">
            <a:spLocks noChangeArrowheads="1"/>
          </p:cNvSpPr>
          <p:nvPr/>
        </p:nvSpPr>
        <p:spPr bwMode="auto">
          <a:xfrm>
            <a:off x="9138255" y="4995768"/>
            <a:ext cx="1962910" cy="590931"/>
          </a:xfrm>
          <a:prstGeom prst="rect">
            <a:avLst/>
          </a:prstGeom>
          <a:noFill/>
          <a:ln w="9525">
            <a:noFill/>
            <a:miter lim="800000"/>
            <a:headEnd/>
            <a:tailEnd/>
          </a:ln>
        </p:spPr>
        <p:txBody>
          <a:bodyPr wrap="none">
            <a:spAutoFit/>
          </a:bodyPr>
          <a:lstStyle/>
          <a:p>
            <a:pPr algn="ctr">
              <a:lnSpc>
                <a:spcPct val="80000"/>
              </a:lnSpc>
            </a:pPr>
            <a:r>
              <a:rPr lang="en-US" b="1" dirty="0" smtClean="0">
                <a:latin typeface="Arial" pitchFamily="34" charset="0"/>
                <a:cs typeface="Arial" pitchFamily="34" charset="0"/>
              </a:rPr>
              <a:t>TFS Technology</a:t>
            </a:r>
            <a:endParaRPr lang="en-US" b="1" dirty="0">
              <a:latin typeface="Arial" pitchFamily="34" charset="0"/>
              <a:cs typeface="Arial" pitchFamily="34" charset="0"/>
            </a:endParaRPr>
          </a:p>
          <a:p>
            <a:pPr algn="ctr">
              <a:lnSpc>
                <a:spcPct val="80000"/>
              </a:lnSpc>
            </a:pPr>
            <a:r>
              <a:rPr lang="en-US" b="1" dirty="0">
                <a:latin typeface="Arial" pitchFamily="34" charset="0"/>
                <a:cs typeface="Arial" pitchFamily="34" charset="0"/>
              </a:rPr>
              <a:t>Platform </a:t>
            </a:r>
          </a:p>
        </p:txBody>
      </p:sp>
      <p:sp>
        <p:nvSpPr>
          <p:cNvPr id="17" name="Text Box 16"/>
          <p:cNvSpPr txBox="1">
            <a:spLocks noChangeArrowheads="1"/>
          </p:cNvSpPr>
          <p:nvPr/>
        </p:nvSpPr>
        <p:spPr bwMode="auto">
          <a:xfrm>
            <a:off x="9273570" y="2357634"/>
            <a:ext cx="1827595" cy="313932"/>
          </a:xfrm>
          <a:prstGeom prst="rect">
            <a:avLst/>
          </a:prstGeom>
          <a:noFill/>
          <a:ln w="9525">
            <a:noFill/>
            <a:miter lim="800000"/>
            <a:headEnd/>
            <a:tailEnd/>
          </a:ln>
        </p:spPr>
        <p:txBody>
          <a:bodyPr wrap="square">
            <a:spAutoFit/>
          </a:bodyPr>
          <a:lstStyle/>
          <a:p>
            <a:pPr algn="ctr">
              <a:lnSpc>
                <a:spcPct val="80000"/>
              </a:lnSpc>
            </a:pPr>
            <a:r>
              <a:rPr lang="en-US" b="1" dirty="0" smtClean="0">
                <a:latin typeface="Arial" pitchFamily="34" charset="0"/>
                <a:cs typeface="Arial" pitchFamily="34" charset="0"/>
              </a:rPr>
              <a:t>Value Added</a:t>
            </a:r>
            <a:endParaRPr lang="en-US" b="1" dirty="0">
              <a:latin typeface="Arial" pitchFamily="34" charset="0"/>
              <a:cs typeface="Arial" pitchFamily="34" charset="0"/>
            </a:endParaRPr>
          </a:p>
        </p:txBody>
      </p:sp>
      <p:sp>
        <p:nvSpPr>
          <p:cNvPr id="22" name="Rounded Rectangle 21"/>
          <p:cNvSpPr/>
          <p:nvPr/>
        </p:nvSpPr>
        <p:spPr>
          <a:xfrm>
            <a:off x="5625190" y="4671918"/>
            <a:ext cx="1062132" cy="685801"/>
          </a:xfrm>
          <a:prstGeom prst="roundRect">
            <a:avLst/>
          </a:prstGeom>
          <a:solidFill>
            <a:srgbClr val="FF9900"/>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normAutofit/>
          </a:bodyPr>
          <a:lstStyle/>
          <a:p>
            <a:pPr algn="ctr"/>
            <a:r>
              <a:rPr lang="en-US" sz="1000" dirty="0">
                <a:latin typeface="Calibri" panose="020F0502020204030204" pitchFamily="34" charset="0"/>
              </a:rPr>
              <a:t>Test Case Management</a:t>
            </a:r>
          </a:p>
        </p:txBody>
      </p:sp>
      <p:sp>
        <p:nvSpPr>
          <p:cNvPr id="23" name="Rounded Rectangle 22"/>
          <p:cNvSpPr/>
          <p:nvPr/>
        </p:nvSpPr>
        <p:spPr>
          <a:xfrm>
            <a:off x="6719291" y="4671918"/>
            <a:ext cx="1062132" cy="685801"/>
          </a:xfrm>
          <a:prstGeom prst="roundRect">
            <a:avLst/>
          </a:prstGeom>
          <a:solidFill>
            <a:srgbClr val="FF9900"/>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normAutofit/>
          </a:bodyPr>
          <a:lstStyle/>
          <a:p>
            <a:pPr algn="ctr"/>
            <a:r>
              <a:rPr lang="en-US" sz="1000" dirty="0">
                <a:latin typeface="Calibri" panose="020F0502020204030204" pitchFamily="34" charset="0"/>
              </a:rPr>
              <a:t>Build Automation</a:t>
            </a:r>
          </a:p>
        </p:txBody>
      </p:sp>
      <p:sp>
        <p:nvSpPr>
          <p:cNvPr id="25" name="Rounded Rectangle 24"/>
          <p:cNvSpPr/>
          <p:nvPr/>
        </p:nvSpPr>
        <p:spPr>
          <a:xfrm>
            <a:off x="4531089" y="4671918"/>
            <a:ext cx="1062132" cy="685801"/>
          </a:xfrm>
          <a:prstGeom prst="roundRect">
            <a:avLst/>
          </a:prstGeom>
          <a:solidFill>
            <a:srgbClr val="FF9900"/>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000" dirty="0">
                <a:latin typeface="Calibri" panose="020F0502020204030204" pitchFamily="34" charset="0"/>
              </a:rPr>
              <a:t>Version Control</a:t>
            </a:r>
          </a:p>
        </p:txBody>
      </p:sp>
      <p:sp>
        <p:nvSpPr>
          <p:cNvPr id="27" name="Rounded Rectangle 26"/>
          <p:cNvSpPr/>
          <p:nvPr/>
        </p:nvSpPr>
        <p:spPr>
          <a:xfrm>
            <a:off x="3436988" y="4671918"/>
            <a:ext cx="1062132"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fontScale="85000" lnSpcReduction="10000"/>
          </a:bodyPr>
          <a:lstStyle/>
          <a:p>
            <a:pPr algn="ctr"/>
            <a:r>
              <a:rPr lang="en-US" sz="1300" dirty="0">
                <a:latin typeface="Calibri" panose="020F0502020204030204" pitchFamily="34" charset="0"/>
              </a:rPr>
              <a:t>Requirements Management</a:t>
            </a:r>
          </a:p>
        </p:txBody>
      </p:sp>
      <p:sp>
        <p:nvSpPr>
          <p:cNvPr id="26" name="Rounded Rectangle 25"/>
          <p:cNvSpPr/>
          <p:nvPr/>
        </p:nvSpPr>
        <p:spPr>
          <a:xfrm>
            <a:off x="2300219" y="4671918"/>
            <a:ext cx="1104800"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000" dirty="0">
                <a:latin typeface="Calibri" panose="020F0502020204030204" pitchFamily="34" charset="0"/>
              </a:rPr>
              <a:t>Project Management</a:t>
            </a:r>
          </a:p>
        </p:txBody>
      </p:sp>
      <p:sp>
        <p:nvSpPr>
          <p:cNvPr id="38" name="Rounded Rectangle 37"/>
          <p:cNvSpPr/>
          <p:nvPr/>
        </p:nvSpPr>
        <p:spPr>
          <a:xfrm>
            <a:off x="2286000" y="5479900"/>
            <a:ext cx="6632192" cy="685800"/>
          </a:xfrm>
          <a:prstGeom prst="roundRect">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normAutofit/>
          </a:bodyPr>
          <a:lstStyle/>
          <a:p>
            <a:pPr algn="ctr"/>
            <a:r>
              <a:rPr lang="en-US" sz="2000" dirty="0" smtClean="0"/>
              <a:t>TFS</a:t>
            </a:r>
            <a:endParaRPr lang="en-US" dirty="0"/>
          </a:p>
        </p:txBody>
      </p:sp>
      <p:sp>
        <p:nvSpPr>
          <p:cNvPr id="51" name="Right Brace 50"/>
          <p:cNvSpPr/>
          <p:nvPr/>
        </p:nvSpPr>
        <p:spPr>
          <a:xfrm>
            <a:off x="9003838" y="1600200"/>
            <a:ext cx="181055" cy="1828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54" name="Rounded Rectangle 53"/>
          <p:cNvSpPr/>
          <p:nvPr/>
        </p:nvSpPr>
        <p:spPr>
          <a:xfrm>
            <a:off x="7813392" y="4671918"/>
            <a:ext cx="1104800"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000" dirty="0">
                <a:latin typeface="Calibri" panose="020F0502020204030204" pitchFamily="34" charset="0"/>
              </a:rPr>
              <a:t>Reporting</a:t>
            </a:r>
          </a:p>
        </p:txBody>
      </p:sp>
      <p:sp>
        <p:nvSpPr>
          <p:cNvPr id="56" name="Right Brace 55"/>
          <p:cNvSpPr/>
          <p:nvPr/>
        </p:nvSpPr>
        <p:spPr>
          <a:xfrm>
            <a:off x="9025608" y="4273500"/>
            <a:ext cx="130628" cy="18922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65" name="Rounded Rectangle 64"/>
          <p:cNvSpPr/>
          <p:nvPr/>
        </p:nvSpPr>
        <p:spPr>
          <a:xfrm>
            <a:off x="2279048" y="3522308"/>
            <a:ext cx="6634526" cy="68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normAutofit/>
          </a:bodyPr>
          <a:lstStyle/>
          <a:p>
            <a:pPr algn="ctr"/>
            <a:r>
              <a:rPr lang="en-US" dirty="0" smtClean="0"/>
              <a:t>Enterprise Software Development Process</a:t>
            </a:r>
            <a:endParaRPr lang="en-US" dirty="0"/>
          </a:p>
        </p:txBody>
      </p:sp>
      <p:sp>
        <p:nvSpPr>
          <p:cNvPr id="68" name="Rounded Rectangle 67"/>
          <p:cNvSpPr/>
          <p:nvPr/>
        </p:nvSpPr>
        <p:spPr>
          <a:xfrm>
            <a:off x="2286000" y="1600200"/>
            <a:ext cx="2196864" cy="1828800"/>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200" b="1" dirty="0" smtClean="0">
                <a:solidFill>
                  <a:schemeClr val="tx1"/>
                </a:solidFill>
                <a:latin typeface="Calibri" panose="020F0502020204030204" pitchFamily="34" charset="0"/>
              </a:rPr>
              <a:t>Requirements</a:t>
            </a:r>
            <a:endParaRPr lang="en-US" sz="1000" b="1" dirty="0" smtClean="0">
              <a:solidFill>
                <a:schemeClr val="tx1"/>
              </a:solidFill>
              <a:latin typeface="Calibri" panose="020F0502020204030204" pitchFamily="34" charset="0"/>
            </a:endParaRPr>
          </a:p>
          <a:p>
            <a:pPr algn="ctr"/>
            <a:r>
              <a:rPr lang="en-US" sz="1000" dirty="0" smtClean="0">
                <a:solidFill>
                  <a:schemeClr val="tx1"/>
                </a:solidFill>
                <a:latin typeface="Calibri" panose="020F0502020204030204" pitchFamily="34" charset="0"/>
              </a:rPr>
              <a:t>Authoring </a:t>
            </a:r>
            <a:r>
              <a:rPr lang="en-US" sz="1000" dirty="0">
                <a:solidFill>
                  <a:schemeClr val="tx1"/>
                </a:solidFill>
                <a:latin typeface="Calibri" panose="020F0502020204030204" pitchFamily="34" charset="0"/>
              </a:rPr>
              <a:t>Requirements document with </a:t>
            </a:r>
            <a:r>
              <a:rPr lang="en-US" sz="1000" dirty="0" smtClean="0">
                <a:solidFill>
                  <a:schemeClr val="tx1"/>
                </a:solidFill>
                <a:latin typeface="Calibri" panose="020F0502020204030204" pitchFamily="34" charset="0"/>
              </a:rPr>
              <a:t>Enterprise </a:t>
            </a:r>
            <a:r>
              <a:rPr lang="en-US" sz="1000" dirty="0">
                <a:solidFill>
                  <a:schemeClr val="tx1"/>
                </a:solidFill>
                <a:latin typeface="Calibri" panose="020F0502020204030204" pitchFamily="34" charset="0"/>
              </a:rPr>
              <a:t>defined </a:t>
            </a:r>
            <a:r>
              <a:rPr lang="en-US" sz="1000" dirty="0" smtClean="0">
                <a:solidFill>
                  <a:schemeClr val="tx1"/>
                </a:solidFill>
                <a:latin typeface="Calibri" panose="020F0502020204030204" pitchFamily="34" charset="0"/>
              </a:rPr>
              <a:t>structure, methodology, and process</a:t>
            </a:r>
            <a:endParaRPr lang="en-US" sz="1000" dirty="0">
              <a:solidFill>
                <a:schemeClr val="tx1"/>
              </a:solidFill>
              <a:latin typeface="Calibri" panose="020F0502020204030204" pitchFamily="34" charset="0"/>
            </a:endParaRPr>
          </a:p>
        </p:txBody>
      </p:sp>
      <p:sp>
        <p:nvSpPr>
          <p:cNvPr id="69" name="Rounded Rectangle 68"/>
          <p:cNvSpPr/>
          <p:nvPr/>
        </p:nvSpPr>
        <p:spPr>
          <a:xfrm>
            <a:off x="4528610" y="2514600"/>
            <a:ext cx="3252812" cy="914400"/>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100" b="1" dirty="0" err="1" smtClean="0">
                <a:solidFill>
                  <a:schemeClr val="tx1"/>
                </a:solidFill>
                <a:latin typeface="Calibri" panose="020F0502020204030204" pitchFamily="34" charset="0"/>
              </a:rPr>
              <a:t>DevOps</a:t>
            </a:r>
            <a:endParaRPr lang="en-US" sz="1100" b="1" dirty="0" smtClean="0">
              <a:solidFill>
                <a:schemeClr val="tx1"/>
              </a:solidFill>
              <a:latin typeface="Calibri" panose="020F0502020204030204" pitchFamily="34" charset="0"/>
            </a:endParaRPr>
          </a:p>
          <a:p>
            <a:pPr algn="ctr"/>
            <a:r>
              <a:rPr lang="en-US" sz="1000" dirty="0" smtClean="0">
                <a:solidFill>
                  <a:schemeClr val="tx1"/>
                </a:solidFill>
                <a:latin typeface="Calibri" panose="020F0502020204030204" pitchFamily="34" charset="0"/>
              </a:rPr>
              <a:t>Automated </a:t>
            </a:r>
            <a:r>
              <a:rPr lang="en-US" sz="1000" dirty="0">
                <a:solidFill>
                  <a:schemeClr val="tx1"/>
                </a:solidFill>
                <a:latin typeface="Calibri" panose="020F0502020204030204" pitchFamily="34" charset="0"/>
              </a:rPr>
              <a:t>build, deploy and testing </a:t>
            </a:r>
            <a:r>
              <a:rPr lang="en-US" sz="1000" dirty="0" smtClean="0">
                <a:solidFill>
                  <a:schemeClr val="tx1"/>
                </a:solidFill>
                <a:latin typeface="Calibri" panose="020F0502020204030204" pitchFamily="34" charset="0"/>
              </a:rPr>
              <a:t>harnesses</a:t>
            </a:r>
          </a:p>
        </p:txBody>
      </p:sp>
      <p:sp>
        <p:nvSpPr>
          <p:cNvPr id="70" name="Rounded Rectangle 69"/>
          <p:cNvSpPr/>
          <p:nvPr/>
        </p:nvSpPr>
        <p:spPr>
          <a:xfrm>
            <a:off x="7827169" y="1600200"/>
            <a:ext cx="1091024" cy="1828800"/>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100" b="1" dirty="0">
                <a:solidFill>
                  <a:schemeClr val="tx1"/>
                </a:solidFill>
                <a:latin typeface="Calibri" panose="020F0502020204030204" pitchFamily="34" charset="0"/>
              </a:rPr>
              <a:t>Rollup </a:t>
            </a:r>
            <a:r>
              <a:rPr lang="en-US" sz="1100" b="1" dirty="0" smtClean="0">
                <a:solidFill>
                  <a:schemeClr val="tx1"/>
                </a:solidFill>
                <a:latin typeface="Calibri" panose="020F0502020204030204" pitchFamily="34" charset="0"/>
              </a:rPr>
              <a:t>Reporting</a:t>
            </a:r>
          </a:p>
          <a:p>
            <a:pPr algn="ctr"/>
            <a:r>
              <a:rPr lang="en-US" sz="1000" dirty="0" smtClean="0">
                <a:solidFill>
                  <a:schemeClr val="tx1"/>
                </a:solidFill>
                <a:latin typeface="Calibri" panose="020F0502020204030204" pitchFamily="34" charset="0"/>
              </a:rPr>
              <a:t>(self-service reporting portal)</a:t>
            </a:r>
            <a:endParaRPr lang="en-US" sz="1000" dirty="0">
              <a:solidFill>
                <a:schemeClr val="tx1"/>
              </a:solidFill>
              <a:latin typeface="Calibri" panose="020F0502020204030204" pitchFamily="34" charset="0"/>
            </a:endParaRPr>
          </a:p>
        </p:txBody>
      </p:sp>
      <p:sp>
        <p:nvSpPr>
          <p:cNvPr id="71" name="Rounded Rectangle 70"/>
          <p:cNvSpPr/>
          <p:nvPr/>
        </p:nvSpPr>
        <p:spPr>
          <a:xfrm>
            <a:off x="5625191" y="1600200"/>
            <a:ext cx="2156231" cy="914400"/>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100" b="1" dirty="0">
                <a:solidFill>
                  <a:schemeClr val="tx1"/>
                </a:solidFill>
                <a:latin typeface="Calibri" panose="020F0502020204030204" pitchFamily="34" charset="0"/>
              </a:rPr>
              <a:t>Cross Platform </a:t>
            </a:r>
            <a:r>
              <a:rPr lang="en-US" sz="1100" b="1" dirty="0" smtClean="0">
                <a:solidFill>
                  <a:schemeClr val="tx1"/>
                </a:solidFill>
                <a:latin typeface="Calibri" panose="020F0502020204030204" pitchFamily="34" charset="0"/>
              </a:rPr>
              <a:t>Builds </a:t>
            </a:r>
          </a:p>
          <a:p>
            <a:pPr algn="ctr"/>
            <a:r>
              <a:rPr lang="en-US" sz="1000" dirty="0" smtClean="0">
                <a:solidFill>
                  <a:schemeClr val="tx1"/>
                </a:solidFill>
                <a:latin typeface="Calibri" panose="020F0502020204030204" pitchFamily="34" charset="0"/>
              </a:rPr>
              <a:t>(</a:t>
            </a:r>
            <a:r>
              <a:rPr lang="en-US" sz="1000" dirty="0" err="1" smtClean="0">
                <a:solidFill>
                  <a:schemeClr val="tx1"/>
                </a:solidFill>
                <a:latin typeface="Calibri" panose="020F0502020204030204" pitchFamily="34" charset="0"/>
              </a:rPr>
              <a:t>iOS</a:t>
            </a:r>
            <a:r>
              <a:rPr lang="en-US" sz="1000" dirty="0" smtClean="0">
                <a:solidFill>
                  <a:schemeClr val="tx1"/>
                </a:solidFill>
                <a:latin typeface="Calibri" panose="020F0502020204030204" pitchFamily="34" charset="0"/>
              </a:rPr>
              <a:t> / </a:t>
            </a:r>
            <a:r>
              <a:rPr lang="en-US" sz="1000" dirty="0" err="1" smtClean="0">
                <a:solidFill>
                  <a:schemeClr val="tx1"/>
                </a:solidFill>
                <a:latin typeface="Calibri" panose="020F0502020204030204" pitchFamily="34" charset="0"/>
              </a:rPr>
              <a:t>Xamarian</a:t>
            </a:r>
            <a:r>
              <a:rPr lang="en-US" sz="1000" dirty="0" smtClean="0">
                <a:solidFill>
                  <a:schemeClr val="tx1"/>
                </a:solidFill>
                <a:latin typeface="Calibri" panose="020F0502020204030204" pitchFamily="34" charset="0"/>
              </a:rPr>
              <a:t> / Android / Linux)</a:t>
            </a:r>
            <a:endParaRPr lang="en-US" sz="1000" dirty="0">
              <a:solidFill>
                <a:schemeClr val="tx1"/>
              </a:solidFill>
              <a:latin typeface="Calibri" panose="020F0502020204030204" pitchFamily="34" charset="0"/>
            </a:endParaRPr>
          </a:p>
        </p:txBody>
      </p:sp>
      <p:sp>
        <p:nvSpPr>
          <p:cNvPr id="72" name="Rounded Rectangle 71"/>
          <p:cNvSpPr/>
          <p:nvPr/>
        </p:nvSpPr>
        <p:spPr>
          <a:xfrm>
            <a:off x="4520019" y="1600200"/>
            <a:ext cx="1068017" cy="914400"/>
          </a:xfrm>
          <a:prstGeom prst="roundRect">
            <a:avLst/>
          </a:prstGeom>
          <a:solidFill>
            <a:schemeClr val="accent5"/>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000" dirty="0">
                <a:solidFill>
                  <a:schemeClr val="tx1"/>
                </a:solidFill>
                <a:latin typeface="Calibri" panose="020F0502020204030204" pitchFamily="34" charset="0"/>
              </a:rPr>
              <a:t>Cloud Hybridization</a:t>
            </a:r>
          </a:p>
        </p:txBody>
      </p:sp>
      <p:sp>
        <p:nvSpPr>
          <p:cNvPr id="20" name="Rounded Rectangle 19"/>
          <p:cNvSpPr/>
          <p:nvPr/>
        </p:nvSpPr>
        <p:spPr>
          <a:xfrm>
            <a:off x="2281382" y="4273499"/>
            <a:ext cx="6632192" cy="315092"/>
          </a:xfrm>
          <a:prstGeom prst="roundRect">
            <a:avLst/>
          </a:prstGeom>
          <a:solidFill>
            <a:srgbClr val="92D050"/>
          </a:solidFill>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normAutofit fontScale="85000" lnSpcReduction="20000"/>
          </a:bodyPr>
          <a:lstStyle/>
          <a:p>
            <a:pPr algn="ctr"/>
            <a:r>
              <a:rPr lang="en-US" dirty="0" smtClean="0">
                <a:solidFill>
                  <a:schemeClr val="tx1"/>
                </a:solidFill>
                <a:latin typeface="Calibri" panose="020F0502020204030204" pitchFamily="34" charset="0"/>
              </a:rPr>
              <a:t>Process Template</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29035728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1" grpId="0" animBg="1"/>
      <p:bldP spid="68" grpId="0" animBg="1"/>
      <p:bldP spid="69" grpId="0" animBg="1"/>
      <p:bldP spid="70" grpId="0" animBg="1"/>
      <p:bldP spid="71" grpId="0" animBg="1"/>
      <p:bldP spid="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Team Foundation Server (TFS)?</a:t>
            </a:r>
          </a:p>
        </p:txBody>
      </p:sp>
      <p:sp>
        <p:nvSpPr>
          <p:cNvPr id="3" name="Content Placeholder 2"/>
          <p:cNvSpPr>
            <a:spLocks noGrp="1"/>
          </p:cNvSpPr>
          <p:nvPr>
            <p:ph idx="1"/>
          </p:nvPr>
        </p:nvSpPr>
        <p:spPr>
          <a:xfrm>
            <a:off x="1729886" y="5079361"/>
            <a:ext cx="7886700" cy="695767"/>
          </a:xfrm>
        </p:spPr>
        <p:txBody>
          <a:bodyPr>
            <a:normAutofit fontScale="77500" lnSpcReduction="20000"/>
          </a:bodyPr>
          <a:lstStyle/>
          <a:p>
            <a:pPr marL="0" indent="0">
              <a:buNone/>
            </a:pPr>
            <a:r>
              <a:rPr lang="en-US" dirty="0" smtClean="0"/>
              <a:t>Visual Studio Team Foundation Server 2012 (TFS) is a collaboration platform that facilitates an application lifecycle management (ALM) solution. </a:t>
            </a:r>
            <a:endParaRPr lang="en-US" dirty="0"/>
          </a:p>
        </p:txBody>
      </p:sp>
      <p:pic>
        <p:nvPicPr>
          <p:cNvPr id="6" name="Picture 5"/>
          <p:cNvPicPr>
            <a:picLocks noChangeAspect="1"/>
          </p:cNvPicPr>
          <p:nvPr/>
        </p:nvPicPr>
        <p:blipFill>
          <a:blip r:embed="rId2" cstate="print"/>
          <a:stretch>
            <a:fillRect/>
          </a:stretch>
        </p:blipFill>
        <p:spPr>
          <a:xfrm>
            <a:off x="2082556" y="1550580"/>
            <a:ext cx="8480914" cy="3161469"/>
          </a:xfrm>
          <a:prstGeom prst="rect">
            <a:avLst/>
          </a:prstGeom>
        </p:spPr>
      </p:pic>
    </p:spTree>
    <p:extLst>
      <p:ext uri="{BB962C8B-B14F-4D97-AF65-F5344CB8AC3E}">
        <p14:creationId xmlns:p14="http://schemas.microsoft.com/office/powerpoint/2010/main" val="338980033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 - Explore</a:t>
            </a:r>
            <a:endParaRPr lang="en-US" dirty="0"/>
          </a:p>
        </p:txBody>
      </p:sp>
      <p:sp>
        <p:nvSpPr>
          <p:cNvPr id="3" name="Content Placeholder 2"/>
          <p:cNvSpPr>
            <a:spLocks noGrp="1"/>
          </p:cNvSpPr>
          <p:nvPr>
            <p:ph idx="1"/>
          </p:nvPr>
        </p:nvSpPr>
        <p:spPr>
          <a:xfrm>
            <a:off x="2208213" y="1295400"/>
            <a:ext cx="8229600" cy="4724400"/>
          </a:xfrm>
        </p:spPr>
        <p:txBody>
          <a:bodyPr/>
          <a:lstStyle/>
          <a:p>
            <a:r>
              <a:rPr lang="en-US" sz="2000" dirty="0"/>
              <a:t>Gather &amp; prioritize requirements from candidate Divisions and Teams</a:t>
            </a:r>
          </a:p>
          <a:p>
            <a:r>
              <a:rPr lang="en-US" sz="2000" dirty="0"/>
              <a:t>Determine system interaction mechanism (self serve vs. support team interaction)</a:t>
            </a:r>
          </a:p>
          <a:p>
            <a:r>
              <a:rPr lang="en-US" sz="2000" dirty="0"/>
              <a:t>Define Migration method/process for Team Projects</a:t>
            </a:r>
          </a:p>
          <a:p>
            <a:r>
              <a:rPr lang="en-US" sz="2000" dirty="0"/>
              <a:t>Define Cost for usage – explore several models of chargeback</a:t>
            </a:r>
          </a:p>
          <a:p>
            <a:r>
              <a:rPr lang="en-US" sz="2000" dirty="0"/>
              <a:t>Determine Support and Solution Team size and skillset required</a:t>
            </a:r>
          </a:p>
          <a:p>
            <a:r>
              <a:rPr lang="en-US" sz="2000" dirty="0"/>
              <a:t>Define supported Process Template(s)</a:t>
            </a:r>
          </a:p>
          <a:p>
            <a:r>
              <a:rPr lang="en-US" sz="2000" dirty="0"/>
              <a:t>Perform trial migration of SEMS Team Projects</a:t>
            </a:r>
          </a:p>
          <a:p>
            <a:r>
              <a:rPr lang="en-US" sz="2000" dirty="0"/>
              <a:t>Define PROD architecture</a:t>
            </a:r>
          </a:p>
          <a:p>
            <a:pPr marL="0" indent="0">
              <a:buNone/>
            </a:pPr>
            <a:endParaRPr lang="en-US" sz="2000" dirty="0"/>
          </a:p>
          <a:p>
            <a:endParaRPr lang="en-US" sz="1600" dirty="0"/>
          </a:p>
          <a:p>
            <a:pPr marL="457200" lvl="1" indent="0">
              <a:buNone/>
            </a:pPr>
            <a:endParaRPr lang="en-US" sz="1600" dirty="0"/>
          </a:p>
          <a:p>
            <a:r>
              <a:rPr lang="en-US" sz="2000" dirty="0"/>
              <a:t>Time Frame:	May - August</a:t>
            </a:r>
          </a:p>
          <a:p>
            <a:pPr lvl="1"/>
            <a:endParaRPr lang="en-US" sz="1400" dirty="0"/>
          </a:p>
          <a:p>
            <a:endParaRPr lang="en-US" sz="1600" dirty="0"/>
          </a:p>
        </p:txBody>
      </p:sp>
    </p:spTree>
    <p:extLst>
      <p:ext uri="{BB962C8B-B14F-4D97-AF65-F5344CB8AC3E}">
        <p14:creationId xmlns:p14="http://schemas.microsoft.com/office/powerpoint/2010/main" val="108742429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 – Qualify &amp; Deploy</a:t>
            </a:r>
            <a:endParaRPr lang="en-US" dirty="0"/>
          </a:p>
        </p:txBody>
      </p:sp>
      <p:sp>
        <p:nvSpPr>
          <p:cNvPr id="3" name="Content Placeholder 2"/>
          <p:cNvSpPr>
            <a:spLocks noGrp="1"/>
          </p:cNvSpPr>
          <p:nvPr>
            <p:ph idx="1"/>
          </p:nvPr>
        </p:nvSpPr>
        <p:spPr>
          <a:xfrm>
            <a:off x="2208213" y="1295400"/>
            <a:ext cx="8229600" cy="4144962"/>
          </a:xfrm>
        </p:spPr>
        <p:txBody>
          <a:bodyPr/>
          <a:lstStyle/>
          <a:p>
            <a:r>
              <a:rPr lang="en-US" sz="2400" dirty="0"/>
              <a:t>Qualify (August – Dec)</a:t>
            </a:r>
          </a:p>
          <a:p>
            <a:pPr lvl="1"/>
            <a:r>
              <a:rPr lang="en-US" sz="2000" dirty="0"/>
              <a:t>Create Training material</a:t>
            </a:r>
          </a:p>
          <a:p>
            <a:pPr lvl="1"/>
            <a:r>
              <a:rPr lang="en-US" sz="2000" dirty="0"/>
              <a:t>Develop solutions for customer interaction with system</a:t>
            </a:r>
          </a:p>
          <a:p>
            <a:pPr lvl="1"/>
            <a:r>
              <a:rPr lang="en-US" sz="2000" dirty="0"/>
              <a:t>Deploy QA &amp; PROD instances</a:t>
            </a:r>
          </a:p>
          <a:p>
            <a:pPr lvl="1"/>
            <a:r>
              <a:rPr lang="en-US" sz="2000" dirty="0"/>
              <a:t>Initiate migration of HISD Team Projects to QA/PROD instances [“Go Live” with HISD]</a:t>
            </a:r>
          </a:p>
          <a:p>
            <a:pPr lvl="1"/>
            <a:r>
              <a:rPr lang="en-US" sz="2000" dirty="0"/>
              <a:t>Complete migration of all HISD Teams</a:t>
            </a:r>
          </a:p>
          <a:p>
            <a:r>
              <a:rPr lang="en-US" sz="2400" dirty="0"/>
              <a:t>Deploy</a:t>
            </a:r>
          </a:p>
          <a:p>
            <a:pPr lvl="1"/>
            <a:r>
              <a:rPr lang="en-US" sz="2000" dirty="0"/>
              <a:t>“Go Live” with Enterprise TFS </a:t>
            </a:r>
            <a:r>
              <a:rPr lang="en-US" sz="2000"/>
              <a:t>service to other </a:t>
            </a:r>
            <a:r>
              <a:rPr lang="en-US" sz="2000" dirty="0"/>
              <a:t>divisions</a:t>
            </a:r>
          </a:p>
          <a:p>
            <a:pPr lvl="1"/>
            <a:endParaRPr lang="en-US" sz="1400" dirty="0"/>
          </a:p>
          <a:p>
            <a:endParaRPr lang="en-US" sz="1600" dirty="0"/>
          </a:p>
        </p:txBody>
      </p:sp>
    </p:spTree>
    <p:extLst>
      <p:ext uri="{BB962C8B-B14F-4D97-AF65-F5344CB8AC3E}">
        <p14:creationId xmlns:p14="http://schemas.microsoft.com/office/powerpoint/2010/main" val="9524254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636" y="231777"/>
            <a:ext cx="10969943" cy="530225"/>
          </a:xfrm>
        </p:spPr>
        <p:txBody>
          <a:bodyPr>
            <a:normAutofit/>
          </a:bodyPr>
          <a:lstStyle/>
          <a:p>
            <a:r>
              <a:rPr lang="en-US" dirty="0">
                <a:solidFill>
                  <a:schemeClr val="tx2">
                    <a:lumMod val="60000"/>
                    <a:lumOff val="40000"/>
                  </a:schemeClr>
                </a:solidFill>
              </a:rPr>
              <a:t>3M Software </a:t>
            </a:r>
            <a:r>
              <a:rPr lang="en-US" dirty="0" smtClean="0">
                <a:solidFill>
                  <a:schemeClr val="tx2">
                    <a:lumMod val="60000"/>
                    <a:lumOff val="40000"/>
                  </a:schemeClr>
                </a:solidFill>
              </a:rPr>
              <a:t>Factory – Software Engineering for the Future</a:t>
            </a:r>
            <a:endParaRPr lang="en-US" dirty="0">
              <a:solidFill>
                <a:schemeClr val="tx2">
                  <a:lumMod val="60000"/>
                  <a:lumOff val="40000"/>
                </a:schemeClr>
              </a:solidFill>
            </a:endParaRPr>
          </a:p>
        </p:txBody>
      </p:sp>
      <p:sp>
        <p:nvSpPr>
          <p:cNvPr id="3" name="Content Placeholder 2"/>
          <p:cNvSpPr>
            <a:spLocks noGrp="1"/>
          </p:cNvSpPr>
          <p:nvPr>
            <p:ph idx="1"/>
          </p:nvPr>
        </p:nvSpPr>
        <p:spPr>
          <a:xfrm>
            <a:off x="687310" y="908720"/>
            <a:ext cx="10495933" cy="990600"/>
          </a:xfrm>
        </p:spPr>
        <p:txBody>
          <a:bodyPr>
            <a:normAutofit/>
          </a:bodyPr>
          <a:lstStyle/>
          <a:p>
            <a:pPr>
              <a:buClrTx/>
            </a:pPr>
            <a:r>
              <a:rPr lang="en-US" sz="2400" kern="1200" dirty="0">
                <a:solidFill>
                  <a:schemeClr val="tx1">
                    <a:lumMod val="75000"/>
                    <a:lumOff val="25000"/>
                  </a:schemeClr>
                </a:solidFill>
              </a:rPr>
              <a:t>Building the software engineering capabilities needed to enable rapid, high-quality and profitable product development.</a:t>
            </a:r>
            <a:endParaRPr lang="en-US" sz="2400" dirty="0"/>
          </a:p>
        </p:txBody>
      </p:sp>
      <p:pic>
        <p:nvPicPr>
          <p:cNvPr id="4" name="Picture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6516"/>
          <a:stretch/>
        </p:blipFill>
        <p:spPr>
          <a:xfrm>
            <a:off x="3810002" y="1741526"/>
            <a:ext cx="4558859" cy="2754274"/>
          </a:xfrm>
          <a:prstGeom prst="rect">
            <a:avLst/>
          </a:prstGeom>
        </p:spPr>
      </p:pic>
      <p:pic>
        <p:nvPicPr>
          <p:cNvPr id="15" name="Picture 14"/>
          <p:cNvPicPr>
            <a:picLocks noChangeAspect="1"/>
          </p:cNvPicPr>
          <p:nvPr/>
        </p:nvPicPr>
        <p:blipFill>
          <a:blip r:embed="rId3" cstate="print"/>
          <a:stretch>
            <a:fillRect/>
          </a:stretch>
        </p:blipFill>
        <p:spPr>
          <a:xfrm>
            <a:off x="249191" y="4666442"/>
            <a:ext cx="3139924" cy="876253"/>
          </a:xfrm>
          <a:prstGeom prst="rect">
            <a:avLst/>
          </a:prstGeom>
          <a:ln>
            <a:solidFill>
              <a:schemeClr val="bg1">
                <a:lumMod val="65000"/>
              </a:schemeClr>
            </a:solidFill>
          </a:ln>
          <a:effectLst>
            <a:reflection stA="50000" endPos="26000" dist="12700" dir="5400000" sy="-100000" algn="bl" rotWithShape="0"/>
          </a:effectLst>
        </p:spPr>
      </p:pic>
      <p:sp>
        <p:nvSpPr>
          <p:cNvPr id="16" name="TextBox 15"/>
          <p:cNvSpPr txBox="1"/>
          <p:nvPr/>
        </p:nvSpPr>
        <p:spPr>
          <a:xfrm>
            <a:off x="228601" y="4191000"/>
            <a:ext cx="3181107" cy="375144"/>
          </a:xfrm>
          <a:prstGeom prst="rect">
            <a:avLst/>
          </a:prstGeom>
          <a:solidFill>
            <a:srgbClr val="0099FF"/>
          </a:solidFill>
          <a:ln>
            <a:no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defTabSz="914323" fontAlgn="auto">
              <a:spcBef>
                <a:spcPts val="0"/>
              </a:spcBef>
              <a:spcAft>
                <a:spcPts val="0"/>
              </a:spcAft>
              <a:buClrTx/>
              <a:buSzTx/>
            </a:pPr>
            <a:r>
              <a:rPr lang="en-US" sz="1600" dirty="0">
                <a:solidFill>
                  <a:srgbClr val="FFFFFF"/>
                </a:solidFill>
                <a:latin typeface="Segoe UI Semibold" panose="020B0702040204020203" pitchFamily="34" charset="0"/>
              </a:rPr>
              <a:t>Specialized Software Skillsets</a:t>
            </a:r>
          </a:p>
        </p:txBody>
      </p:sp>
      <p:sp>
        <p:nvSpPr>
          <p:cNvPr id="17" name="Right Arrow 16"/>
          <p:cNvSpPr/>
          <p:nvPr/>
        </p:nvSpPr>
        <p:spPr bwMode="auto">
          <a:xfrm rot="19200000">
            <a:off x="1975574" y="3137177"/>
            <a:ext cx="1604662" cy="538566"/>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buClrTx/>
              <a:buSzTx/>
              <a:buFontTx/>
              <a:buNone/>
            </a:pPr>
            <a:endParaRPr lang="en-US">
              <a:solidFill>
                <a:srgbClr val="000000"/>
              </a:solidFill>
              <a:latin typeface="Arial Narrow"/>
              <a:ea typeface="Arial" charset="0"/>
            </a:endParaRPr>
          </a:p>
        </p:txBody>
      </p:sp>
      <p:sp>
        <p:nvSpPr>
          <p:cNvPr id="18" name="TextBox 17"/>
          <p:cNvSpPr txBox="1"/>
          <p:nvPr/>
        </p:nvSpPr>
        <p:spPr>
          <a:xfrm>
            <a:off x="8691993" y="4191000"/>
            <a:ext cx="3241268" cy="374904"/>
          </a:xfrm>
          <a:prstGeom prst="rect">
            <a:avLst/>
          </a:prstGeom>
          <a:solidFill>
            <a:srgbClr val="0099FF"/>
          </a:solidFill>
          <a:ln>
            <a:no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defTabSz="914323" fontAlgn="auto">
              <a:spcBef>
                <a:spcPts val="0"/>
              </a:spcBef>
              <a:spcAft>
                <a:spcPts val="0"/>
              </a:spcAft>
              <a:buClrTx/>
              <a:buSzTx/>
            </a:pPr>
            <a:r>
              <a:rPr lang="en-US" sz="1600" dirty="0">
                <a:solidFill>
                  <a:srgbClr val="FFFFFF"/>
                </a:solidFill>
                <a:latin typeface="Segoe UI Semibold" panose="020B0702040204020203" pitchFamily="34" charset="0"/>
              </a:rPr>
              <a:t>Software Process Development</a:t>
            </a:r>
          </a:p>
        </p:txBody>
      </p:sp>
      <p:pic>
        <p:nvPicPr>
          <p:cNvPr id="19" name="Picture 18" descr="SEI_Software Engineering Institu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811" y="4724401"/>
            <a:ext cx="2001590" cy="674822"/>
          </a:xfrm>
          <a:prstGeom prst="rect">
            <a:avLst/>
          </a:prstGeom>
          <a:effectLst>
            <a:reflection stA="13000" endPos="57000" dist="152400" dir="5400000" sy="-100000" algn="bl" rotWithShape="0"/>
          </a:effectLst>
        </p:spPr>
      </p:pic>
      <p:sp>
        <p:nvSpPr>
          <p:cNvPr id="20" name="Rectangle 19"/>
          <p:cNvSpPr/>
          <p:nvPr/>
        </p:nvSpPr>
        <p:spPr bwMode="auto">
          <a:xfrm>
            <a:off x="8728286" y="4646534"/>
            <a:ext cx="3219408" cy="916069"/>
          </a:xfrm>
          <a:prstGeom prst="rect">
            <a:avLst/>
          </a:prstGeom>
          <a:no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buClrTx/>
              <a:buSzTx/>
              <a:buFontTx/>
              <a:buNone/>
            </a:pPr>
            <a:endParaRPr lang="en-US">
              <a:solidFill>
                <a:srgbClr val="000000"/>
              </a:solidFill>
              <a:latin typeface="Arial Narrow"/>
              <a:ea typeface="Arial" charset="0"/>
            </a:endParaRP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0360" y="4724400"/>
            <a:ext cx="593399" cy="318210"/>
          </a:xfrm>
          <a:prstGeom prst="rect">
            <a:avLst/>
          </a:prstGeom>
        </p:spPr>
      </p:pic>
      <p:sp>
        <p:nvSpPr>
          <p:cNvPr id="23" name="TextBox 22"/>
          <p:cNvSpPr txBox="1"/>
          <p:nvPr/>
        </p:nvSpPr>
        <p:spPr>
          <a:xfrm>
            <a:off x="8851712" y="5105400"/>
            <a:ext cx="1206688" cy="609600"/>
          </a:xfrm>
          <a:prstGeom prst="rect">
            <a:avLst/>
          </a:prstGeom>
          <a:noFill/>
        </p:spPr>
        <p:txBody>
          <a:bodyPr wrap="square" rtlCol="0">
            <a:noAutofit/>
          </a:bodyPr>
          <a:lstStyle/>
          <a:p>
            <a:pPr defTabSz="914323" fontAlgn="auto">
              <a:spcBef>
                <a:spcPts val="0"/>
              </a:spcBef>
              <a:spcAft>
                <a:spcPts val="0"/>
              </a:spcAft>
              <a:buClrTx/>
              <a:buSzTx/>
            </a:pPr>
            <a:r>
              <a:rPr lang="en-US" sz="1100" b="1" dirty="0">
                <a:solidFill>
                  <a:srgbClr val="000000"/>
                </a:solidFill>
                <a:latin typeface="Segoe UI Light" panose="020B0502040204020203" pitchFamily="34" charset="0"/>
                <a:ea typeface="ＭＳ Ｐゴシック" charset="0"/>
                <a:cs typeface="Arial"/>
              </a:rPr>
              <a:t>Divisions +</a:t>
            </a:r>
            <a:br>
              <a:rPr lang="en-US" sz="1100" b="1" dirty="0">
                <a:solidFill>
                  <a:srgbClr val="000000"/>
                </a:solidFill>
                <a:latin typeface="Segoe UI Light" panose="020B0502040204020203" pitchFamily="34" charset="0"/>
                <a:ea typeface="ＭＳ Ｐゴシック" charset="0"/>
                <a:cs typeface="Arial"/>
              </a:rPr>
            </a:br>
            <a:r>
              <a:rPr lang="en-US" sz="1100" b="1" dirty="0">
                <a:solidFill>
                  <a:srgbClr val="000000"/>
                </a:solidFill>
                <a:latin typeface="Segoe UI Light" panose="020B0502040204020203" pitchFamily="34" charset="0"/>
                <a:ea typeface="ＭＳ Ｐゴシック" charset="0"/>
                <a:cs typeface="Arial"/>
              </a:rPr>
              <a:t> ES Workgroup</a:t>
            </a:r>
          </a:p>
        </p:txBody>
      </p:sp>
      <p:sp>
        <p:nvSpPr>
          <p:cNvPr id="24" name="TextBox 23"/>
          <p:cNvSpPr txBox="1"/>
          <p:nvPr/>
        </p:nvSpPr>
        <p:spPr>
          <a:xfrm>
            <a:off x="4222082" y="5118548"/>
            <a:ext cx="3778918" cy="1587055"/>
          </a:xfrm>
          <a:prstGeom prst="rect">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wrap="square" rtlCol="0">
            <a:noAutofit/>
          </a:bodyPr>
          <a:lstStyle/>
          <a:p>
            <a:pPr defTabSz="914323" fontAlgn="auto">
              <a:spcBef>
                <a:spcPts val="0"/>
              </a:spcBef>
              <a:spcAft>
                <a:spcPts val="0"/>
              </a:spcAft>
              <a:buClrTx/>
              <a:buSzTx/>
            </a:pPr>
            <a:endParaRPr lang="en-US" sz="1900" dirty="0">
              <a:solidFill>
                <a:srgbClr val="000000"/>
              </a:solidFill>
            </a:endParaRPr>
          </a:p>
        </p:txBody>
      </p:sp>
      <p:pic>
        <p:nvPicPr>
          <p:cNvPr id="26" name="Picture 25" descr="adob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2" y="6248400"/>
            <a:ext cx="1029731" cy="381000"/>
          </a:xfrm>
          <a:prstGeom prst="rect">
            <a:avLst/>
          </a:prstGeom>
        </p:spPr>
      </p:pic>
      <p:pic>
        <p:nvPicPr>
          <p:cNvPr id="27" name="Picture 26" descr="appl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400" y="6057986"/>
            <a:ext cx="465826" cy="571414"/>
          </a:xfrm>
          <a:prstGeom prst="rect">
            <a:avLst/>
          </a:prstGeom>
        </p:spPr>
      </p:pic>
      <p:pic>
        <p:nvPicPr>
          <p:cNvPr id="28" name="Picture 27" descr="sqlserver2008.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9800" y="6172203"/>
            <a:ext cx="681598" cy="427135"/>
          </a:xfrm>
          <a:prstGeom prst="rect">
            <a:avLst/>
          </a:prstGeom>
        </p:spPr>
      </p:pic>
      <p:pic>
        <p:nvPicPr>
          <p:cNvPr id="29" name="Picture 28" descr="MSFT_logo_png.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00253" y="5181602"/>
            <a:ext cx="1029732" cy="236838"/>
          </a:xfrm>
          <a:prstGeom prst="rect">
            <a:avLst/>
          </a:prstGeom>
        </p:spPr>
      </p:pic>
      <p:pic>
        <p:nvPicPr>
          <p:cNvPr id="30" name="Picture 29" descr="Android.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81602" y="5959032"/>
            <a:ext cx="720829" cy="670371"/>
          </a:xfrm>
          <a:prstGeom prst="rect">
            <a:avLst/>
          </a:prstGeom>
        </p:spPr>
      </p:pic>
      <p:pic>
        <p:nvPicPr>
          <p:cNvPr id="31" name="Picture 30" descr="VMware.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95802" y="5715000"/>
            <a:ext cx="867945" cy="182268"/>
          </a:xfrm>
          <a:prstGeom prst="rect">
            <a:avLst/>
          </a:prstGeom>
        </p:spPr>
      </p:pic>
      <p:pic>
        <p:nvPicPr>
          <p:cNvPr id="32" name="Picture 31" descr="ios_7.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12338" y="5638803"/>
            <a:ext cx="760062" cy="339495"/>
          </a:xfrm>
          <a:prstGeom prst="rect">
            <a:avLst/>
          </a:prstGeom>
        </p:spPr>
      </p:pic>
      <p:pic>
        <p:nvPicPr>
          <p:cNvPr id="33" name="Picture 32" descr="visual-studio.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15000" y="5638803"/>
            <a:ext cx="1029732" cy="288325"/>
          </a:xfrm>
          <a:prstGeom prst="rect">
            <a:avLst/>
          </a:prstGeom>
        </p:spPr>
      </p:pic>
      <p:pic>
        <p:nvPicPr>
          <p:cNvPr id="34" name="Picture 33" descr="azure-2.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33481" y="5105400"/>
            <a:ext cx="2167520" cy="522072"/>
          </a:xfrm>
          <a:prstGeom prst="rect">
            <a:avLst/>
          </a:prstGeom>
        </p:spPr>
      </p:pic>
      <p:sp>
        <p:nvSpPr>
          <p:cNvPr id="36" name="Right Arrow 35"/>
          <p:cNvSpPr/>
          <p:nvPr/>
        </p:nvSpPr>
        <p:spPr bwMode="auto">
          <a:xfrm rot="13200000">
            <a:off x="8611365" y="3126273"/>
            <a:ext cx="1604662" cy="538566"/>
          </a:xfrm>
          <a:prstGeom prst="rightArrow">
            <a:avLst/>
          </a:prstGeom>
          <a:solidFill>
            <a:srgbClr val="0099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buClrTx/>
              <a:buSzTx/>
              <a:buFontTx/>
              <a:buNone/>
            </a:pPr>
            <a:endParaRPr lang="en-US">
              <a:solidFill>
                <a:srgbClr val="000000"/>
              </a:solidFill>
              <a:latin typeface="Arial Narrow"/>
              <a:ea typeface="Arial" charset="0"/>
            </a:endParaRPr>
          </a:p>
        </p:txBody>
      </p:sp>
      <p:sp>
        <p:nvSpPr>
          <p:cNvPr id="25" name="TextBox 24"/>
          <p:cNvSpPr txBox="1"/>
          <p:nvPr/>
        </p:nvSpPr>
        <p:spPr>
          <a:xfrm>
            <a:off x="4191003" y="4572003"/>
            <a:ext cx="3809999" cy="488853"/>
          </a:xfrm>
          <a:prstGeom prst="rect">
            <a:avLst/>
          </a:prstGeom>
          <a:solidFill>
            <a:srgbClr val="0099FF"/>
          </a:solidFill>
          <a:ln>
            <a:no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defTabSz="914323" fontAlgn="auto">
              <a:spcBef>
                <a:spcPts val="0"/>
              </a:spcBef>
              <a:spcAft>
                <a:spcPts val="0"/>
              </a:spcAft>
              <a:buClrTx/>
              <a:buSzTx/>
            </a:pPr>
            <a:r>
              <a:rPr lang="en-US" sz="1600" dirty="0">
                <a:solidFill>
                  <a:srgbClr val="FFFFFF"/>
                </a:solidFill>
                <a:latin typeface="Segoe UI Semibold" panose="020B0702040204020203" pitchFamily="34" charset="0"/>
              </a:rPr>
              <a:t>State of the Art Software Infrastructure</a:t>
            </a:r>
          </a:p>
        </p:txBody>
      </p:sp>
    </p:spTree>
    <p:extLst>
      <p:ext uri="{BB962C8B-B14F-4D97-AF65-F5344CB8AC3E}">
        <p14:creationId xmlns:p14="http://schemas.microsoft.com/office/powerpoint/2010/main" val="6030189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NPI – Enterprise Infrastructure Analogy</a:t>
            </a:r>
            <a:endParaRPr lang="en-US" dirty="0"/>
          </a:p>
        </p:txBody>
      </p:sp>
      <p:graphicFrame>
        <p:nvGraphicFramePr>
          <p:cNvPr id="7" name="Diagram 6"/>
          <p:cNvGraphicFramePr/>
          <p:nvPr>
            <p:extLst>
              <p:ext uri="{D42A27DB-BD31-4B8C-83A1-F6EECF244321}">
                <p14:modId xmlns:p14="http://schemas.microsoft.com/office/powerpoint/2010/main" val="3451016220"/>
              </p:ext>
            </p:extLst>
          </p:nvPr>
        </p:nvGraphicFramePr>
        <p:xfrm>
          <a:off x="1524000" y="1166012"/>
          <a:ext cx="8128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own Arrow 7"/>
          <p:cNvSpPr/>
          <p:nvPr/>
        </p:nvSpPr>
        <p:spPr>
          <a:xfrm rot="2851371">
            <a:off x="6268849" y="4337076"/>
            <a:ext cx="533400" cy="965519"/>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Down Arrow 8"/>
          <p:cNvSpPr/>
          <p:nvPr/>
        </p:nvSpPr>
        <p:spPr>
          <a:xfrm>
            <a:off x="5295900" y="2480392"/>
            <a:ext cx="533400" cy="805702"/>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Down Arrow 9"/>
          <p:cNvSpPr/>
          <p:nvPr/>
        </p:nvSpPr>
        <p:spPr>
          <a:xfrm rot="18969170">
            <a:off x="6216471" y="2462660"/>
            <a:ext cx="533400" cy="970447"/>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10"/>
          <p:cNvSpPr/>
          <p:nvPr/>
        </p:nvSpPr>
        <p:spPr>
          <a:xfrm>
            <a:off x="2743200" y="3406260"/>
            <a:ext cx="1752600" cy="849554"/>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Division A</a:t>
            </a:r>
          </a:p>
          <a:p>
            <a:pPr algn="ctr"/>
            <a:r>
              <a:rPr lang="en-US" sz="1600" dirty="0" smtClean="0"/>
              <a:t>Commercialization Process</a:t>
            </a:r>
            <a:endParaRPr lang="en-US" sz="1600" dirty="0"/>
          </a:p>
        </p:txBody>
      </p:sp>
      <p:sp>
        <p:nvSpPr>
          <p:cNvPr id="14" name="Right Brace 13"/>
          <p:cNvSpPr/>
          <p:nvPr/>
        </p:nvSpPr>
        <p:spPr>
          <a:xfrm>
            <a:off x="8742640" y="3412926"/>
            <a:ext cx="76200" cy="7620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15" name="TextBox 14"/>
          <p:cNvSpPr txBox="1"/>
          <p:nvPr/>
        </p:nvSpPr>
        <p:spPr>
          <a:xfrm>
            <a:off x="9076015" y="3286094"/>
            <a:ext cx="1828800" cy="1015663"/>
          </a:xfrm>
          <a:prstGeom prst="rect">
            <a:avLst/>
          </a:prstGeom>
          <a:noFill/>
        </p:spPr>
        <p:txBody>
          <a:bodyPr wrap="square" rtlCol="0">
            <a:spAutoFit/>
          </a:bodyPr>
          <a:lstStyle/>
          <a:p>
            <a:pPr algn="ctr"/>
            <a:r>
              <a:rPr lang="en-US" sz="2000" dirty="0" smtClean="0">
                <a:latin typeface="+mn-lt"/>
              </a:rPr>
              <a:t>Divisions Implement to business needs</a:t>
            </a:r>
            <a:endParaRPr lang="en-US" sz="2000" dirty="0">
              <a:latin typeface="+mn-lt"/>
            </a:endParaRPr>
          </a:p>
        </p:txBody>
      </p:sp>
      <p:sp>
        <p:nvSpPr>
          <p:cNvPr id="16" name="Rounded Rectangle 15"/>
          <p:cNvSpPr/>
          <p:nvPr/>
        </p:nvSpPr>
        <p:spPr>
          <a:xfrm>
            <a:off x="2133600" y="5371028"/>
            <a:ext cx="6858000" cy="8018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solidFill>
                  <a:schemeClr val="dk1"/>
                </a:solidFill>
              </a:rPr>
              <a:t>eNPI</a:t>
            </a:r>
            <a:r>
              <a:rPr lang="en-US" dirty="0" smtClean="0">
                <a:solidFill>
                  <a:schemeClr val="dk1"/>
                </a:solidFill>
              </a:rPr>
              <a:t> Project Management Database</a:t>
            </a:r>
            <a:endParaRPr lang="en-US" dirty="0">
              <a:solidFill>
                <a:schemeClr val="dk1"/>
              </a:solidFill>
            </a:endParaRPr>
          </a:p>
        </p:txBody>
      </p:sp>
      <p:sp>
        <p:nvSpPr>
          <p:cNvPr id="20" name="Down Arrow 19"/>
          <p:cNvSpPr/>
          <p:nvPr/>
        </p:nvSpPr>
        <p:spPr>
          <a:xfrm>
            <a:off x="5295900" y="4317455"/>
            <a:ext cx="533400" cy="879843"/>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Right Brace 16"/>
          <p:cNvSpPr/>
          <p:nvPr/>
        </p:nvSpPr>
        <p:spPr>
          <a:xfrm>
            <a:off x="9372600" y="5384632"/>
            <a:ext cx="76200" cy="7620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19" name="TextBox 18"/>
          <p:cNvSpPr txBox="1"/>
          <p:nvPr/>
        </p:nvSpPr>
        <p:spPr>
          <a:xfrm>
            <a:off x="9629775" y="5257800"/>
            <a:ext cx="2362200" cy="1015663"/>
          </a:xfrm>
          <a:prstGeom prst="rect">
            <a:avLst/>
          </a:prstGeom>
          <a:noFill/>
        </p:spPr>
        <p:txBody>
          <a:bodyPr wrap="square" rtlCol="0">
            <a:spAutoFit/>
          </a:bodyPr>
          <a:lstStyle/>
          <a:p>
            <a:pPr algn="ctr"/>
            <a:r>
              <a:rPr lang="en-US" sz="2000" dirty="0" smtClean="0">
                <a:latin typeface="+mn-lt"/>
              </a:rPr>
              <a:t>Single Corporate Tool for Managing the Portfolio</a:t>
            </a:r>
            <a:endParaRPr lang="en-US" sz="2000" dirty="0">
              <a:latin typeface="+mn-lt"/>
            </a:endParaRPr>
          </a:p>
        </p:txBody>
      </p:sp>
      <p:sp>
        <p:nvSpPr>
          <p:cNvPr id="23" name="Rounded Rectangle 22"/>
          <p:cNvSpPr/>
          <p:nvPr/>
        </p:nvSpPr>
        <p:spPr>
          <a:xfrm>
            <a:off x="2057400" y="5314766"/>
            <a:ext cx="7010400" cy="91440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8969170">
            <a:off x="4256857" y="4305282"/>
            <a:ext cx="533400" cy="970447"/>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Down Arrow 23"/>
          <p:cNvSpPr/>
          <p:nvPr/>
        </p:nvSpPr>
        <p:spPr>
          <a:xfrm rot="2851371">
            <a:off x="4380216" y="2450790"/>
            <a:ext cx="533400" cy="965519"/>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 name="Rounded Rectangle 27"/>
          <p:cNvSpPr/>
          <p:nvPr/>
        </p:nvSpPr>
        <p:spPr>
          <a:xfrm>
            <a:off x="4692587" y="3408154"/>
            <a:ext cx="1752600" cy="849554"/>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Division B</a:t>
            </a:r>
          </a:p>
          <a:p>
            <a:pPr algn="ctr"/>
            <a:r>
              <a:rPr lang="en-US" sz="1600" dirty="0" smtClean="0"/>
              <a:t>Commercialization Process</a:t>
            </a:r>
            <a:endParaRPr lang="en-US" sz="1600" dirty="0"/>
          </a:p>
        </p:txBody>
      </p:sp>
      <p:sp>
        <p:nvSpPr>
          <p:cNvPr id="29" name="Rounded Rectangle 28"/>
          <p:cNvSpPr/>
          <p:nvPr/>
        </p:nvSpPr>
        <p:spPr>
          <a:xfrm>
            <a:off x="6641974" y="3415575"/>
            <a:ext cx="1752600" cy="849554"/>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Division C</a:t>
            </a:r>
          </a:p>
          <a:p>
            <a:pPr algn="ctr"/>
            <a:r>
              <a:rPr lang="en-US" sz="1600" dirty="0" smtClean="0"/>
              <a:t>Commercialization Process</a:t>
            </a:r>
            <a:endParaRPr lang="en-US" sz="1600" dirty="0"/>
          </a:p>
        </p:txBody>
      </p:sp>
    </p:spTree>
    <p:extLst>
      <p:ext uri="{BB962C8B-B14F-4D97-AF65-F5344CB8AC3E}">
        <p14:creationId xmlns:p14="http://schemas.microsoft.com/office/powerpoint/2010/main" val="3851071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P spid="15" grpId="0"/>
      <p:bldP spid="16" grpId="0" animBg="1"/>
      <p:bldP spid="20" grpId="0" animBg="1"/>
      <p:bldP spid="17" grpId="0" animBg="1"/>
      <p:bldP spid="19" grpId="0"/>
      <p:bldP spid="23" grpId="0" animBg="1"/>
      <p:bldP spid="22" grpId="0" animBg="1"/>
      <p:bldP spid="24"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Life-cycle Support System – Enterprise Software Infrastructure</a:t>
            </a:r>
            <a:endParaRPr lang="en-US" dirty="0"/>
          </a:p>
        </p:txBody>
      </p:sp>
      <p:graphicFrame>
        <p:nvGraphicFramePr>
          <p:cNvPr id="7" name="Diagram 6"/>
          <p:cNvGraphicFramePr/>
          <p:nvPr>
            <p:extLst>
              <p:ext uri="{D42A27DB-BD31-4B8C-83A1-F6EECF244321}">
                <p14:modId xmlns:p14="http://schemas.microsoft.com/office/powerpoint/2010/main" val="3451016220"/>
              </p:ext>
            </p:extLst>
          </p:nvPr>
        </p:nvGraphicFramePr>
        <p:xfrm>
          <a:off x="1524000" y="1166012"/>
          <a:ext cx="8128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11"/>
          <p:cNvSpPr/>
          <p:nvPr/>
        </p:nvSpPr>
        <p:spPr>
          <a:xfrm>
            <a:off x="4695825" y="3476345"/>
            <a:ext cx="1752600" cy="762000"/>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Division B Software Process</a:t>
            </a:r>
            <a:endParaRPr lang="en-US" dirty="0"/>
          </a:p>
        </p:txBody>
      </p:sp>
      <p:sp>
        <p:nvSpPr>
          <p:cNvPr id="13" name="Rounded Rectangle 12"/>
          <p:cNvSpPr/>
          <p:nvPr/>
        </p:nvSpPr>
        <p:spPr>
          <a:xfrm>
            <a:off x="6705600" y="3476345"/>
            <a:ext cx="1752600" cy="762000"/>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Division C Software Process</a:t>
            </a:r>
            <a:endParaRPr lang="en-US" dirty="0"/>
          </a:p>
        </p:txBody>
      </p:sp>
      <p:sp>
        <p:nvSpPr>
          <p:cNvPr id="14" name="Right Brace 13"/>
          <p:cNvSpPr/>
          <p:nvPr/>
        </p:nvSpPr>
        <p:spPr>
          <a:xfrm>
            <a:off x="8715375" y="3476345"/>
            <a:ext cx="76200" cy="7620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15" name="TextBox 14"/>
          <p:cNvSpPr txBox="1"/>
          <p:nvPr/>
        </p:nvSpPr>
        <p:spPr>
          <a:xfrm>
            <a:off x="9048750" y="3349513"/>
            <a:ext cx="2609850" cy="1015663"/>
          </a:xfrm>
          <a:prstGeom prst="rect">
            <a:avLst/>
          </a:prstGeom>
          <a:noFill/>
        </p:spPr>
        <p:txBody>
          <a:bodyPr wrap="square" rtlCol="0">
            <a:spAutoFit/>
          </a:bodyPr>
          <a:lstStyle/>
          <a:p>
            <a:pPr algn="ctr"/>
            <a:r>
              <a:rPr lang="en-US" sz="2000" dirty="0" smtClean="0">
                <a:latin typeface="+mn-lt"/>
              </a:rPr>
              <a:t>Divisions establish software process based on business needs.</a:t>
            </a:r>
            <a:endParaRPr lang="en-US" sz="2000" dirty="0">
              <a:latin typeface="+mn-lt"/>
            </a:endParaRPr>
          </a:p>
        </p:txBody>
      </p:sp>
      <p:sp>
        <p:nvSpPr>
          <p:cNvPr id="16" name="Rounded Rectangle 15"/>
          <p:cNvSpPr/>
          <p:nvPr/>
        </p:nvSpPr>
        <p:spPr>
          <a:xfrm>
            <a:off x="2133600" y="5390262"/>
            <a:ext cx="6858000" cy="8018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Software Life-cycle Support System (SLSS) using Microsoft TFS</a:t>
            </a:r>
            <a:endParaRPr lang="en-US" dirty="0"/>
          </a:p>
        </p:txBody>
      </p:sp>
      <p:sp>
        <p:nvSpPr>
          <p:cNvPr id="17" name="Rounded Rectangle 16"/>
          <p:cNvSpPr/>
          <p:nvPr/>
        </p:nvSpPr>
        <p:spPr>
          <a:xfrm>
            <a:off x="2685463" y="3476345"/>
            <a:ext cx="1752600" cy="762000"/>
          </a:xfrm>
          <a:prstGeom prst="roundRect">
            <a:avLst/>
          </a:prstGeom>
          <a:solidFill>
            <a:srgbClr val="FF9900"/>
          </a:solidFill>
          <a:ln>
            <a:solidFill>
              <a:srgbClr val="FFCC99"/>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Division A </a:t>
            </a:r>
          </a:p>
          <a:p>
            <a:pPr algn="ctr"/>
            <a:r>
              <a:rPr lang="en-US" dirty="0" smtClean="0"/>
              <a:t>Software Process</a:t>
            </a:r>
            <a:endParaRPr lang="en-US" dirty="0"/>
          </a:p>
        </p:txBody>
      </p:sp>
      <p:sp>
        <p:nvSpPr>
          <p:cNvPr id="18" name="Rounded Rectangle 17"/>
          <p:cNvSpPr/>
          <p:nvPr/>
        </p:nvSpPr>
        <p:spPr>
          <a:xfrm>
            <a:off x="2057400" y="5334000"/>
            <a:ext cx="7010400" cy="91440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7-Point Star 23"/>
          <p:cNvSpPr/>
          <p:nvPr/>
        </p:nvSpPr>
        <p:spPr>
          <a:xfrm>
            <a:off x="8458200" y="5486400"/>
            <a:ext cx="1469571" cy="1143000"/>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NTI Goal</a:t>
            </a:r>
            <a:endParaRPr lang="en-US" dirty="0"/>
          </a:p>
        </p:txBody>
      </p:sp>
      <p:sp>
        <p:nvSpPr>
          <p:cNvPr id="19" name="Down Arrow 18"/>
          <p:cNvSpPr/>
          <p:nvPr/>
        </p:nvSpPr>
        <p:spPr>
          <a:xfrm>
            <a:off x="5295900" y="2480392"/>
            <a:ext cx="533400" cy="805702"/>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Down Arrow 24"/>
          <p:cNvSpPr/>
          <p:nvPr/>
        </p:nvSpPr>
        <p:spPr>
          <a:xfrm rot="18969170">
            <a:off x="6216471" y="2462660"/>
            <a:ext cx="533400" cy="970447"/>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Down Arrow 25"/>
          <p:cNvSpPr/>
          <p:nvPr/>
        </p:nvSpPr>
        <p:spPr>
          <a:xfrm rot="2851371">
            <a:off x="4380216" y="2450790"/>
            <a:ext cx="533400" cy="965519"/>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Down Arrow 26"/>
          <p:cNvSpPr/>
          <p:nvPr/>
        </p:nvSpPr>
        <p:spPr>
          <a:xfrm rot="2851371">
            <a:off x="6268849" y="4337076"/>
            <a:ext cx="533400" cy="965519"/>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 name="Down Arrow 27"/>
          <p:cNvSpPr/>
          <p:nvPr/>
        </p:nvSpPr>
        <p:spPr>
          <a:xfrm>
            <a:off x="5295900" y="4317455"/>
            <a:ext cx="533400" cy="879843"/>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Down Arrow 28"/>
          <p:cNvSpPr/>
          <p:nvPr/>
        </p:nvSpPr>
        <p:spPr>
          <a:xfrm rot="18969170">
            <a:off x="4256857" y="4305282"/>
            <a:ext cx="533400" cy="970447"/>
          </a:xfrm>
          <a:prstGeom prst="downArrow">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201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animBg="1"/>
      <p:bldP spid="17" grpId="0" animBg="1"/>
      <p:bldP spid="18" grpId="0" animBg="1"/>
      <p:bldP spid="24" grpId="0" animBg="1"/>
      <p:bldP spid="19" grpId="0" animBg="1"/>
      <p:bldP spid="25" grpId="0" animBg="1"/>
      <p:bldP spid="26"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2133600" y="4103055"/>
            <a:ext cx="6858000" cy="2004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t>Software Life-cycle Support System (SLSS) using Microsoft TFS</a:t>
            </a:r>
            <a:endParaRPr lang="en-US" dirty="0"/>
          </a:p>
        </p:txBody>
      </p:sp>
      <p:sp>
        <p:nvSpPr>
          <p:cNvPr id="32" name="Rounded Rectangle 31"/>
          <p:cNvSpPr/>
          <p:nvPr/>
        </p:nvSpPr>
        <p:spPr>
          <a:xfrm>
            <a:off x="2057400" y="4038600"/>
            <a:ext cx="7010400" cy="213360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pPr algn="l"/>
            <a:r>
              <a:rPr lang="en-US" dirty="0" smtClean="0">
                <a:solidFill>
                  <a:schemeClr val="tx1"/>
                </a:solidFill>
              </a:rPr>
              <a:t>Software Life-cycle Support System – Leveraging TFS</a:t>
            </a:r>
            <a:endParaRPr lang="en-US" dirty="0">
              <a:solidFill>
                <a:schemeClr val="tx1"/>
              </a:solidFill>
            </a:endParaRPr>
          </a:p>
        </p:txBody>
      </p:sp>
      <p:sp>
        <p:nvSpPr>
          <p:cNvPr id="13" name="Text Box 16"/>
          <p:cNvSpPr txBox="1">
            <a:spLocks noChangeArrowheads="1"/>
          </p:cNvSpPr>
          <p:nvPr/>
        </p:nvSpPr>
        <p:spPr bwMode="auto">
          <a:xfrm>
            <a:off x="9314690" y="5047869"/>
            <a:ext cx="1962910" cy="590931"/>
          </a:xfrm>
          <a:prstGeom prst="rect">
            <a:avLst/>
          </a:prstGeom>
          <a:noFill/>
          <a:ln w="9525">
            <a:noFill/>
            <a:miter lim="800000"/>
            <a:headEnd/>
            <a:tailEnd/>
          </a:ln>
        </p:spPr>
        <p:txBody>
          <a:bodyPr wrap="none">
            <a:spAutoFit/>
          </a:bodyPr>
          <a:lstStyle/>
          <a:p>
            <a:pPr algn="ctr">
              <a:lnSpc>
                <a:spcPct val="80000"/>
              </a:lnSpc>
            </a:pPr>
            <a:r>
              <a:rPr lang="en-US" b="1" dirty="0" smtClean="0">
                <a:latin typeface="Arial" pitchFamily="34" charset="0"/>
                <a:cs typeface="Arial" pitchFamily="34" charset="0"/>
              </a:rPr>
              <a:t>TFS Technology</a:t>
            </a:r>
            <a:endParaRPr lang="en-US" b="1" dirty="0">
              <a:latin typeface="Arial" pitchFamily="34" charset="0"/>
              <a:cs typeface="Arial" pitchFamily="34" charset="0"/>
            </a:endParaRPr>
          </a:p>
          <a:p>
            <a:pPr algn="ctr">
              <a:lnSpc>
                <a:spcPct val="80000"/>
              </a:lnSpc>
            </a:pPr>
            <a:r>
              <a:rPr lang="en-US" b="1" dirty="0">
                <a:latin typeface="Arial" pitchFamily="34" charset="0"/>
                <a:cs typeface="Arial" pitchFamily="34" charset="0"/>
              </a:rPr>
              <a:t>Platform </a:t>
            </a:r>
          </a:p>
        </p:txBody>
      </p:sp>
      <p:sp>
        <p:nvSpPr>
          <p:cNvPr id="22" name="Rounded Rectangle 21"/>
          <p:cNvSpPr/>
          <p:nvPr/>
        </p:nvSpPr>
        <p:spPr>
          <a:xfrm>
            <a:off x="5553608" y="5333999"/>
            <a:ext cx="1062132" cy="685801"/>
          </a:xfrm>
          <a:prstGeom prst="round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r>
              <a:rPr lang="en-US" sz="1100" dirty="0">
                <a:latin typeface="Calibri" panose="020F0502020204030204" pitchFamily="34" charset="0"/>
              </a:rPr>
              <a:t>Test Case Management</a:t>
            </a:r>
          </a:p>
        </p:txBody>
      </p:sp>
      <p:sp>
        <p:nvSpPr>
          <p:cNvPr id="23" name="Rounded Rectangle 22"/>
          <p:cNvSpPr/>
          <p:nvPr/>
        </p:nvSpPr>
        <p:spPr>
          <a:xfrm>
            <a:off x="6647709" y="5333999"/>
            <a:ext cx="1062132" cy="685801"/>
          </a:xfrm>
          <a:prstGeom prst="round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r>
              <a:rPr lang="en-US" sz="1200" dirty="0">
                <a:latin typeface="Calibri" panose="020F0502020204030204" pitchFamily="34" charset="0"/>
              </a:rPr>
              <a:t>Build Automation</a:t>
            </a:r>
          </a:p>
        </p:txBody>
      </p:sp>
      <p:sp>
        <p:nvSpPr>
          <p:cNvPr id="25" name="Rounded Rectangle 24"/>
          <p:cNvSpPr/>
          <p:nvPr/>
        </p:nvSpPr>
        <p:spPr>
          <a:xfrm>
            <a:off x="4459507" y="5333999"/>
            <a:ext cx="1062132" cy="685801"/>
          </a:xfrm>
          <a:prstGeom prst="round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r>
              <a:rPr lang="en-US" sz="1200" dirty="0">
                <a:latin typeface="Calibri" panose="020F0502020204030204" pitchFamily="34" charset="0"/>
              </a:rPr>
              <a:t>Version Control</a:t>
            </a:r>
          </a:p>
        </p:txBody>
      </p:sp>
      <p:sp>
        <p:nvSpPr>
          <p:cNvPr id="27" name="Rounded Rectangle 26"/>
          <p:cNvSpPr/>
          <p:nvPr/>
        </p:nvSpPr>
        <p:spPr>
          <a:xfrm>
            <a:off x="3365406" y="5333999"/>
            <a:ext cx="1062132" cy="685801"/>
          </a:xfrm>
          <a:prstGeom prst="roundRect">
            <a:avLst/>
          </a:prstGeom>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pPr algn="ctr"/>
            <a:r>
              <a:rPr lang="en-US" sz="1300" dirty="0">
                <a:latin typeface="Calibri" panose="020F0502020204030204" pitchFamily="34" charset="0"/>
              </a:rPr>
              <a:t>Requirements Management</a:t>
            </a:r>
          </a:p>
        </p:txBody>
      </p:sp>
      <p:sp>
        <p:nvSpPr>
          <p:cNvPr id="26" name="Rounded Rectangle 25"/>
          <p:cNvSpPr/>
          <p:nvPr/>
        </p:nvSpPr>
        <p:spPr>
          <a:xfrm>
            <a:off x="2228637" y="5333999"/>
            <a:ext cx="1104800" cy="685801"/>
          </a:xfrm>
          <a:prstGeom prst="roundRect">
            <a:avLst/>
          </a:prstGeom>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r>
              <a:rPr lang="en-US" sz="1200" dirty="0">
                <a:latin typeface="Calibri" panose="020F0502020204030204" pitchFamily="34" charset="0"/>
              </a:rPr>
              <a:t>Project Management</a:t>
            </a:r>
          </a:p>
        </p:txBody>
      </p:sp>
      <p:sp>
        <p:nvSpPr>
          <p:cNvPr id="54" name="Rounded Rectangle 53"/>
          <p:cNvSpPr/>
          <p:nvPr/>
        </p:nvSpPr>
        <p:spPr>
          <a:xfrm>
            <a:off x="7741810" y="5333999"/>
            <a:ext cx="1104800" cy="685801"/>
          </a:xfrm>
          <a:prstGeom prst="roundRect">
            <a:avLst/>
          </a:prstGeom>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r>
              <a:rPr lang="en-US" sz="1200" dirty="0">
                <a:latin typeface="Calibri" panose="020F0502020204030204" pitchFamily="34" charset="0"/>
              </a:rPr>
              <a:t>Reporting</a:t>
            </a:r>
          </a:p>
        </p:txBody>
      </p:sp>
      <p:sp>
        <p:nvSpPr>
          <p:cNvPr id="56" name="Right Brace 55"/>
          <p:cNvSpPr/>
          <p:nvPr/>
        </p:nvSpPr>
        <p:spPr>
          <a:xfrm>
            <a:off x="9167345" y="4657947"/>
            <a:ext cx="129055" cy="1438053"/>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20" name="Rounded Rectangle 19"/>
          <p:cNvSpPr/>
          <p:nvPr/>
        </p:nvSpPr>
        <p:spPr>
          <a:xfrm>
            <a:off x="2209800" y="4581747"/>
            <a:ext cx="6632192" cy="668925"/>
          </a:xfrm>
          <a:prstGeom prst="roundRect">
            <a:avLst/>
          </a:prstGeom>
          <a:solidFill>
            <a:srgbClr val="92D050"/>
          </a:solidFill>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normAutofit/>
          </a:bodyPr>
          <a:lstStyle/>
          <a:p>
            <a:pPr algn="ctr"/>
            <a:r>
              <a:rPr lang="en-US" dirty="0" smtClean="0">
                <a:solidFill>
                  <a:schemeClr val="tx1"/>
                </a:solidFill>
                <a:latin typeface="Calibri" panose="020F0502020204030204" pitchFamily="34" charset="0"/>
              </a:rPr>
              <a:t>Process Template</a:t>
            </a:r>
            <a:endParaRPr lang="en-US" dirty="0">
              <a:solidFill>
                <a:schemeClr val="tx1"/>
              </a:solidFill>
              <a:latin typeface="Calibri" panose="020F0502020204030204" pitchFamily="34" charset="0"/>
            </a:endParaRPr>
          </a:p>
        </p:txBody>
      </p:sp>
      <p:sp>
        <p:nvSpPr>
          <p:cNvPr id="24" name="Rounded Rectangle 23"/>
          <p:cNvSpPr/>
          <p:nvPr/>
        </p:nvSpPr>
        <p:spPr>
          <a:xfrm>
            <a:off x="2155222" y="3261410"/>
            <a:ext cx="2198901"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600" dirty="0" smtClean="0">
                <a:latin typeface="Calibri" panose="020F0502020204030204" pitchFamily="34" charset="0"/>
              </a:rPr>
              <a:t>HISD Process</a:t>
            </a:r>
            <a:endParaRPr lang="en-US" sz="1600" dirty="0">
              <a:latin typeface="Calibri" panose="020F0502020204030204" pitchFamily="34" charset="0"/>
            </a:endParaRPr>
          </a:p>
        </p:txBody>
      </p:sp>
      <p:sp>
        <p:nvSpPr>
          <p:cNvPr id="28" name="Rounded Rectangle 27"/>
          <p:cNvSpPr/>
          <p:nvPr/>
        </p:nvSpPr>
        <p:spPr>
          <a:xfrm>
            <a:off x="4395618" y="3261410"/>
            <a:ext cx="2198901"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600" dirty="0" smtClean="0">
                <a:latin typeface="Calibri" panose="020F0502020204030204" pitchFamily="34" charset="0"/>
              </a:rPr>
              <a:t>SEMS Process</a:t>
            </a:r>
            <a:endParaRPr lang="en-US" sz="1600" dirty="0">
              <a:latin typeface="Calibri" panose="020F0502020204030204" pitchFamily="34" charset="0"/>
            </a:endParaRPr>
          </a:p>
        </p:txBody>
      </p:sp>
      <p:sp>
        <p:nvSpPr>
          <p:cNvPr id="29" name="Rounded Rectangle 28"/>
          <p:cNvSpPr/>
          <p:nvPr/>
        </p:nvSpPr>
        <p:spPr>
          <a:xfrm>
            <a:off x="6636015" y="3261410"/>
            <a:ext cx="2132564" cy="685801"/>
          </a:xfrm>
          <a:prstGeom prst="roundRect">
            <a:avLst/>
          </a:prstGeom>
          <a:solidFill>
            <a:srgbClr val="FF99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4"/>
          </a:lnRef>
          <a:fillRef idx="3">
            <a:schemeClr val="accent4"/>
          </a:fillRef>
          <a:effectRef idx="2">
            <a:schemeClr val="accent4"/>
          </a:effectRef>
          <a:fontRef idx="minor">
            <a:schemeClr val="lt1"/>
          </a:fontRef>
        </p:style>
        <p:txBody>
          <a:bodyPr rtlCol="0" anchor="ctr">
            <a:normAutofit/>
          </a:bodyPr>
          <a:lstStyle/>
          <a:p>
            <a:pPr algn="ctr"/>
            <a:r>
              <a:rPr lang="en-US" sz="1600" dirty="0" smtClean="0">
                <a:latin typeface="Calibri" panose="020F0502020204030204" pitchFamily="34" charset="0"/>
              </a:rPr>
              <a:t>Division Process …</a:t>
            </a:r>
            <a:endParaRPr lang="en-US" sz="1600" dirty="0">
              <a:latin typeface="Calibri" panose="020F0502020204030204" pitchFamily="34" charset="0"/>
            </a:endParaRPr>
          </a:p>
        </p:txBody>
      </p:sp>
      <p:sp>
        <p:nvSpPr>
          <p:cNvPr id="30" name="Rounded Rectangle 29"/>
          <p:cNvSpPr/>
          <p:nvPr/>
        </p:nvSpPr>
        <p:spPr>
          <a:xfrm>
            <a:off x="2141004" y="1776725"/>
            <a:ext cx="6627574" cy="1398317"/>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en-US" sz="2000" dirty="0" smtClean="0"/>
              <a:t>Tools</a:t>
            </a:r>
            <a:endParaRPr lang="en-US" dirty="0"/>
          </a:p>
        </p:txBody>
      </p:sp>
      <p:pic>
        <p:nvPicPr>
          <p:cNvPr id="44" name="Picture 43" descr="ap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392" y="2298142"/>
            <a:ext cx="340723" cy="417954"/>
          </a:xfrm>
          <a:prstGeom prst="rect">
            <a:avLst/>
          </a:prstGeom>
        </p:spPr>
      </p:pic>
      <p:pic>
        <p:nvPicPr>
          <p:cNvPr id="46" name="Picture 45" descr="MSFT_logo_pn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1952" y="2706818"/>
            <a:ext cx="1270823" cy="292289"/>
          </a:xfrm>
          <a:prstGeom prst="rect">
            <a:avLst/>
          </a:prstGeom>
        </p:spPr>
      </p:pic>
      <p:pic>
        <p:nvPicPr>
          <p:cNvPr id="47" name="Picture 46" descr="Android.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0230" y="2266978"/>
            <a:ext cx="449257" cy="417809"/>
          </a:xfrm>
          <a:prstGeom prst="rect">
            <a:avLst/>
          </a:prstGeom>
        </p:spPr>
      </p:pic>
      <p:pic>
        <p:nvPicPr>
          <p:cNvPr id="49" name="Picture 48" descr="ios_7.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08415" y="2697554"/>
            <a:ext cx="852628" cy="380840"/>
          </a:xfrm>
          <a:prstGeom prst="rect">
            <a:avLst/>
          </a:prstGeom>
        </p:spPr>
      </p:pic>
      <p:pic>
        <p:nvPicPr>
          <p:cNvPr id="50" name="Picture 49" descr="visual-studi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8684" y="1942242"/>
            <a:ext cx="1503073" cy="420860"/>
          </a:xfrm>
          <a:prstGeom prst="rect">
            <a:avLst/>
          </a:prstGeom>
        </p:spPr>
      </p:pic>
      <p:pic>
        <p:nvPicPr>
          <p:cNvPr id="52" name="Picture 51" descr="azure-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4672" y="1942242"/>
            <a:ext cx="1592212" cy="383502"/>
          </a:xfrm>
          <a:prstGeom prst="rect">
            <a:avLst/>
          </a:prstGeom>
        </p:spPr>
      </p:pic>
      <p:sp>
        <p:nvSpPr>
          <p:cNvPr id="53" name="Right Brace 52"/>
          <p:cNvSpPr/>
          <p:nvPr/>
        </p:nvSpPr>
        <p:spPr>
          <a:xfrm>
            <a:off x="9190993" y="3243017"/>
            <a:ext cx="129894" cy="685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
        <p:nvSpPr>
          <p:cNvPr id="57" name="Text Box 16"/>
          <p:cNvSpPr txBox="1">
            <a:spLocks noChangeArrowheads="1"/>
          </p:cNvSpPr>
          <p:nvPr/>
        </p:nvSpPr>
        <p:spPr bwMode="auto">
          <a:xfrm>
            <a:off x="9414112" y="3439400"/>
            <a:ext cx="2249334" cy="313932"/>
          </a:xfrm>
          <a:prstGeom prst="rect">
            <a:avLst/>
          </a:prstGeom>
          <a:noFill/>
          <a:ln w="9525">
            <a:noFill/>
            <a:miter lim="800000"/>
            <a:headEnd/>
            <a:tailEnd/>
          </a:ln>
        </p:spPr>
        <p:txBody>
          <a:bodyPr wrap="none">
            <a:spAutoFit/>
          </a:bodyPr>
          <a:lstStyle/>
          <a:p>
            <a:pPr algn="ctr">
              <a:lnSpc>
                <a:spcPct val="80000"/>
              </a:lnSpc>
            </a:pPr>
            <a:r>
              <a:rPr lang="en-US" b="1" dirty="0" smtClean="0">
                <a:latin typeface="Arial" pitchFamily="34" charset="0"/>
                <a:cs typeface="Arial" pitchFamily="34" charset="0"/>
              </a:rPr>
              <a:t>Defined Processes</a:t>
            </a:r>
            <a:endParaRPr lang="en-US" b="1" dirty="0">
              <a:latin typeface="Arial" pitchFamily="34" charset="0"/>
              <a:cs typeface="Arial" pitchFamily="34" charset="0"/>
            </a:endParaRPr>
          </a:p>
        </p:txBody>
      </p:sp>
    </p:spTree>
    <p:extLst>
      <p:ext uri="{BB962C8B-B14F-4D97-AF65-F5344CB8AC3E}">
        <p14:creationId xmlns:p14="http://schemas.microsoft.com/office/powerpoint/2010/main" val="3154542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ppt_x"/>
                                          </p:val>
                                        </p:tav>
                                        <p:tav tm="100000">
                                          <p:val>
                                            <p:strVal val="#ppt_x"/>
                                          </p:val>
                                        </p:tav>
                                      </p:tavLst>
                                    </p:anim>
                                    <p:anim calcmode="lin" valueType="num">
                                      <p:cBhvr additive="base">
                                        <p:cTn id="28" dur="500" fill="hold"/>
                                        <p:tgtEl>
                                          <p:spTgt spid="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animBg="1"/>
      <p:bldP spid="23" grpId="0" animBg="1"/>
      <p:bldP spid="25" grpId="0" animBg="1"/>
      <p:bldP spid="27" grpId="0" animBg="1"/>
      <p:bldP spid="26" grpId="0" animBg="1"/>
      <p:bldP spid="54" grpId="0" animBg="1"/>
      <p:bldP spid="56" grpId="0" animBg="1"/>
      <p:bldP spid="20" grpId="0" animBg="1"/>
      <p:bldP spid="24" grpId="0" animBg="1"/>
      <p:bldP spid="28" grpId="0" animBg="1"/>
      <p:bldP spid="29" grpId="0" animBg="1"/>
      <p:bldP spid="30" grpId="0" animBg="1"/>
      <p:bldP spid="53"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3M need a </a:t>
            </a:r>
            <a:r>
              <a:rPr lang="en-US" dirty="0"/>
              <a:t>Software </a:t>
            </a:r>
            <a:r>
              <a:rPr lang="en-US" dirty="0" smtClean="0"/>
              <a:t>Life-cycle Support System?</a:t>
            </a:r>
            <a:endParaRPr lang="en-US" dirty="0"/>
          </a:p>
        </p:txBody>
      </p:sp>
      <p:sp>
        <p:nvSpPr>
          <p:cNvPr id="3" name="Content Placeholder 2"/>
          <p:cNvSpPr>
            <a:spLocks noGrp="1"/>
          </p:cNvSpPr>
          <p:nvPr>
            <p:ph idx="1"/>
          </p:nvPr>
        </p:nvSpPr>
        <p:spPr/>
        <p:txBody>
          <a:bodyPr/>
          <a:lstStyle/>
          <a:p>
            <a:r>
              <a:rPr lang="en-US" dirty="0" smtClean="0">
                <a:solidFill>
                  <a:schemeClr val="tx1"/>
                </a:solidFill>
              </a:rPr>
              <a:t>Independent work groups with differing tools</a:t>
            </a:r>
          </a:p>
          <a:p>
            <a:pPr lvl="1"/>
            <a:r>
              <a:rPr lang="en-US" dirty="0">
                <a:solidFill>
                  <a:schemeClr val="tx1"/>
                </a:solidFill>
              </a:rPr>
              <a:t>Broad range of tools – shallow or ‘</a:t>
            </a:r>
            <a:r>
              <a:rPr lang="en-US" dirty="0" err="1">
                <a:solidFill>
                  <a:schemeClr val="tx1"/>
                </a:solidFill>
              </a:rPr>
              <a:t>silo’ed</a:t>
            </a:r>
            <a:r>
              <a:rPr lang="en-US" dirty="0">
                <a:solidFill>
                  <a:schemeClr val="tx1"/>
                </a:solidFill>
              </a:rPr>
              <a:t>’ expertise</a:t>
            </a:r>
          </a:p>
          <a:p>
            <a:pPr lvl="1"/>
            <a:r>
              <a:rPr lang="en-US" dirty="0" smtClean="0">
                <a:solidFill>
                  <a:schemeClr val="tx1"/>
                </a:solidFill>
              </a:rPr>
              <a:t>Tools not integrated, i.e., No Start-to-End visibility</a:t>
            </a:r>
          </a:p>
          <a:p>
            <a:r>
              <a:rPr lang="en-US" dirty="0" smtClean="0">
                <a:solidFill>
                  <a:schemeClr val="tx1"/>
                </a:solidFill>
              </a:rPr>
              <a:t>Lack of common infrastructure</a:t>
            </a:r>
            <a:endParaRPr lang="en-US" dirty="0">
              <a:solidFill>
                <a:schemeClr val="tx1"/>
              </a:solidFill>
            </a:endParaRPr>
          </a:p>
          <a:p>
            <a:pPr lvl="1"/>
            <a:r>
              <a:rPr lang="en-US" dirty="0" smtClean="0">
                <a:solidFill>
                  <a:schemeClr val="tx1"/>
                </a:solidFill>
              </a:rPr>
              <a:t>Build each solution independently</a:t>
            </a:r>
          </a:p>
          <a:p>
            <a:pPr lvl="1"/>
            <a:r>
              <a:rPr lang="en-US" dirty="0" smtClean="0">
                <a:solidFill>
                  <a:schemeClr val="tx1"/>
                </a:solidFill>
              </a:rPr>
              <a:t>Little or no reuse of solutions across groups/divisions/company</a:t>
            </a:r>
          </a:p>
          <a:p>
            <a:pPr lvl="1"/>
            <a:r>
              <a:rPr lang="en-US" dirty="0" smtClean="0">
                <a:solidFill>
                  <a:schemeClr val="tx1"/>
                </a:solidFill>
              </a:rPr>
              <a:t>Redundancy of personnel</a:t>
            </a:r>
          </a:p>
          <a:p>
            <a:pPr lvl="1"/>
            <a:r>
              <a:rPr lang="en-US" dirty="0" smtClean="0">
                <a:solidFill>
                  <a:schemeClr val="tx1"/>
                </a:solidFill>
              </a:rPr>
              <a:t>Underutilization of technology</a:t>
            </a:r>
          </a:p>
          <a:p>
            <a:endParaRPr lang="en-US" dirty="0" smtClean="0">
              <a:solidFill>
                <a:schemeClr val="tx1"/>
              </a:solidFill>
            </a:endParaRPr>
          </a:p>
          <a:p>
            <a:endParaRPr lang="en-US" dirty="0" smtClean="0"/>
          </a:p>
          <a:p>
            <a:endParaRPr lang="en-US" dirty="0" smtClean="0"/>
          </a:p>
          <a:p>
            <a:pPr lvl="2"/>
            <a:endParaRPr lang="en-US" dirty="0" smtClean="0"/>
          </a:p>
          <a:p>
            <a:pPr lvl="2"/>
            <a:endParaRPr lang="en-US" dirty="0" smtClean="0"/>
          </a:p>
          <a:p>
            <a:endParaRPr lang="en-US" dirty="0"/>
          </a:p>
        </p:txBody>
      </p:sp>
    </p:spTree>
    <p:extLst>
      <p:ext uri="{BB962C8B-B14F-4D97-AF65-F5344CB8AC3E}">
        <p14:creationId xmlns:p14="http://schemas.microsoft.com/office/powerpoint/2010/main" val="208538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3" y="231776"/>
            <a:ext cx="8229600" cy="530225"/>
          </a:xfrm>
        </p:spPr>
        <p:txBody>
          <a:bodyPr>
            <a:normAutofit/>
          </a:bodyPr>
          <a:lstStyle/>
          <a:p>
            <a:r>
              <a:rPr lang="en-US" dirty="0">
                <a:solidFill>
                  <a:schemeClr val="tx2">
                    <a:lumMod val="60000"/>
                    <a:lumOff val="40000"/>
                  </a:schemeClr>
                </a:solidFill>
              </a:rPr>
              <a:t>E</a:t>
            </a:r>
            <a:r>
              <a:rPr lang="en-US" dirty="0" smtClean="0">
                <a:solidFill>
                  <a:schemeClr val="tx2">
                    <a:lumMod val="60000"/>
                    <a:lumOff val="40000"/>
                  </a:schemeClr>
                </a:solidFill>
              </a:rPr>
              <a:t>TFS – Systems Consolidation</a:t>
            </a:r>
            <a:endParaRPr lang="en-US" dirty="0">
              <a:solidFill>
                <a:schemeClr val="tx2">
                  <a:lumMod val="60000"/>
                  <a:lumOff val="40000"/>
                </a:schemeClr>
              </a:solidFill>
            </a:endParaRPr>
          </a:p>
        </p:txBody>
      </p:sp>
      <p:sp>
        <p:nvSpPr>
          <p:cNvPr id="15" name="Text Box 31"/>
          <p:cNvSpPr txBox="1">
            <a:spLocks noChangeArrowheads="1"/>
          </p:cNvSpPr>
          <p:nvPr/>
        </p:nvSpPr>
        <p:spPr bwMode="auto">
          <a:xfrm>
            <a:off x="5871858" y="2592380"/>
            <a:ext cx="138505" cy="196170"/>
          </a:xfrm>
          <a:prstGeom prst="rect">
            <a:avLst/>
          </a:prstGeom>
          <a:noFill/>
          <a:ln w="9525">
            <a:noFill/>
            <a:miter lim="800000"/>
            <a:headEnd/>
            <a:tailEnd/>
          </a:ln>
        </p:spPr>
        <p:txBody>
          <a:bodyPr wrap="none" lIns="68529" tIns="34265" rIns="68529" bIns="34265">
            <a:spAutoFit/>
          </a:bodyPr>
          <a:lstStyle/>
          <a:p>
            <a:pPr algn="ctr"/>
            <a:endParaRPr lang="en-US" sz="800" dirty="0">
              <a:solidFill>
                <a:schemeClr val="bg2">
                  <a:lumMod val="60000"/>
                  <a:lumOff val="40000"/>
                </a:schemeClr>
              </a:solidFill>
              <a:latin typeface="Calibri" pitchFamily="34" charset="0"/>
            </a:endParaRPr>
          </a:p>
        </p:txBody>
      </p:sp>
      <p:pic>
        <p:nvPicPr>
          <p:cNvPr id="9" name="Picture 8"/>
          <p:cNvPicPr>
            <a:picLocks noChangeAspect="1"/>
          </p:cNvPicPr>
          <p:nvPr/>
        </p:nvPicPr>
        <p:blipFill>
          <a:blip r:embed="rId3" cstate="print"/>
          <a:stretch>
            <a:fillRect/>
          </a:stretch>
        </p:blipFill>
        <p:spPr>
          <a:xfrm>
            <a:off x="2362200" y="1222550"/>
            <a:ext cx="4725000" cy="313200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print"/>
          <a:stretch>
            <a:fillRect/>
          </a:stretch>
        </p:blipFill>
        <p:spPr>
          <a:xfrm>
            <a:off x="2514600" y="1691465"/>
            <a:ext cx="1161000" cy="999000"/>
          </a:xfrm>
          <a:prstGeom prst="rect">
            <a:avLst/>
          </a:prstGeom>
        </p:spPr>
      </p:pic>
      <p:pic>
        <p:nvPicPr>
          <p:cNvPr id="11" name="Picture 10"/>
          <p:cNvPicPr>
            <a:picLocks noChangeAspect="1"/>
          </p:cNvPicPr>
          <p:nvPr/>
        </p:nvPicPr>
        <p:blipFill>
          <a:blip r:embed="rId5" cstate="print"/>
          <a:stretch>
            <a:fillRect/>
          </a:stretch>
        </p:blipFill>
        <p:spPr>
          <a:xfrm>
            <a:off x="5562600" y="1733714"/>
            <a:ext cx="1161000" cy="999000"/>
          </a:xfrm>
          <a:prstGeom prst="rect">
            <a:avLst/>
          </a:prstGeom>
        </p:spPr>
      </p:pic>
      <p:pic>
        <p:nvPicPr>
          <p:cNvPr id="12" name="Picture 11"/>
          <p:cNvPicPr>
            <a:picLocks noChangeAspect="1"/>
          </p:cNvPicPr>
          <p:nvPr/>
        </p:nvPicPr>
        <p:blipFill>
          <a:blip r:embed="rId6" cstate="print"/>
          <a:stretch>
            <a:fillRect/>
          </a:stretch>
        </p:blipFill>
        <p:spPr>
          <a:xfrm>
            <a:off x="3158072" y="3023007"/>
            <a:ext cx="1161000" cy="999000"/>
          </a:xfrm>
          <a:prstGeom prst="rect">
            <a:avLst/>
          </a:prstGeom>
        </p:spPr>
      </p:pic>
      <p:pic>
        <p:nvPicPr>
          <p:cNvPr id="13" name="Picture 12"/>
          <p:cNvPicPr>
            <a:picLocks noChangeAspect="1"/>
          </p:cNvPicPr>
          <p:nvPr/>
        </p:nvPicPr>
        <p:blipFill>
          <a:blip r:embed="rId7" cstate="print"/>
          <a:stretch>
            <a:fillRect/>
          </a:stretch>
        </p:blipFill>
        <p:spPr>
          <a:xfrm>
            <a:off x="5125919" y="3015120"/>
            <a:ext cx="1161000" cy="999000"/>
          </a:xfrm>
          <a:prstGeom prst="rect">
            <a:avLst/>
          </a:prstGeom>
        </p:spPr>
      </p:pic>
      <p:pic>
        <p:nvPicPr>
          <p:cNvPr id="16" name="Picture 15"/>
          <p:cNvPicPr>
            <a:picLocks noChangeAspect="1"/>
          </p:cNvPicPr>
          <p:nvPr/>
        </p:nvPicPr>
        <p:blipFill>
          <a:blip r:embed="rId8" cstate="print"/>
          <a:stretch>
            <a:fillRect/>
          </a:stretch>
        </p:blipFill>
        <p:spPr>
          <a:xfrm>
            <a:off x="7167857" y="628672"/>
            <a:ext cx="3429000" cy="226800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7" cstate="print"/>
          <a:stretch>
            <a:fillRect/>
          </a:stretch>
        </p:blipFill>
        <p:spPr>
          <a:xfrm>
            <a:off x="7632000" y="1396500"/>
            <a:ext cx="1161000" cy="999000"/>
          </a:xfrm>
          <a:prstGeom prst="rect">
            <a:avLst/>
          </a:prstGeom>
        </p:spPr>
      </p:pic>
      <p:pic>
        <p:nvPicPr>
          <p:cNvPr id="18" name="Picture 17"/>
          <p:cNvPicPr>
            <a:picLocks noChangeAspect="1"/>
          </p:cNvPicPr>
          <p:nvPr/>
        </p:nvPicPr>
        <p:blipFill>
          <a:blip r:embed="rId9" cstate="print"/>
          <a:stretch>
            <a:fillRect/>
          </a:stretch>
        </p:blipFill>
        <p:spPr>
          <a:xfrm>
            <a:off x="2928572" y="1874732"/>
            <a:ext cx="459000" cy="612000"/>
          </a:xfrm>
          <a:prstGeom prst="rect">
            <a:avLst/>
          </a:prstGeom>
        </p:spPr>
      </p:pic>
      <p:pic>
        <p:nvPicPr>
          <p:cNvPr id="19" name="Picture 18"/>
          <p:cNvPicPr>
            <a:picLocks noChangeAspect="1"/>
          </p:cNvPicPr>
          <p:nvPr/>
        </p:nvPicPr>
        <p:blipFill>
          <a:blip r:embed="rId10" cstate="print"/>
          <a:stretch>
            <a:fillRect/>
          </a:stretch>
        </p:blipFill>
        <p:spPr>
          <a:xfrm>
            <a:off x="5966927" y="1945950"/>
            <a:ext cx="459000" cy="612000"/>
          </a:xfrm>
          <a:prstGeom prst="rect">
            <a:avLst/>
          </a:prstGeom>
        </p:spPr>
      </p:pic>
      <p:pic>
        <p:nvPicPr>
          <p:cNvPr id="20" name="Picture 19"/>
          <p:cNvPicPr>
            <a:picLocks noChangeAspect="1"/>
          </p:cNvPicPr>
          <p:nvPr/>
        </p:nvPicPr>
        <p:blipFill>
          <a:blip r:embed="rId11" cstate="print"/>
          <a:stretch>
            <a:fillRect/>
          </a:stretch>
        </p:blipFill>
        <p:spPr>
          <a:xfrm>
            <a:off x="3540738" y="3216507"/>
            <a:ext cx="459000" cy="612000"/>
          </a:xfrm>
          <a:prstGeom prst="rect">
            <a:avLst/>
          </a:prstGeom>
        </p:spPr>
      </p:pic>
      <p:pic>
        <p:nvPicPr>
          <p:cNvPr id="21" name="Picture 20"/>
          <p:cNvPicPr>
            <a:picLocks noChangeAspect="1"/>
          </p:cNvPicPr>
          <p:nvPr/>
        </p:nvPicPr>
        <p:blipFill>
          <a:blip r:embed="rId12" cstate="print"/>
          <a:stretch>
            <a:fillRect/>
          </a:stretch>
        </p:blipFill>
        <p:spPr>
          <a:xfrm>
            <a:off x="5507927" y="3216507"/>
            <a:ext cx="459000" cy="612000"/>
          </a:xfrm>
          <a:prstGeom prst="rect">
            <a:avLst/>
          </a:prstGeom>
        </p:spPr>
      </p:pic>
      <p:pic>
        <p:nvPicPr>
          <p:cNvPr id="22" name="Picture 21"/>
          <p:cNvPicPr>
            <a:picLocks noChangeAspect="1"/>
          </p:cNvPicPr>
          <p:nvPr/>
        </p:nvPicPr>
        <p:blipFill>
          <a:blip r:embed="rId13" cstate="print"/>
          <a:stretch>
            <a:fillRect/>
          </a:stretch>
        </p:blipFill>
        <p:spPr>
          <a:xfrm>
            <a:off x="8064566" y="1607936"/>
            <a:ext cx="459000" cy="612000"/>
          </a:xfrm>
          <a:prstGeom prst="rect">
            <a:avLst/>
          </a:prstGeom>
        </p:spPr>
      </p:pic>
      <p:pic>
        <p:nvPicPr>
          <p:cNvPr id="23" name="Picture 22"/>
          <p:cNvPicPr>
            <a:picLocks noChangeAspect="1"/>
          </p:cNvPicPr>
          <p:nvPr/>
        </p:nvPicPr>
        <p:blipFill>
          <a:blip r:embed="rId14" cstate="print"/>
          <a:stretch>
            <a:fillRect/>
          </a:stretch>
        </p:blipFill>
        <p:spPr>
          <a:xfrm>
            <a:off x="8124300" y="3090172"/>
            <a:ext cx="2349000" cy="1980000"/>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6" cstate="print"/>
          <a:stretch>
            <a:fillRect/>
          </a:stretch>
        </p:blipFill>
        <p:spPr>
          <a:xfrm>
            <a:off x="8812616" y="3580672"/>
            <a:ext cx="1161000" cy="999000"/>
          </a:xfrm>
          <a:prstGeom prst="rect">
            <a:avLst/>
          </a:prstGeom>
        </p:spPr>
      </p:pic>
      <p:pic>
        <p:nvPicPr>
          <p:cNvPr id="25" name="Picture 24"/>
          <p:cNvPicPr>
            <a:picLocks noChangeAspect="1"/>
          </p:cNvPicPr>
          <p:nvPr/>
        </p:nvPicPr>
        <p:blipFill>
          <a:blip r:embed="rId11" cstate="print"/>
          <a:stretch>
            <a:fillRect/>
          </a:stretch>
        </p:blipFill>
        <p:spPr>
          <a:xfrm>
            <a:off x="9163616" y="3774172"/>
            <a:ext cx="459000" cy="612000"/>
          </a:xfrm>
          <a:prstGeom prst="rect">
            <a:avLst/>
          </a:prstGeom>
        </p:spPr>
      </p:pic>
      <p:pic>
        <p:nvPicPr>
          <p:cNvPr id="26" name="Picture 25"/>
          <p:cNvPicPr>
            <a:picLocks noChangeAspect="1"/>
          </p:cNvPicPr>
          <p:nvPr/>
        </p:nvPicPr>
        <p:blipFill>
          <a:blip r:embed="rId15" cstate="print"/>
          <a:stretch>
            <a:fillRect/>
          </a:stretch>
        </p:blipFill>
        <p:spPr>
          <a:xfrm>
            <a:off x="6010362" y="4636956"/>
            <a:ext cx="1629000" cy="2026900"/>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6" cstate="print"/>
          <a:stretch>
            <a:fillRect/>
          </a:stretch>
        </p:blipFill>
        <p:spPr>
          <a:xfrm>
            <a:off x="6397362" y="5004692"/>
            <a:ext cx="855000" cy="918000"/>
          </a:xfrm>
          <a:prstGeom prst="rect">
            <a:avLst/>
          </a:prstGeom>
        </p:spPr>
      </p:pic>
      <p:pic>
        <p:nvPicPr>
          <p:cNvPr id="28" name="Picture 27"/>
          <p:cNvPicPr>
            <a:picLocks noChangeAspect="1"/>
          </p:cNvPicPr>
          <p:nvPr/>
        </p:nvPicPr>
        <p:blipFill>
          <a:blip r:embed="rId17" cstate="print"/>
          <a:stretch>
            <a:fillRect/>
          </a:stretch>
        </p:blipFill>
        <p:spPr>
          <a:xfrm>
            <a:off x="2498666" y="4490922"/>
            <a:ext cx="3213000" cy="2097000"/>
          </a:xfrm>
          <a:prstGeom prst="rect">
            <a:avLst/>
          </a:prstGeom>
          <a:effectLst>
            <a:outerShdw blurRad="292100" dist="139700" dir="2700000" algn="tl" rotWithShape="0">
              <a:prstClr val="black">
                <a:alpha val="65000"/>
              </a:prstClr>
            </a:outerShdw>
          </a:effectLst>
        </p:spPr>
      </p:pic>
      <p:pic>
        <p:nvPicPr>
          <p:cNvPr id="29" name="Picture 28"/>
          <p:cNvPicPr>
            <a:picLocks noChangeAspect="1"/>
          </p:cNvPicPr>
          <p:nvPr/>
        </p:nvPicPr>
        <p:blipFill>
          <a:blip r:embed="rId4" cstate="print"/>
          <a:stretch>
            <a:fillRect/>
          </a:stretch>
        </p:blipFill>
        <p:spPr>
          <a:xfrm>
            <a:off x="2600246" y="4892538"/>
            <a:ext cx="1161000" cy="999000"/>
          </a:xfrm>
          <a:prstGeom prst="rect">
            <a:avLst/>
          </a:prstGeom>
        </p:spPr>
      </p:pic>
      <p:pic>
        <p:nvPicPr>
          <p:cNvPr id="30" name="Picture 29"/>
          <p:cNvPicPr>
            <a:picLocks noChangeAspect="1"/>
          </p:cNvPicPr>
          <p:nvPr/>
        </p:nvPicPr>
        <p:blipFill>
          <a:blip r:embed="rId4" cstate="print"/>
          <a:stretch>
            <a:fillRect/>
          </a:stretch>
        </p:blipFill>
        <p:spPr>
          <a:xfrm>
            <a:off x="4325001" y="5423192"/>
            <a:ext cx="1161000" cy="999000"/>
          </a:xfrm>
          <a:prstGeom prst="rect">
            <a:avLst/>
          </a:prstGeom>
        </p:spPr>
      </p:pic>
      <p:pic>
        <p:nvPicPr>
          <p:cNvPr id="31" name="Picture 30"/>
          <p:cNvPicPr>
            <a:picLocks noChangeAspect="1"/>
          </p:cNvPicPr>
          <p:nvPr/>
        </p:nvPicPr>
        <p:blipFill>
          <a:blip r:embed="rId12" cstate="print"/>
          <a:stretch>
            <a:fillRect/>
          </a:stretch>
        </p:blipFill>
        <p:spPr>
          <a:xfrm>
            <a:off x="2951246" y="5086038"/>
            <a:ext cx="459000" cy="612000"/>
          </a:xfrm>
          <a:prstGeom prst="rect">
            <a:avLst/>
          </a:prstGeom>
        </p:spPr>
      </p:pic>
      <p:pic>
        <p:nvPicPr>
          <p:cNvPr id="32" name="Picture 31"/>
          <p:cNvPicPr>
            <a:picLocks noChangeAspect="1"/>
          </p:cNvPicPr>
          <p:nvPr/>
        </p:nvPicPr>
        <p:blipFill>
          <a:blip r:embed="rId12" cstate="print"/>
          <a:stretch>
            <a:fillRect/>
          </a:stretch>
        </p:blipFill>
        <p:spPr>
          <a:xfrm>
            <a:off x="4676001" y="5616692"/>
            <a:ext cx="459000" cy="612000"/>
          </a:xfrm>
          <a:prstGeom prst="rect">
            <a:avLst/>
          </a:prstGeom>
        </p:spPr>
      </p:pic>
      <p:pic>
        <p:nvPicPr>
          <p:cNvPr id="34" name="Picture 33"/>
          <p:cNvPicPr>
            <a:picLocks noChangeAspect="1"/>
          </p:cNvPicPr>
          <p:nvPr/>
        </p:nvPicPr>
        <p:blipFill>
          <a:blip r:embed="rId18" cstate="print"/>
          <a:stretch>
            <a:fillRect/>
          </a:stretch>
        </p:blipFill>
        <p:spPr>
          <a:xfrm>
            <a:off x="5614362" y="3871141"/>
            <a:ext cx="864000" cy="1143000"/>
          </a:xfrm>
          <a:prstGeom prst="rect">
            <a:avLst/>
          </a:prstGeom>
        </p:spPr>
      </p:pic>
      <p:pic>
        <p:nvPicPr>
          <p:cNvPr id="35" name="Picture 34"/>
          <p:cNvPicPr>
            <a:picLocks noChangeAspect="1"/>
          </p:cNvPicPr>
          <p:nvPr/>
        </p:nvPicPr>
        <p:blipFill>
          <a:blip r:embed="rId19" cstate="print"/>
          <a:stretch>
            <a:fillRect/>
          </a:stretch>
        </p:blipFill>
        <p:spPr>
          <a:xfrm>
            <a:off x="6993550" y="2379172"/>
            <a:ext cx="1468066" cy="2401092"/>
          </a:xfrm>
          <a:prstGeom prst="rect">
            <a:avLst/>
          </a:prstGeom>
        </p:spPr>
      </p:pic>
      <p:pic>
        <p:nvPicPr>
          <p:cNvPr id="36" name="Picture 35"/>
          <p:cNvPicPr>
            <a:picLocks noChangeAspect="1"/>
          </p:cNvPicPr>
          <p:nvPr/>
        </p:nvPicPr>
        <p:blipFill>
          <a:blip r:embed="rId20" cstate="print"/>
          <a:stretch>
            <a:fillRect/>
          </a:stretch>
        </p:blipFill>
        <p:spPr>
          <a:xfrm>
            <a:off x="7358066" y="4467514"/>
            <a:ext cx="1872000" cy="819000"/>
          </a:xfrm>
          <a:prstGeom prst="rect">
            <a:avLst/>
          </a:prstGeom>
        </p:spPr>
      </p:pic>
      <p:pic>
        <p:nvPicPr>
          <p:cNvPr id="37" name="Picture 36"/>
          <p:cNvPicPr>
            <a:picLocks noChangeAspect="1"/>
          </p:cNvPicPr>
          <p:nvPr/>
        </p:nvPicPr>
        <p:blipFill>
          <a:blip r:embed="rId21" cstate="print"/>
          <a:stretch>
            <a:fillRect/>
          </a:stretch>
        </p:blipFill>
        <p:spPr>
          <a:xfrm>
            <a:off x="4797600" y="5048252"/>
            <a:ext cx="1530000" cy="522000"/>
          </a:xfrm>
          <a:prstGeom prst="rect">
            <a:avLst/>
          </a:prstGeom>
        </p:spPr>
      </p:pic>
      <p:pic>
        <p:nvPicPr>
          <p:cNvPr id="5" name="Picture 4"/>
          <p:cNvPicPr>
            <a:picLocks noChangeAspect="1"/>
          </p:cNvPicPr>
          <p:nvPr/>
        </p:nvPicPr>
        <p:blipFill>
          <a:blip r:embed="rId22" cstate="print"/>
          <a:stretch>
            <a:fillRect/>
          </a:stretch>
        </p:blipFill>
        <p:spPr>
          <a:xfrm>
            <a:off x="3237092" y="1681232"/>
            <a:ext cx="397373" cy="439612"/>
          </a:xfrm>
          <a:prstGeom prst="rect">
            <a:avLst/>
          </a:prstGeom>
        </p:spPr>
      </p:pic>
      <p:pic>
        <p:nvPicPr>
          <p:cNvPr id="33" name="Picture 32"/>
          <p:cNvPicPr>
            <a:picLocks noChangeAspect="1"/>
          </p:cNvPicPr>
          <p:nvPr/>
        </p:nvPicPr>
        <p:blipFill>
          <a:blip r:embed="rId22" cstate="print"/>
          <a:stretch>
            <a:fillRect/>
          </a:stretch>
        </p:blipFill>
        <p:spPr>
          <a:xfrm>
            <a:off x="6299698" y="1726144"/>
            <a:ext cx="397373" cy="439612"/>
          </a:xfrm>
          <a:prstGeom prst="rect">
            <a:avLst/>
          </a:prstGeom>
        </p:spPr>
      </p:pic>
      <p:pic>
        <p:nvPicPr>
          <p:cNvPr id="38" name="Picture 37"/>
          <p:cNvPicPr>
            <a:picLocks noChangeAspect="1"/>
          </p:cNvPicPr>
          <p:nvPr/>
        </p:nvPicPr>
        <p:blipFill>
          <a:blip r:embed="rId22" cstate="print"/>
          <a:stretch>
            <a:fillRect/>
          </a:stretch>
        </p:blipFill>
        <p:spPr>
          <a:xfrm>
            <a:off x="3879082" y="3015120"/>
            <a:ext cx="397373" cy="439612"/>
          </a:xfrm>
          <a:prstGeom prst="rect">
            <a:avLst/>
          </a:prstGeom>
        </p:spPr>
      </p:pic>
      <p:pic>
        <p:nvPicPr>
          <p:cNvPr id="39" name="Picture 38"/>
          <p:cNvPicPr>
            <a:picLocks noChangeAspect="1"/>
          </p:cNvPicPr>
          <p:nvPr/>
        </p:nvPicPr>
        <p:blipFill>
          <a:blip r:embed="rId22" cstate="print"/>
          <a:stretch>
            <a:fillRect/>
          </a:stretch>
        </p:blipFill>
        <p:spPr>
          <a:xfrm>
            <a:off x="5850856" y="3013408"/>
            <a:ext cx="397373" cy="439612"/>
          </a:xfrm>
          <a:prstGeom prst="rect">
            <a:avLst/>
          </a:prstGeom>
        </p:spPr>
      </p:pic>
      <p:pic>
        <p:nvPicPr>
          <p:cNvPr id="40" name="Picture 39"/>
          <p:cNvPicPr>
            <a:picLocks noChangeAspect="1"/>
          </p:cNvPicPr>
          <p:nvPr/>
        </p:nvPicPr>
        <p:blipFill>
          <a:blip r:embed="rId22" cstate="print"/>
          <a:stretch>
            <a:fillRect/>
          </a:stretch>
        </p:blipFill>
        <p:spPr>
          <a:xfrm>
            <a:off x="8368989" y="1397653"/>
            <a:ext cx="397373" cy="439612"/>
          </a:xfrm>
          <a:prstGeom prst="rect">
            <a:avLst/>
          </a:prstGeom>
        </p:spPr>
      </p:pic>
      <p:pic>
        <p:nvPicPr>
          <p:cNvPr id="41" name="Picture 40"/>
          <p:cNvPicPr>
            <a:picLocks noChangeAspect="1"/>
          </p:cNvPicPr>
          <p:nvPr/>
        </p:nvPicPr>
        <p:blipFill>
          <a:blip r:embed="rId22" cstate="print"/>
          <a:stretch>
            <a:fillRect/>
          </a:stretch>
        </p:blipFill>
        <p:spPr>
          <a:xfrm>
            <a:off x="6143871" y="5972121"/>
            <a:ext cx="397373" cy="439612"/>
          </a:xfrm>
          <a:prstGeom prst="rect">
            <a:avLst/>
          </a:prstGeom>
        </p:spPr>
      </p:pic>
      <p:pic>
        <p:nvPicPr>
          <p:cNvPr id="42" name="Picture 41"/>
          <p:cNvPicPr>
            <a:picLocks noChangeAspect="1"/>
          </p:cNvPicPr>
          <p:nvPr/>
        </p:nvPicPr>
        <p:blipFill>
          <a:blip r:embed="rId22" cstate="print"/>
          <a:stretch>
            <a:fillRect/>
          </a:stretch>
        </p:blipFill>
        <p:spPr>
          <a:xfrm>
            <a:off x="6511400" y="5985292"/>
            <a:ext cx="397373" cy="439612"/>
          </a:xfrm>
          <a:prstGeom prst="rect">
            <a:avLst/>
          </a:prstGeom>
        </p:spPr>
      </p:pic>
      <p:pic>
        <p:nvPicPr>
          <p:cNvPr id="43" name="Picture 42"/>
          <p:cNvPicPr>
            <a:picLocks noChangeAspect="1"/>
          </p:cNvPicPr>
          <p:nvPr/>
        </p:nvPicPr>
        <p:blipFill>
          <a:blip r:embed="rId22" cstate="print"/>
          <a:stretch>
            <a:fillRect/>
          </a:stretch>
        </p:blipFill>
        <p:spPr>
          <a:xfrm>
            <a:off x="6854989" y="5985292"/>
            <a:ext cx="397373" cy="439612"/>
          </a:xfrm>
          <a:prstGeom prst="rect">
            <a:avLst/>
          </a:prstGeom>
        </p:spPr>
      </p:pic>
      <p:pic>
        <p:nvPicPr>
          <p:cNvPr id="44" name="Picture 43"/>
          <p:cNvPicPr>
            <a:picLocks noChangeAspect="1"/>
          </p:cNvPicPr>
          <p:nvPr/>
        </p:nvPicPr>
        <p:blipFill>
          <a:blip r:embed="rId22" cstate="print"/>
          <a:stretch>
            <a:fillRect/>
          </a:stretch>
        </p:blipFill>
        <p:spPr>
          <a:xfrm>
            <a:off x="9553057" y="3582395"/>
            <a:ext cx="397373" cy="439612"/>
          </a:xfrm>
          <a:prstGeom prst="rect">
            <a:avLst/>
          </a:prstGeom>
        </p:spPr>
      </p:pic>
      <p:pic>
        <p:nvPicPr>
          <p:cNvPr id="45" name="Picture 44"/>
          <p:cNvPicPr>
            <a:picLocks noChangeAspect="1"/>
          </p:cNvPicPr>
          <p:nvPr/>
        </p:nvPicPr>
        <p:blipFill>
          <a:blip r:embed="rId22" cstate="print"/>
          <a:stretch>
            <a:fillRect/>
          </a:stretch>
        </p:blipFill>
        <p:spPr>
          <a:xfrm>
            <a:off x="3342051" y="4877014"/>
            <a:ext cx="397373" cy="439612"/>
          </a:xfrm>
          <a:prstGeom prst="rect">
            <a:avLst/>
          </a:prstGeom>
        </p:spPr>
      </p:pic>
      <p:pic>
        <p:nvPicPr>
          <p:cNvPr id="46" name="Picture 45"/>
          <p:cNvPicPr>
            <a:picLocks noChangeAspect="1"/>
          </p:cNvPicPr>
          <p:nvPr/>
        </p:nvPicPr>
        <p:blipFill>
          <a:blip r:embed="rId22" cstate="print"/>
          <a:stretch>
            <a:fillRect/>
          </a:stretch>
        </p:blipFill>
        <p:spPr>
          <a:xfrm>
            <a:off x="5065442" y="5411981"/>
            <a:ext cx="397373" cy="439612"/>
          </a:xfrm>
          <a:prstGeom prst="rect">
            <a:avLst/>
          </a:prstGeom>
        </p:spPr>
      </p:pic>
      <p:sp>
        <p:nvSpPr>
          <p:cNvPr id="3" name="TextBox 2"/>
          <p:cNvSpPr txBox="1"/>
          <p:nvPr/>
        </p:nvSpPr>
        <p:spPr>
          <a:xfrm>
            <a:off x="3675600" y="1892190"/>
            <a:ext cx="505203" cy="369332"/>
          </a:xfrm>
          <a:prstGeom prst="rect">
            <a:avLst/>
          </a:prstGeom>
          <a:noFill/>
        </p:spPr>
        <p:txBody>
          <a:bodyPr wrap="none" rtlCol="0">
            <a:spAutoFit/>
          </a:bodyPr>
          <a:lstStyle/>
          <a:p>
            <a:r>
              <a:rPr lang="en-US" dirty="0" smtClean="0">
                <a:latin typeface="Calibri" panose="020F0502020204030204" pitchFamily="34" charset="0"/>
              </a:rPr>
              <a:t>TFS</a:t>
            </a:r>
            <a:endParaRPr lang="en-US" dirty="0">
              <a:latin typeface="Calibri" panose="020F0502020204030204" pitchFamily="34" charset="0"/>
            </a:endParaRPr>
          </a:p>
        </p:txBody>
      </p:sp>
      <p:sp>
        <p:nvSpPr>
          <p:cNvPr id="4" name="TextBox 3"/>
          <p:cNvSpPr txBox="1"/>
          <p:nvPr/>
        </p:nvSpPr>
        <p:spPr>
          <a:xfrm>
            <a:off x="4821541" y="2073401"/>
            <a:ext cx="966931" cy="369332"/>
          </a:xfrm>
          <a:prstGeom prst="rect">
            <a:avLst/>
          </a:prstGeom>
          <a:noFill/>
        </p:spPr>
        <p:txBody>
          <a:bodyPr wrap="none" rtlCol="0">
            <a:spAutoFit/>
          </a:bodyPr>
          <a:lstStyle/>
          <a:p>
            <a:r>
              <a:rPr lang="en-US" dirty="0" smtClean="0">
                <a:latin typeface="Calibri" panose="020F0502020204030204" pitchFamily="34" charset="0"/>
              </a:rPr>
              <a:t>Rational</a:t>
            </a:r>
            <a:endParaRPr lang="en-US" dirty="0">
              <a:latin typeface="Calibri" panose="020F0502020204030204" pitchFamily="34" charset="0"/>
            </a:endParaRPr>
          </a:p>
        </p:txBody>
      </p:sp>
    </p:spTree>
    <p:extLst>
      <p:ext uri="{BB962C8B-B14F-4D97-AF65-F5344CB8AC3E}">
        <p14:creationId xmlns:p14="http://schemas.microsoft.com/office/powerpoint/2010/main" val="254250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8"/>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3"/>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2"/>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0"/>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2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3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5"/>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7239000" y="2057400"/>
            <a:ext cx="4283168" cy="2438400"/>
          </a:xfrm>
          <a:prstGeom prst="rect">
            <a:avLst/>
          </a:prstGeom>
          <a:effectLst>
            <a:outerShdw blurRad="50800" dist="38100" dir="2700000" algn="tl" rotWithShape="0">
              <a:prstClr val="black">
                <a:alpha val="40000"/>
              </a:prstClr>
            </a:outerShdw>
            <a:reflection blurRad="6350" stA="50000" endA="300" endPos="55500" dist="50800" dir="5400000" sy="-100000" algn="bl" rotWithShape="0"/>
            <a:softEdge rad="177800"/>
          </a:effectLst>
        </p:spPr>
      </p:pic>
      <p:sp>
        <p:nvSpPr>
          <p:cNvPr id="2" name="Title 1"/>
          <p:cNvSpPr>
            <a:spLocks noGrp="1"/>
          </p:cNvSpPr>
          <p:nvPr>
            <p:ph type="title"/>
          </p:nvPr>
        </p:nvSpPr>
        <p:spPr/>
        <p:txBody>
          <a:bodyPr/>
          <a:lstStyle/>
          <a:p>
            <a:r>
              <a:rPr lang="en-US" dirty="0" smtClean="0"/>
              <a:t>HISD – Case Study within 3M</a:t>
            </a:r>
            <a:endParaRPr lang="en-US" dirty="0"/>
          </a:p>
        </p:txBody>
      </p:sp>
      <p:sp>
        <p:nvSpPr>
          <p:cNvPr id="3" name="Content Placeholder 2"/>
          <p:cNvSpPr>
            <a:spLocks noGrp="1"/>
          </p:cNvSpPr>
          <p:nvPr>
            <p:ph idx="1"/>
          </p:nvPr>
        </p:nvSpPr>
        <p:spPr/>
        <p:txBody>
          <a:bodyPr/>
          <a:lstStyle/>
          <a:p>
            <a:r>
              <a:rPr lang="en-US" dirty="0" smtClean="0"/>
              <a:t>HISD currently consolidating development systems to:</a:t>
            </a:r>
          </a:p>
          <a:p>
            <a:pPr lvl="1"/>
            <a:r>
              <a:rPr lang="en-US" dirty="0" smtClean="0"/>
              <a:t>Improve communications – “One source of truth”</a:t>
            </a:r>
          </a:p>
          <a:p>
            <a:pPr lvl="1"/>
            <a:r>
              <a:rPr lang="en-US" dirty="0" smtClean="0"/>
              <a:t>Aid in defining development process</a:t>
            </a:r>
          </a:p>
          <a:p>
            <a:pPr lvl="1"/>
            <a:r>
              <a:rPr lang="en-US" dirty="0" smtClean="0"/>
              <a:t>Reduce infrastructure support</a:t>
            </a:r>
          </a:p>
          <a:p>
            <a:pPr lvl="1"/>
            <a:r>
              <a:rPr lang="en-US" dirty="0" smtClean="0"/>
              <a:t>Utilize tools effectively</a:t>
            </a:r>
          </a:p>
          <a:p>
            <a:pPr lvl="1"/>
            <a:endParaRPr lang="en-US" dirty="0"/>
          </a:p>
          <a:p>
            <a:pPr lvl="1"/>
            <a:r>
              <a:rPr lang="en-US" dirty="0" smtClean="0"/>
              <a:t>“This is the Polaris Project for HISD”</a:t>
            </a:r>
            <a:endParaRPr lang="en-US" dirty="0"/>
          </a:p>
        </p:txBody>
      </p:sp>
    </p:spTree>
    <p:extLst>
      <p:ext uri="{BB962C8B-B14F-4D97-AF65-F5344CB8AC3E}">
        <p14:creationId xmlns:p14="http://schemas.microsoft.com/office/powerpoint/2010/main" val="33070518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TI Review Theme">
  <a:themeElements>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fontScheme name="Quadrant">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69900" marR="0" indent="-469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en-US" sz="18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69900" marR="0" indent="-469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en-US" sz="18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RPL">
  <a:themeElements>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RPL">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P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P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P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P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P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P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P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P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P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P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P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RPL">
  <a:themeElements>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RPL">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P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P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P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P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P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P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P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P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P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P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P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D0C259A7161F438FA784257010334D" ma:contentTypeVersion="0" ma:contentTypeDescription="Create a new document." ma:contentTypeScope="" ma:versionID="e0c446504a6fd4ffc1747841bc90154d">
  <xsd:schema xmlns:xsd="http://www.w3.org/2001/XMLSchema" xmlns:xs="http://www.w3.org/2001/XMLSchema" xmlns:p="http://schemas.microsoft.com/office/2006/metadata/properties" targetNamespace="http://schemas.microsoft.com/office/2006/metadata/properties" ma:root="true" ma:fieldsID="14f64590311711d3a811ff743864a1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ECA23E-F321-4D70-B571-CCE91D7712DD}"/>
</file>

<file path=customXml/itemProps2.xml><?xml version="1.0" encoding="utf-8"?>
<ds:datastoreItem xmlns:ds="http://schemas.openxmlformats.org/officeDocument/2006/customXml" ds:itemID="{7F3020FE-8F12-44F2-97AC-BF68CA9A2366}"/>
</file>

<file path=customXml/itemProps3.xml><?xml version="1.0" encoding="utf-8"?>
<ds:datastoreItem xmlns:ds="http://schemas.openxmlformats.org/officeDocument/2006/customXml" ds:itemID="{B23CBD8F-A612-4554-A6CB-27AD0A3978FB}"/>
</file>

<file path=docProps/app.xml><?xml version="1.0" encoding="utf-8"?>
<Properties xmlns="http://schemas.openxmlformats.org/officeDocument/2006/extended-properties" xmlns:vt="http://schemas.openxmlformats.org/officeDocument/2006/docPropsVTypes">
  <Template/>
  <TotalTime>42891</TotalTime>
  <Words>1318</Words>
  <Application>Microsoft Office PowerPoint</Application>
  <PresentationFormat>Widescreen</PresentationFormat>
  <Paragraphs>298</Paragraphs>
  <Slides>25</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굴림</vt:lpstr>
      <vt:lpstr>ＭＳ Ｐゴシック</vt:lpstr>
      <vt:lpstr>Arial</vt:lpstr>
      <vt:lpstr>Arial Black</vt:lpstr>
      <vt:lpstr>Arial Narrow</vt:lpstr>
      <vt:lpstr>Calibri</vt:lpstr>
      <vt:lpstr>Segoe UI Light</vt:lpstr>
      <vt:lpstr>Segoe UI Semibold</vt:lpstr>
      <vt:lpstr>Times New Roman</vt:lpstr>
      <vt:lpstr>Wingdings</vt:lpstr>
      <vt:lpstr>NTI Review Theme</vt:lpstr>
      <vt:lpstr>3_CRPL</vt:lpstr>
      <vt:lpstr>4_CRPL</vt:lpstr>
      <vt:lpstr>PowerPoint Presentation</vt:lpstr>
      <vt:lpstr>NTI-Core: Software Life-cycle Support System</vt:lpstr>
      <vt:lpstr>3M Software Factory – Software Engineering for the Future</vt:lpstr>
      <vt:lpstr>NPI – Enterprise Infrastructure Analogy</vt:lpstr>
      <vt:lpstr>Software Life-cycle Support System – Enterprise Software Infrastructure</vt:lpstr>
      <vt:lpstr>Software Life-cycle Support System – Leveraging TFS</vt:lpstr>
      <vt:lpstr>Why does 3M need a Software Life-cycle Support System?</vt:lpstr>
      <vt:lpstr>ETFS – Systems Consolidation</vt:lpstr>
      <vt:lpstr>HISD – Case Study within 3M</vt:lpstr>
      <vt:lpstr>TSSD – Case Study within 3M</vt:lpstr>
      <vt:lpstr>Current and Potential Division Users</vt:lpstr>
      <vt:lpstr>Why TFS?</vt:lpstr>
      <vt:lpstr>Benefits of Enterprise TFS Solution</vt:lpstr>
      <vt:lpstr>Project Deliverables – Pre-NTI</vt:lpstr>
      <vt:lpstr>Long Term Plan</vt:lpstr>
      <vt:lpstr>Milestone Timeline by Phase</vt:lpstr>
      <vt:lpstr>Proposed Resources</vt:lpstr>
      <vt:lpstr>Thank You</vt:lpstr>
      <vt:lpstr>Major Components of a System Candidate Architecture</vt:lpstr>
      <vt:lpstr>Pre-NTI Milestone Timeline</vt:lpstr>
      <vt:lpstr>Project Scope and Objectives</vt:lpstr>
      <vt:lpstr>Technology Platform and Roadmap</vt:lpstr>
      <vt:lpstr>What is Team Foundation Server (TFS)?</vt:lpstr>
      <vt:lpstr>Project Milestones - Explore</vt:lpstr>
      <vt:lpstr>Project Milestones – Qualify &amp; Deploy</vt:lpstr>
    </vt:vector>
  </TitlesOfParts>
  <Company>3M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NTI Presentation Template</dc:title>
  <dc:subject/>
  <dc:creator>us291202</dc:creator>
  <cp:keywords/>
  <dc:description/>
  <cp:lastModifiedBy>Michael</cp:lastModifiedBy>
  <cp:revision>537</cp:revision>
  <cp:lastPrinted>2014-04-07T18:37:05Z</cp:lastPrinted>
  <dcterms:created xsi:type="dcterms:W3CDTF">2006-07-26T19:56:16Z</dcterms:created>
  <dcterms:modified xsi:type="dcterms:W3CDTF">2014-05-06T13:25:07Z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iew">
    <vt:lpwstr>;#Reference;#Initiation;#Explore;#Qualify;#Deploy;#</vt:lpwstr>
  </property>
  <property fmtid="{D5CDD505-2E9C-101B-9397-08002B2CF9AE}" pid="3" name="TypeFilter">
    <vt:lpwstr>b. Explore, Qualify, Deploy</vt:lpwstr>
  </property>
  <property fmtid="{D5CDD505-2E9C-101B-9397-08002B2CF9AE}" pid="4" name="ContentType">
    <vt:lpwstr>Document</vt:lpwstr>
  </property>
  <property fmtid="{D5CDD505-2E9C-101B-9397-08002B2CF9AE}" pid="5" name="Subject">
    <vt:lpwstr/>
  </property>
  <property fmtid="{D5CDD505-2E9C-101B-9397-08002B2CF9AE}" pid="6" name="Keywords">
    <vt:lpwstr/>
  </property>
  <property fmtid="{D5CDD505-2E9C-101B-9397-08002B2CF9AE}" pid="7" name="_Author">
    <vt:lpwstr>us291202</vt:lpwstr>
  </property>
  <property fmtid="{D5CDD505-2E9C-101B-9397-08002B2CF9AE}" pid="8" name="_Category">
    <vt:lpwstr/>
  </property>
  <property fmtid="{D5CDD505-2E9C-101B-9397-08002B2CF9AE}" pid="9" name="Slides">
    <vt:lpwstr>32</vt:lpwstr>
  </property>
  <property fmtid="{D5CDD505-2E9C-101B-9397-08002B2CF9AE}" pid="10" name="Categories">
    <vt:lpwstr/>
  </property>
  <property fmtid="{D5CDD505-2E9C-101B-9397-08002B2CF9AE}" pid="11" name="Approval Level">
    <vt:lpwstr/>
  </property>
  <property fmtid="{D5CDD505-2E9C-101B-9397-08002B2CF9AE}" pid="12" name="_Comments">
    <vt:lpwstr/>
  </property>
  <property fmtid="{D5CDD505-2E9C-101B-9397-08002B2CF9AE}" pid="13" name="Assigned To">
    <vt:lpwstr/>
  </property>
  <property fmtid="{D5CDD505-2E9C-101B-9397-08002B2CF9AE}" pid="14" name="ContentTypeId">
    <vt:lpwstr>0x010100B7D0C259A7161F438FA784257010334D</vt:lpwstr>
  </property>
  <property fmtid="{D5CDD505-2E9C-101B-9397-08002B2CF9AE}" pid="15" name="IsMyDocuments">
    <vt:bool>true</vt:bool>
  </property>
</Properties>
</file>