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
  </p:notesMasterIdLst>
  <p:handoutMasterIdLst>
    <p:handoutMasterId r:id="rId8"/>
  </p:handoutMasterIdLst>
  <p:sldIdLst>
    <p:sldId id="363" r:id="rId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a Wagner" initials="PN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4F96"/>
    <a:srgbClr val="0071BC"/>
    <a:srgbClr val="71BC00"/>
    <a:srgbClr val="FF8A00"/>
    <a:srgbClr val="009999"/>
    <a:srgbClr val="999900"/>
    <a:srgbClr val="FBFBFB"/>
    <a:srgbClr val="FFFFFF"/>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8246" autoAdjust="0"/>
  </p:normalViewPr>
  <p:slideViewPr>
    <p:cSldViewPr snapToGrid="0">
      <p:cViewPr varScale="1">
        <p:scale>
          <a:sx n="116" d="100"/>
          <a:sy n="116" d="100"/>
        </p:scale>
        <p:origin x="132" y="9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015CD-F361-4245-B775-F8B72DB4BB0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2FF91F0-9511-427E-BD58-AEBE4831306F}">
      <dgm:prSet phldrT="[Text]"/>
      <dgm:spPr/>
      <dgm:t>
        <a:bodyPr/>
        <a:lstStyle/>
        <a:p>
          <a:r>
            <a:rPr lang="en-US" dirty="0" smtClean="0">
              <a:latin typeface="Segoe UI" panose="020B0502040204020203" pitchFamily="34" charset="0"/>
              <a:cs typeface="Segoe UI" panose="020B0502040204020203" pitchFamily="34" charset="0"/>
            </a:rPr>
            <a:t>Process / Optimization</a:t>
          </a:r>
          <a:endParaRPr lang="en-US" dirty="0">
            <a:latin typeface="Segoe UI" panose="020B0502040204020203" pitchFamily="34" charset="0"/>
            <a:cs typeface="Segoe UI" panose="020B0502040204020203" pitchFamily="34" charset="0"/>
          </a:endParaRPr>
        </a:p>
      </dgm:t>
    </dgm:pt>
    <dgm:pt modelId="{7BE3A90E-F3A2-4237-AFC1-584F3F44105F}" type="parTrans" cxnId="{F1B82990-3F87-4F0E-96FE-C113C732576D}">
      <dgm:prSet/>
      <dgm:spPr/>
      <dgm:t>
        <a:bodyPr/>
        <a:lstStyle/>
        <a:p>
          <a:endParaRPr lang="en-US"/>
        </a:p>
      </dgm:t>
    </dgm:pt>
    <dgm:pt modelId="{D1572CB3-2A02-4900-A456-B7F994D4F01D}" type="sibTrans" cxnId="{F1B82990-3F87-4F0E-96FE-C113C732576D}">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E7899779-CF17-4205-A716-11B955518FFA}">
      <dgm:prSet phldrT="[Text]"/>
      <dgm:spPr/>
      <dgm:t>
        <a:bodyPr/>
        <a:lstStyle/>
        <a:p>
          <a:r>
            <a:rPr lang="en-US" dirty="0" smtClean="0">
              <a:latin typeface="Segoe UI" panose="020B0502040204020203" pitchFamily="34" charset="0"/>
              <a:cs typeface="Segoe UI" panose="020B0502040204020203" pitchFamily="34" charset="0"/>
            </a:rPr>
            <a:t>Project Management</a:t>
          </a:r>
          <a:endParaRPr lang="en-US" dirty="0">
            <a:latin typeface="Segoe UI" panose="020B0502040204020203" pitchFamily="34" charset="0"/>
            <a:cs typeface="Segoe UI" panose="020B0502040204020203" pitchFamily="34" charset="0"/>
          </a:endParaRPr>
        </a:p>
      </dgm:t>
    </dgm:pt>
    <dgm:pt modelId="{511856D7-65D3-4234-BD03-8BD92AD41436}" type="parTrans" cxnId="{1252419D-9DC3-42D0-8175-0F5FB793272F}">
      <dgm:prSet/>
      <dgm:spPr/>
      <dgm:t>
        <a:bodyPr/>
        <a:lstStyle/>
        <a:p>
          <a:endParaRPr lang="en-US"/>
        </a:p>
      </dgm:t>
    </dgm:pt>
    <dgm:pt modelId="{C37D6681-DF79-41CD-8B38-296B7FA34173}" type="sibTrans" cxnId="{1252419D-9DC3-42D0-8175-0F5FB793272F}">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80756393-D5B4-4952-A980-02DF28C37CF2}">
      <dgm:prSet phldrT="[Text]"/>
      <dgm:spPr/>
      <dgm:t>
        <a:bodyPr/>
        <a:lstStyle/>
        <a:p>
          <a:r>
            <a:rPr lang="en-US" dirty="0" smtClean="0">
              <a:latin typeface="Segoe UI" panose="020B0502040204020203" pitchFamily="34" charset="0"/>
              <a:cs typeface="Segoe UI" panose="020B0502040204020203" pitchFamily="34" charset="0"/>
            </a:rPr>
            <a:t>Requirements Management</a:t>
          </a:r>
          <a:endParaRPr lang="en-US" dirty="0">
            <a:latin typeface="Segoe UI" panose="020B0502040204020203" pitchFamily="34" charset="0"/>
            <a:cs typeface="Segoe UI" panose="020B0502040204020203" pitchFamily="34" charset="0"/>
          </a:endParaRPr>
        </a:p>
      </dgm:t>
    </dgm:pt>
    <dgm:pt modelId="{1981F240-E153-45AC-82C5-373DE2149F64}" type="parTrans" cxnId="{CEA31D62-3082-42C1-9612-46D088738F11}">
      <dgm:prSet/>
      <dgm:spPr/>
      <dgm:t>
        <a:bodyPr/>
        <a:lstStyle/>
        <a:p>
          <a:endParaRPr lang="en-US"/>
        </a:p>
      </dgm:t>
    </dgm:pt>
    <dgm:pt modelId="{FF951571-AAA1-43C0-8567-29FFFF92AB25}" type="sibTrans" cxnId="{CEA31D62-3082-42C1-9612-46D088738F11}">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437E0D70-3D85-4049-B3E5-0E0E3B0B9104}">
      <dgm:prSet phldrT="[Text]"/>
      <dgm:spPr/>
      <dgm:t>
        <a:bodyPr/>
        <a:lstStyle/>
        <a:p>
          <a:r>
            <a:rPr lang="en-US" dirty="0" smtClean="0">
              <a:latin typeface="Segoe UI" panose="020B0502040204020203" pitchFamily="34" charset="0"/>
              <a:cs typeface="Segoe UI" panose="020B0502040204020203" pitchFamily="34" charset="0"/>
            </a:rPr>
            <a:t>Design &amp; Architecture</a:t>
          </a:r>
          <a:endParaRPr lang="en-US" dirty="0">
            <a:latin typeface="Segoe UI" panose="020B0502040204020203" pitchFamily="34" charset="0"/>
            <a:cs typeface="Segoe UI" panose="020B0502040204020203" pitchFamily="34" charset="0"/>
          </a:endParaRPr>
        </a:p>
      </dgm:t>
    </dgm:pt>
    <dgm:pt modelId="{C6398ECA-2620-41EE-AF2D-1BF043625A11}" type="parTrans" cxnId="{4830973E-D3E1-4126-9976-81597BB87F68}">
      <dgm:prSet/>
      <dgm:spPr/>
      <dgm:t>
        <a:bodyPr/>
        <a:lstStyle/>
        <a:p>
          <a:endParaRPr lang="en-US"/>
        </a:p>
      </dgm:t>
    </dgm:pt>
    <dgm:pt modelId="{52367875-36F3-410E-80FB-9E1835F2E2DC}" type="sibTrans" cxnId="{4830973E-D3E1-4126-9976-81597BB87F68}">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8ED74A3D-F28F-4E19-ADA2-20F4FC022380}">
      <dgm:prSet phldrT="[Text]" custT="1"/>
      <dgm:spPr/>
      <dgm:t>
        <a:bodyPr/>
        <a:lstStyle/>
        <a:p>
          <a:r>
            <a:rPr lang="en-US" sz="500" dirty="0" smtClean="0">
              <a:latin typeface="Segoe UI" panose="020B0502040204020203" pitchFamily="34" charset="0"/>
              <a:cs typeface="Segoe UI" panose="020B0502040204020203" pitchFamily="34" charset="0"/>
            </a:rPr>
            <a:t>Release Management</a:t>
          </a:r>
          <a:endParaRPr lang="en-US" sz="500" dirty="0">
            <a:latin typeface="Segoe UI" panose="020B0502040204020203" pitchFamily="34" charset="0"/>
            <a:cs typeface="Segoe UI" panose="020B0502040204020203" pitchFamily="34" charset="0"/>
          </a:endParaRPr>
        </a:p>
      </dgm:t>
    </dgm:pt>
    <dgm:pt modelId="{C8A5FA4D-A178-4523-A231-3796DE3E3B59}" type="parTrans" cxnId="{FBA4F51C-D671-41DB-BA26-4D580BA7CA75}">
      <dgm:prSet/>
      <dgm:spPr/>
      <dgm:t>
        <a:bodyPr/>
        <a:lstStyle/>
        <a:p>
          <a:endParaRPr lang="en-US"/>
        </a:p>
      </dgm:t>
    </dgm:pt>
    <dgm:pt modelId="{697843E7-B11A-477C-95EF-3A17CE30D418}" type="sibTrans" cxnId="{FBA4F51C-D671-41DB-BA26-4D580BA7CA75}">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E2EDE24F-8885-4502-9459-49837C72F963}">
      <dgm:prSet phldrT="[Text]"/>
      <dgm:spPr/>
      <dgm:t>
        <a:bodyPr/>
        <a:lstStyle/>
        <a:p>
          <a:r>
            <a:rPr lang="en-US" dirty="0" smtClean="0">
              <a:latin typeface="Segoe UI" panose="020B0502040204020203" pitchFamily="34" charset="0"/>
              <a:cs typeface="Segoe UI" panose="020B0502040204020203" pitchFamily="34" charset="0"/>
            </a:rPr>
            <a:t>Development</a:t>
          </a:r>
          <a:endParaRPr lang="en-US" dirty="0">
            <a:latin typeface="Segoe UI" panose="020B0502040204020203" pitchFamily="34" charset="0"/>
            <a:cs typeface="Segoe UI" panose="020B0502040204020203" pitchFamily="34" charset="0"/>
          </a:endParaRPr>
        </a:p>
      </dgm:t>
    </dgm:pt>
    <dgm:pt modelId="{D6A6A4A8-B05D-4961-8696-B6DCD9024BEE}" type="parTrans" cxnId="{BB72721E-CB27-4383-B93F-D3B988ED99AE}">
      <dgm:prSet/>
      <dgm:spPr/>
      <dgm:t>
        <a:bodyPr/>
        <a:lstStyle/>
        <a:p>
          <a:endParaRPr lang="en-US"/>
        </a:p>
      </dgm:t>
    </dgm:pt>
    <dgm:pt modelId="{70BC259C-E87F-4959-BAD1-4B4699524FD3}" type="sibTrans" cxnId="{BB72721E-CB27-4383-B93F-D3B988ED99AE}">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D4D80AF0-3F3B-4B4F-B841-6B3360C50A66}">
      <dgm:prSet phldrT="[Text]"/>
      <dgm:spPr/>
      <dgm:t>
        <a:bodyPr/>
        <a:lstStyle/>
        <a:p>
          <a:r>
            <a:rPr lang="en-US" dirty="0" smtClean="0">
              <a:latin typeface="Segoe UI" panose="020B0502040204020203" pitchFamily="34" charset="0"/>
              <a:cs typeface="Segoe UI" panose="020B0502040204020203" pitchFamily="34" charset="0"/>
            </a:rPr>
            <a:t>QA &amp; Test</a:t>
          </a:r>
          <a:endParaRPr lang="en-US" dirty="0">
            <a:latin typeface="Segoe UI" panose="020B0502040204020203" pitchFamily="34" charset="0"/>
            <a:cs typeface="Segoe UI" panose="020B0502040204020203" pitchFamily="34" charset="0"/>
          </a:endParaRPr>
        </a:p>
      </dgm:t>
    </dgm:pt>
    <dgm:pt modelId="{C5BEF54B-28CE-4C2E-AB26-46CE0DD437AE}" type="parTrans" cxnId="{7399C231-D926-4D13-8875-86856ABDCCD2}">
      <dgm:prSet/>
      <dgm:spPr/>
      <dgm:t>
        <a:bodyPr/>
        <a:lstStyle/>
        <a:p>
          <a:endParaRPr lang="en-US"/>
        </a:p>
      </dgm:t>
    </dgm:pt>
    <dgm:pt modelId="{FE9A66A8-C5EB-406B-A427-CC8E4E1A2851}" type="sibTrans" cxnId="{7399C231-D926-4D13-8875-86856ABDCCD2}">
      <dgm:prSe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endParaRPr lang="en-US"/>
        </a:p>
      </dgm:t>
    </dgm:pt>
    <dgm:pt modelId="{DDBF8454-DA3E-4A52-AAC6-DD34AD053359}" type="pres">
      <dgm:prSet presAssocID="{706015CD-F361-4245-B775-F8B72DB4BB0A}" presName="cycle" presStyleCnt="0">
        <dgm:presLayoutVars>
          <dgm:dir/>
          <dgm:resizeHandles val="exact"/>
        </dgm:presLayoutVars>
      </dgm:prSet>
      <dgm:spPr/>
      <dgm:t>
        <a:bodyPr/>
        <a:lstStyle/>
        <a:p>
          <a:endParaRPr lang="en-US"/>
        </a:p>
      </dgm:t>
    </dgm:pt>
    <dgm:pt modelId="{91FB3BC5-5C29-4A29-8E65-F2DC3809478C}" type="pres">
      <dgm:prSet presAssocID="{A2FF91F0-9511-427E-BD58-AEBE4831306F}" presName="dummy" presStyleCnt="0"/>
      <dgm:spPr/>
    </dgm:pt>
    <dgm:pt modelId="{C762F9EB-5631-44B4-A0D3-C2F61B00F6E9}" type="pres">
      <dgm:prSet presAssocID="{A2FF91F0-9511-427E-BD58-AEBE4831306F}" presName="node" presStyleLbl="revTx" presStyleIdx="0" presStyleCnt="7">
        <dgm:presLayoutVars>
          <dgm:bulletEnabled val="1"/>
        </dgm:presLayoutVars>
      </dgm:prSet>
      <dgm:spPr/>
      <dgm:t>
        <a:bodyPr/>
        <a:lstStyle/>
        <a:p>
          <a:endParaRPr lang="en-US"/>
        </a:p>
      </dgm:t>
    </dgm:pt>
    <dgm:pt modelId="{FFCA20AD-A776-4576-A7CA-E135F2D917BC}" type="pres">
      <dgm:prSet presAssocID="{D1572CB3-2A02-4900-A456-B7F994D4F01D}" presName="sibTrans" presStyleLbl="node1" presStyleIdx="0" presStyleCnt="7"/>
      <dgm:spPr/>
      <dgm:t>
        <a:bodyPr/>
        <a:lstStyle/>
        <a:p>
          <a:endParaRPr lang="en-US"/>
        </a:p>
      </dgm:t>
    </dgm:pt>
    <dgm:pt modelId="{2FA22527-7EF0-49CE-A7E0-74DA419DE9DD}" type="pres">
      <dgm:prSet presAssocID="{E7899779-CF17-4205-A716-11B955518FFA}" presName="dummy" presStyleCnt="0"/>
      <dgm:spPr/>
    </dgm:pt>
    <dgm:pt modelId="{EF05E807-DB45-437D-A6C4-7B1A7205E998}" type="pres">
      <dgm:prSet presAssocID="{E7899779-CF17-4205-A716-11B955518FFA}" presName="node" presStyleLbl="revTx" presStyleIdx="1" presStyleCnt="7">
        <dgm:presLayoutVars>
          <dgm:bulletEnabled val="1"/>
        </dgm:presLayoutVars>
      </dgm:prSet>
      <dgm:spPr/>
      <dgm:t>
        <a:bodyPr/>
        <a:lstStyle/>
        <a:p>
          <a:endParaRPr lang="en-US"/>
        </a:p>
      </dgm:t>
    </dgm:pt>
    <dgm:pt modelId="{C4F5941B-5AF7-4CA1-9D45-567306F23F0C}" type="pres">
      <dgm:prSet presAssocID="{C37D6681-DF79-41CD-8B38-296B7FA34173}" presName="sibTrans" presStyleLbl="node1" presStyleIdx="1" presStyleCnt="7"/>
      <dgm:spPr/>
      <dgm:t>
        <a:bodyPr/>
        <a:lstStyle/>
        <a:p>
          <a:endParaRPr lang="en-US"/>
        </a:p>
      </dgm:t>
    </dgm:pt>
    <dgm:pt modelId="{B30AC497-CD9D-4B3D-89F7-F0FA63B986A2}" type="pres">
      <dgm:prSet presAssocID="{80756393-D5B4-4952-A980-02DF28C37CF2}" presName="dummy" presStyleCnt="0"/>
      <dgm:spPr/>
    </dgm:pt>
    <dgm:pt modelId="{66AEB7DF-929F-45AC-BD01-D1FF7A0AA728}" type="pres">
      <dgm:prSet presAssocID="{80756393-D5B4-4952-A980-02DF28C37CF2}" presName="node" presStyleLbl="revTx" presStyleIdx="2" presStyleCnt="7">
        <dgm:presLayoutVars>
          <dgm:bulletEnabled val="1"/>
        </dgm:presLayoutVars>
      </dgm:prSet>
      <dgm:spPr/>
      <dgm:t>
        <a:bodyPr/>
        <a:lstStyle/>
        <a:p>
          <a:endParaRPr lang="en-US"/>
        </a:p>
      </dgm:t>
    </dgm:pt>
    <dgm:pt modelId="{04948AC0-E1C9-4BC4-B4A5-2DE658B32BA5}" type="pres">
      <dgm:prSet presAssocID="{FF951571-AAA1-43C0-8567-29FFFF92AB25}" presName="sibTrans" presStyleLbl="node1" presStyleIdx="2" presStyleCnt="7"/>
      <dgm:spPr/>
      <dgm:t>
        <a:bodyPr/>
        <a:lstStyle/>
        <a:p>
          <a:endParaRPr lang="en-US"/>
        </a:p>
      </dgm:t>
    </dgm:pt>
    <dgm:pt modelId="{CAF0ED37-9786-45AD-A106-F84219175FF7}" type="pres">
      <dgm:prSet presAssocID="{437E0D70-3D85-4049-B3E5-0E0E3B0B9104}" presName="dummy" presStyleCnt="0"/>
      <dgm:spPr/>
    </dgm:pt>
    <dgm:pt modelId="{8D2F85B0-779F-4AED-865F-B47AB75ABED3}" type="pres">
      <dgm:prSet presAssocID="{437E0D70-3D85-4049-B3E5-0E0E3B0B9104}" presName="node" presStyleLbl="revTx" presStyleIdx="3" presStyleCnt="7">
        <dgm:presLayoutVars>
          <dgm:bulletEnabled val="1"/>
        </dgm:presLayoutVars>
      </dgm:prSet>
      <dgm:spPr/>
      <dgm:t>
        <a:bodyPr/>
        <a:lstStyle/>
        <a:p>
          <a:endParaRPr lang="en-US"/>
        </a:p>
      </dgm:t>
    </dgm:pt>
    <dgm:pt modelId="{4E044C2D-A11C-4BB1-8CAD-7ED5343730A1}" type="pres">
      <dgm:prSet presAssocID="{52367875-36F3-410E-80FB-9E1835F2E2DC}" presName="sibTrans" presStyleLbl="node1" presStyleIdx="3" presStyleCnt="7"/>
      <dgm:spPr/>
      <dgm:t>
        <a:bodyPr/>
        <a:lstStyle/>
        <a:p>
          <a:endParaRPr lang="en-US"/>
        </a:p>
      </dgm:t>
    </dgm:pt>
    <dgm:pt modelId="{C8F86AD4-767B-42FF-8FA7-04A0AF1D389F}" type="pres">
      <dgm:prSet presAssocID="{E2EDE24F-8885-4502-9459-49837C72F963}" presName="dummy" presStyleCnt="0"/>
      <dgm:spPr/>
    </dgm:pt>
    <dgm:pt modelId="{0940C94C-0BB5-44FE-BF05-97803DA086AA}" type="pres">
      <dgm:prSet presAssocID="{E2EDE24F-8885-4502-9459-49837C72F963}" presName="node" presStyleLbl="revTx" presStyleIdx="4" presStyleCnt="7">
        <dgm:presLayoutVars>
          <dgm:bulletEnabled val="1"/>
        </dgm:presLayoutVars>
      </dgm:prSet>
      <dgm:spPr/>
      <dgm:t>
        <a:bodyPr/>
        <a:lstStyle/>
        <a:p>
          <a:endParaRPr lang="en-US"/>
        </a:p>
      </dgm:t>
    </dgm:pt>
    <dgm:pt modelId="{E098609D-7E47-4C14-9813-529DFC4B7E4D}" type="pres">
      <dgm:prSet presAssocID="{70BC259C-E87F-4959-BAD1-4B4699524FD3}" presName="sibTrans" presStyleLbl="node1" presStyleIdx="4" presStyleCnt="7"/>
      <dgm:spPr/>
      <dgm:t>
        <a:bodyPr/>
        <a:lstStyle/>
        <a:p>
          <a:endParaRPr lang="en-US"/>
        </a:p>
      </dgm:t>
    </dgm:pt>
    <dgm:pt modelId="{E3F4FFD7-45B1-4487-81EB-DBD423548A26}" type="pres">
      <dgm:prSet presAssocID="{D4D80AF0-3F3B-4B4F-B841-6B3360C50A66}" presName="dummy" presStyleCnt="0"/>
      <dgm:spPr/>
    </dgm:pt>
    <dgm:pt modelId="{FB94C7DE-E8B2-4342-902B-1E55D97EDC91}" type="pres">
      <dgm:prSet presAssocID="{D4D80AF0-3F3B-4B4F-B841-6B3360C50A66}" presName="node" presStyleLbl="revTx" presStyleIdx="5" presStyleCnt="7">
        <dgm:presLayoutVars>
          <dgm:bulletEnabled val="1"/>
        </dgm:presLayoutVars>
      </dgm:prSet>
      <dgm:spPr/>
      <dgm:t>
        <a:bodyPr/>
        <a:lstStyle/>
        <a:p>
          <a:endParaRPr lang="en-US"/>
        </a:p>
      </dgm:t>
    </dgm:pt>
    <dgm:pt modelId="{3437F08F-B124-4AAF-B7C5-91F8A840E0F8}" type="pres">
      <dgm:prSet presAssocID="{FE9A66A8-C5EB-406B-A427-CC8E4E1A2851}" presName="sibTrans" presStyleLbl="node1" presStyleIdx="5" presStyleCnt="7"/>
      <dgm:spPr/>
      <dgm:t>
        <a:bodyPr/>
        <a:lstStyle/>
        <a:p>
          <a:endParaRPr lang="en-US"/>
        </a:p>
      </dgm:t>
    </dgm:pt>
    <dgm:pt modelId="{733A0D6E-51E1-4FF1-98BB-72C33DC49DE0}" type="pres">
      <dgm:prSet presAssocID="{8ED74A3D-F28F-4E19-ADA2-20F4FC022380}" presName="dummy" presStyleCnt="0"/>
      <dgm:spPr/>
    </dgm:pt>
    <dgm:pt modelId="{39F0A454-28F0-4EB8-89CE-DC3C60E04534}" type="pres">
      <dgm:prSet presAssocID="{8ED74A3D-F28F-4E19-ADA2-20F4FC022380}" presName="node" presStyleLbl="revTx" presStyleIdx="6" presStyleCnt="7">
        <dgm:presLayoutVars>
          <dgm:bulletEnabled val="1"/>
        </dgm:presLayoutVars>
      </dgm:prSet>
      <dgm:spPr/>
      <dgm:t>
        <a:bodyPr/>
        <a:lstStyle/>
        <a:p>
          <a:endParaRPr lang="en-US"/>
        </a:p>
      </dgm:t>
    </dgm:pt>
    <dgm:pt modelId="{DC7A1E8E-1CA4-4F0E-AF63-073035099ED2}" type="pres">
      <dgm:prSet presAssocID="{697843E7-B11A-477C-95EF-3A17CE30D418}" presName="sibTrans" presStyleLbl="node1" presStyleIdx="6" presStyleCnt="7"/>
      <dgm:spPr/>
      <dgm:t>
        <a:bodyPr/>
        <a:lstStyle/>
        <a:p>
          <a:endParaRPr lang="en-US"/>
        </a:p>
      </dgm:t>
    </dgm:pt>
  </dgm:ptLst>
  <dgm:cxnLst>
    <dgm:cxn modelId="{069D3257-C14D-4FEB-BA85-2CA746DF2EEB}" type="presOf" srcId="{52367875-36F3-410E-80FB-9E1835F2E2DC}" destId="{4E044C2D-A11C-4BB1-8CAD-7ED5343730A1}" srcOrd="0" destOrd="0" presId="urn:microsoft.com/office/officeart/2005/8/layout/cycle1"/>
    <dgm:cxn modelId="{CE70D3E6-EC41-4A44-A3F2-7469EA96DAB8}" type="presOf" srcId="{E2EDE24F-8885-4502-9459-49837C72F963}" destId="{0940C94C-0BB5-44FE-BF05-97803DA086AA}" srcOrd="0" destOrd="0" presId="urn:microsoft.com/office/officeart/2005/8/layout/cycle1"/>
    <dgm:cxn modelId="{76157117-39B6-45A4-B2B8-EA3CBF095C9D}" type="presOf" srcId="{D4D80AF0-3F3B-4B4F-B841-6B3360C50A66}" destId="{FB94C7DE-E8B2-4342-902B-1E55D97EDC91}" srcOrd="0" destOrd="0" presId="urn:microsoft.com/office/officeart/2005/8/layout/cycle1"/>
    <dgm:cxn modelId="{BB72721E-CB27-4383-B93F-D3B988ED99AE}" srcId="{706015CD-F361-4245-B775-F8B72DB4BB0A}" destId="{E2EDE24F-8885-4502-9459-49837C72F963}" srcOrd="4" destOrd="0" parTransId="{D6A6A4A8-B05D-4961-8696-B6DCD9024BEE}" sibTransId="{70BC259C-E87F-4959-BAD1-4B4699524FD3}"/>
    <dgm:cxn modelId="{22255FE5-36E9-4F51-B8DE-EF9396F9110F}" type="presOf" srcId="{697843E7-B11A-477C-95EF-3A17CE30D418}" destId="{DC7A1E8E-1CA4-4F0E-AF63-073035099ED2}" srcOrd="0" destOrd="0" presId="urn:microsoft.com/office/officeart/2005/8/layout/cycle1"/>
    <dgm:cxn modelId="{CEA31D62-3082-42C1-9612-46D088738F11}" srcId="{706015CD-F361-4245-B775-F8B72DB4BB0A}" destId="{80756393-D5B4-4952-A980-02DF28C37CF2}" srcOrd="2" destOrd="0" parTransId="{1981F240-E153-45AC-82C5-373DE2149F64}" sibTransId="{FF951571-AAA1-43C0-8567-29FFFF92AB25}"/>
    <dgm:cxn modelId="{0E3EB94A-707A-470C-AF7F-675286E21C31}" type="presOf" srcId="{437E0D70-3D85-4049-B3E5-0E0E3B0B9104}" destId="{8D2F85B0-779F-4AED-865F-B47AB75ABED3}" srcOrd="0" destOrd="0" presId="urn:microsoft.com/office/officeart/2005/8/layout/cycle1"/>
    <dgm:cxn modelId="{4830973E-D3E1-4126-9976-81597BB87F68}" srcId="{706015CD-F361-4245-B775-F8B72DB4BB0A}" destId="{437E0D70-3D85-4049-B3E5-0E0E3B0B9104}" srcOrd="3" destOrd="0" parTransId="{C6398ECA-2620-41EE-AF2D-1BF043625A11}" sibTransId="{52367875-36F3-410E-80FB-9E1835F2E2DC}"/>
    <dgm:cxn modelId="{25141990-5A19-433A-9FB1-2B753B8F2897}" type="presOf" srcId="{80756393-D5B4-4952-A980-02DF28C37CF2}" destId="{66AEB7DF-929F-45AC-BD01-D1FF7A0AA728}" srcOrd="0" destOrd="0" presId="urn:microsoft.com/office/officeart/2005/8/layout/cycle1"/>
    <dgm:cxn modelId="{1BD7D818-809F-413F-9B12-DC150D628B2F}" type="presOf" srcId="{E7899779-CF17-4205-A716-11B955518FFA}" destId="{EF05E807-DB45-437D-A6C4-7B1A7205E998}" srcOrd="0" destOrd="0" presId="urn:microsoft.com/office/officeart/2005/8/layout/cycle1"/>
    <dgm:cxn modelId="{F1B82990-3F87-4F0E-96FE-C113C732576D}" srcId="{706015CD-F361-4245-B775-F8B72DB4BB0A}" destId="{A2FF91F0-9511-427E-BD58-AEBE4831306F}" srcOrd="0" destOrd="0" parTransId="{7BE3A90E-F3A2-4237-AFC1-584F3F44105F}" sibTransId="{D1572CB3-2A02-4900-A456-B7F994D4F01D}"/>
    <dgm:cxn modelId="{8C4536FA-2719-4A44-BE35-47702CD2E554}" type="presOf" srcId="{FE9A66A8-C5EB-406B-A427-CC8E4E1A2851}" destId="{3437F08F-B124-4AAF-B7C5-91F8A840E0F8}" srcOrd="0" destOrd="0" presId="urn:microsoft.com/office/officeart/2005/8/layout/cycle1"/>
    <dgm:cxn modelId="{27C84E91-E561-4EB3-90C4-F64B01E39F7E}" type="presOf" srcId="{8ED74A3D-F28F-4E19-ADA2-20F4FC022380}" destId="{39F0A454-28F0-4EB8-89CE-DC3C60E04534}" srcOrd="0" destOrd="0" presId="urn:microsoft.com/office/officeart/2005/8/layout/cycle1"/>
    <dgm:cxn modelId="{7399C231-D926-4D13-8875-86856ABDCCD2}" srcId="{706015CD-F361-4245-B775-F8B72DB4BB0A}" destId="{D4D80AF0-3F3B-4B4F-B841-6B3360C50A66}" srcOrd="5" destOrd="0" parTransId="{C5BEF54B-28CE-4C2E-AB26-46CE0DD437AE}" sibTransId="{FE9A66A8-C5EB-406B-A427-CC8E4E1A2851}"/>
    <dgm:cxn modelId="{FBA4F51C-D671-41DB-BA26-4D580BA7CA75}" srcId="{706015CD-F361-4245-B775-F8B72DB4BB0A}" destId="{8ED74A3D-F28F-4E19-ADA2-20F4FC022380}" srcOrd="6" destOrd="0" parTransId="{C8A5FA4D-A178-4523-A231-3796DE3E3B59}" sibTransId="{697843E7-B11A-477C-95EF-3A17CE30D418}"/>
    <dgm:cxn modelId="{1252419D-9DC3-42D0-8175-0F5FB793272F}" srcId="{706015CD-F361-4245-B775-F8B72DB4BB0A}" destId="{E7899779-CF17-4205-A716-11B955518FFA}" srcOrd="1" destOrd="0" parTransId="{511856D7-65D3-4234-BD03-8BD92AD41436}" sibTransId="{C37D6681-DF79-41CD-8B38-296B7FA34173}"/>
    <dgm:cxn modelId="{A9296CB7-02FB-447B-AF72-96FD8E4FEA60}" type="presOf" srcId="{C37D6681-DF79-41CD-8B38-296B7FA34173}" destId="{C4F5941B-5AF7-4CA1-9D45-567306F23F0C}" srcOrd="0" destOrd="0" presId="urn:microsoft.com/office/officeart/2005/8/layout/cycle1"/>
    <dgm:cxn modelId="{909AC86E-4F06-4141-9588-8E88FA18A807}" type="presOf" srcId="{706015CD-F361-4245-B775-F8B72DB4BB0A}" destId="{DDBF8454-DA3E-4A52-AAC6-DD34AD053359}" srcOrd="0" destOrd="0" presId="urn:microsoft.com/office/officeart/2005/8/layout/cycle1"/>
    <dgm:cxn modelId="{04419837-6E7D-4F74-9CC2-4F544E458CC5}" type="presOf" srcId="{A2FF91F0-9511-427E-BD58-AEBE4831306F}" destId="{C762F9EB-5631-44B4-A0D3-C2F61B00F6E9}" srcOrd="0" destOrd="0" presId="urn:microsoft.com/office/officeart/2005/8/layout/cycle1"/>
    <dgm:cxn modelId="{44DC09BB-0255-4AE7-9FF1-8116331939C1}" type="presOf" srcId="{70BC259C-E87F-4959-BAD1-4B4699524FD3}" destId="{E098609D-7E47-4C14-9813-529DFC4B7E4D}" srcOrd="0" destOrd="0" presId="urn:microsoft.com/office/officeart/2005/8/layout/cycle1"/>
    <dgm:cxn modelId="{429762A2-ED4C-42ED-809C-6EEC2B175A96}" type="presOf" srcId="{FF951571-AAA1-43C0-8567-29FFFF92AB25}" destId="{04948AC0-E1C9-4BC4-B4A5-2DE658B32BA5}" srcOrd="0" destOrd="0" presId="urn:microsoft.com/office/officeart/2005/8/layout/cycle1"/>
    <dgm:cxn modelId="{A07331C1-C9EB-4DAA-AAC0-4EC4EB39D542}" type="presOf" srcId="{D1572CB3-2A02-4900-A456-B7F994D4F01D}" destId="{FFCA20AD-A776-4576-A7CA-E135F2D917BC}" srcOrd="0" destOrd="0" presId="urn:microsoft.com/office/officeart/2005/8/layout/cycle1"/>
    <dgm:cxn modelId="{539670B1-EB83-48FA-98D9-F45B76C2BDCC}" type="presParOf" srcId="{DDBF8454-DA3E-4A52-AAC6-DD34AD053359}" destId="{91FB3BC5-5C29-4A29-8E65-F2DC3809478C}" srcOrd="0" destOrd="0" presId="urn:microsoft.com/office/officeart/2005/8/layout/cycle1"/>
    <dgm:cxn modelId="{B718EFDD-02AA-4EA4-A8A3-FCF429DB4EF3}" type="presParOf" srcId="{DDBF8454-DA3E-4A52-AAC6-DD34AD053359}" destId="{C762F9EB-5631-44B4-A0D3-C2F61B00F6E9}" srcOrd="1" destOrd="0" presId="urn:microsoft.com/office/officeart/2005/8/layout/cycle1"/>
    <dgm:cxn modelId="{52B37020-7093-460B-A52A-8815221AC74F}" type="presParOf" srcId="{DDBF8454-DA3E-4A52-AAC6-DD34AD053359}" destId="{FFCA20AD-A776-4576-A7CA-E135F2D917BC}" srcOrd="2" destOrd="0" presId="urn:microsoft.com/office/officeart/2005/8/layout/cycle1"/>
    <dgm:cxn modelId="{7B8C8B49-D899-4270-B8CB-437257FB15B9}" type="presParOf" srcId="{DDBF8454-DA3E-4A52-AAC6-DD34AD053359}" destId="{2FA22527-7EF0-49CE-A7E0-74DA419DE9DD}" srcOrd="3" destOrd="0" presId="urn:microsoft.com/office/officeart/2005/8/layout/cycle1"/>
    <dgm:cxn modelId="{C2B99F8B-5A9F-4A41-B412-7075D2B4D2D7}" type="presParOf" srcId="{DDBF8454-DA3E-4A52-AAC6-DD34AD053359}" destId="{EF05E807-DB45-437D-A6C4-7B1A7205E998}" srcOrd="4" destOrd="0" presId="urn:microsoft.com/office/officeart/2005/8/layout/cycle1"/>
    <dgm:cxn modelId="{72F6318B-E2C1-40CF-857B-3504480B6A65}" type="presParOf" srcId="{DDBF8454-DA3E-4A52-AAC6-DD34AD053359}" destId="{C4F5941B-5AF7-4CA1-9D45-567306F23F0C}" srcOrd="5" destOrd="0" presId="urn:microsoft.com/office/officeart/2005/8/layout/cycle1"/>
    <dgm:cxn modelId="{B5ADDD30-1521-4085-91DC-B874FBD8EC32}" type="presParOf" srcId="{DDBF8454-DA3E-4A52-AAC6-DD34AD053359}" destId="{B30AC497-CD9D-4B3D-89F7-F0FA63B986A2}" srcOrd="6" destOrd="0" presId="urn:microsoft.com/office/officeart/2005/8/layout/cycle1"/>
    <dgm:cxn modelId="{7FF3A11F-2039-4F86-BE0C-0CF1D2B65C1C}" type="presParOf" srcId="{DDBF8454-DA3E-4A52-AAC6-DD34AD053359}" destId="{66AEB7DF-929F-45AC-BD01-D1FF7A0AA728}" srcOrd="7" destOrd="0" presId="urn:microsoft.com/office/officeart/2005/8/layout/cycle1"/>
    <dgm:cxn modelId="{6993C297-D981-45DE-A841-29CEA5B2EE4E}" type="presParOf" srcId="{DDBF8454-DA3E-4A52-AAC6-DD34AD053359}" destId="{04948AC0-E1C9-4BC4-B4A5-2DE658B32BA5}" srcOrd="8" destOrd="0" presId="urn:microsoft.com/office/officeart/2005/8/layout/cycle1"/>
    <dgm:cxn modelId="{779235AF-59D1-4AEE-98D3-3D32C3B6F917}" type="presParOf" srcId="{DDBF8454-DA3E-4A52-AAC6-DD34AD053359}" destId="{CAF0ED37-9786-45AD-A106-F84219175FF7}" srcOrd="9" destOrd="0" presId="urn:microsoft.com/office/officeart/2005/8/layout/cycle1"/>
    <dgm:cxn modelId="{7791A442-3699-41A2-ADCA-468B6E9E0436}" type="presParOf" srcId="{DDBF8454-DA3E-4A52-AAC6-DD34AD053359}" destId="{8D2F85B0-779F-4AED-865F-B47AB75ABED3}" srcOrd="10" destOrd="0" presId="urn:microsoft.com/office/officeart/2005/8/layout/cycle1"/>
    <dgm:cxn modelId="{8DA2D25C-5202-4FB8-A3E3-44417A565221}" type="presParOf" srcId="{DDBF8454-DA3E-4A52-AAC6-DD34AD053359}" destId="{4E044C2D-A11C-4BB1-8CAD-7ED5343730A1}" srcOrd="11" destOrd="0" presId="urn:microsoft.com/office/officeart/2005/8/layout/cycle1"/>
    <dgm:cxn modelId="{1D11D917-06D7-4BCA-8FBE-EFD688F5657C}" type="presParOf" srcId="{DDBF8454-DA3E-4A52-AAC6-DD34AD053359}" destId="{C8F86AD4-767B-42FF-8FA7-04A0AF1D389F}" srcOrd="12" destOrd="0" presId="urn:microsoft.com/office/officeart/2005/8/layout/cycle1"/>
    <dgm:cxn modelId="{CB94D974-E8CF-4668-AC0B-DBFC22290700}" type="presParOf" srcId="{DDBF8454-DA3E-4A52-AAC6-DD34AD053359}" destId="{0940C94C-0BB5-44FE-BF05-97803DA086AA}" srcOrd="13" destOrd="0" presId="urn:microsoft.com/office/officeart/2005/8/layout/cycle1"/>
    <dgm:cxn modelId="{4D458CDD-765D-4A67-86B4-351FC1ECFA45}" type="presParOf" srcId="{DDBF8454-DA3E-4A52-AAC6-DD34AD053359}" destId="{E098609D-7E47-4C14-9813-529DFC4B7E4D}" srcOrd="14" destOrd="0" presId="urn:microsoft.com/office/officeart/2005/8/layout/cycle1"/>
    <dgm:cxn modelId="{BDDC7AC1-6D84-40B8-8D9D-E0C925F8ED9E}" type="presParOf" srcId="{DDBF8454-DA3E-4A52-AAC6-DD34AD053359}" destId="{E3F4FFD7-45B1-4487-81EB-DBD423548A26}" srcOrd="15" destOrd="0" presId="urn:microsoft.com/office/officeart/2005/8/layout/cycle1"/>
    <dgm:cxn modelId="{7E109670-908A-4225-B55A-73A3927D7608}" type="presParOf" srcId="{DDBF8454-DA3E-4A52-AAC6-DD34AD053359}" destId="{FB94C7DE-E8B2-4342-902B-1E55D97EDC91}" srcOrd="16" destOrd="0" presId="urn:microsoft.com/office/officeart/2005/8/layout/cycle1"/>
    <dgm:cxn modelId="{6E7DDA48-CE3E-4628-BCF6-0BA086307BF3}" type="presParOf" srcId="{DDBF8454-DA3E-4A52-AAC6-DD34AD053359}" destId="{3437F08F-B124-4AAF-B7C5-91F8A840E0F8}" srcOrd="17" destOrd="0" presId="urn:microsoft.com/office/officeart/2005/8/layout/cycle1"/>
    <dgm:cxn modelId="{53DAC3A9-E825-4F97-B8E9-6E136876B9B3}" type="presParOf" srcId="{DDBF8454-DA3E-4A52-AAC6-DD34AD053359}" destId="{733A0D6E-51E1-4FF1-98BB-72C33DC49DE0}" srcOrd="18" destOrd="0" presId="urn:microsoft.com/office/officeart/2005/8/layout/cycle1"/>
    <dgm:cxn modelId="{9B2FE465-B4D7-4251-9402-B94871B5EEFB}" type="presParOf" srcId="{DDBF8454-DA3E-4A52-AAC6-DD34AD053359}" destId="{39F0A454-28F0-4EB8-89CE-DC3C60E04534}" srcOrd="19" destOrd="0" presId="urn:microsoft.com/office/officeart/2005/8/layout/cycle1"/>
    <dgm:cxn modelId="{330D6C2D-71B0-41D9-834F-D8D40743F2DC}" type="presParOf" srcId="{DDBF8454-DA3E-4A52-AAC6-DD34AD053359}" destId="{DC7A1E8E-1CA4-4F0E-AF63-073035099ED2}" srcOrd="20"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F9EB-5631-44B4-A0D3-C2F61B00F6E9}">
      <dsp:nvSpPr>
        <dsp:cNvPr id="0" name=""/>
        <dsp:cNvSpPr/>
      </dsp:nvSpPr>
      <dsp:spPr>
        <a:xfrm>
          <a:off x="1580760" y="1451"/>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Process / Optimization</a:t>
          </a:r>
          <a:endParaRPr lang="en-US" sz="500" kern="1200" dirty="0">
            <a:latin typeface="Segoe UI" panose="020B0502040204020203" pitchFamily="34" charset="0"/>
            <a:cs typeface="Segoe UI" panose="020B0502040204020203" pitchFamily="34" charset="0"/>
          </a:endParaRPr>
        </a:p>
      </dsp:txBody>
      <dsp:txXfrm>
        <a:off x="1580760" y="1451"/>
        <a:ext cx="448801" cy="448801"/>
      </dsp:txXfrm>
    </dsp:sp>
    <dsp:sp modelId="{FFCA20AD-A776-4576-A7CA-E135F2D917BC}">
      <dsp:nvSpPr>
        <dsp:cNvPr id="0" name=""/>
        <dsp:cNvSpPr/>
      </dsp:nvSpPr>
      <dsp:spPr>
        <a:xfrm>
          <a:off x="179111" y="25287"/>
          <a:ext cx="2325412" cy="2325412"/>
        </a:xfrm>
        <a:prstGeom prst="circularArrow">
          <a:avLst>
            <a:gd name="adj1" fmla="val 3763"/>
            <a:gd name="adj2" fmla="val 234821"/>
            <a:gd name="adj3" fmla="val 19827012"/>
            <a:gd name="adj4" fmla="val 18605521"/>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5E807-DB45-437D-A6C4-7B1A7205E998}">
      <dsp:nvSpPr>
        <dsp:cNvPr id="0" name=""/>
        <dsp:cNvSpPr/>
      </dsp:nvSpPr>
      <dsp:spPr>
        <a:xfrm>
          <a:off x="2158539" y="725963"/>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Project Management</a:t>
          </a:r>
          <a:endParaRPr lang="en-US" sz="500" kern="1200" dirty="0">
            <a:latin typeface="Segoe UI" panose="020B0502040204020203" pitchFamily="34" charset="0"/>
            <a:cs typeface="Segoe UI" panose="020B0502040204020203" pitchFamily="34" charset="0"/>
          </a:endParaRPr>
        </a:p>
      </dsp:txBody>
      <dsp:txXfrm>
        <a:off x="2158539" y="725963"/>
        <a:ext cx="448801" cy="448801"/>
      </dsp:txXfrm>
    </dsp:sp>
    <dsp:sp modelId="{C4F5941B-5AF7-4CA1-9D45-567306F23F0C}">
      <dsp:nvSpPr>
        <dsp:cNvPr id="0" name=""/>
        <dsp:cNvSpPr/>
      </dsp:nvSpPr>
      <dsp:spPr>
        <a:xfrm>
          <a:off x="179111" y="25287"/>
          <a:ext cx="2325412" cy="2325412"/>
        </a:xfrm>
        <a:prstGeom prst="circularArrow">
          <a:avLst>
            <a:gd name="adj1" fmla="val 3763"/>
            <a:gd name="adj2" fmla="val 234821"/>
            <a:gd name="adj3" fmla="val 1230131"/>
            <a:gd name="adj4" fmla="val 21557413"/>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EB7DF-929F-45AC-BD01-D1FF7A0AA728}">
      <dsp:nvSpPr>
        <dsp:cNvPr id="0" name=""/>
        <dsp:cNvSpPr/>
      </dsp:nvSpPr>
      <dsp:spPr>
        <a:xfrm>
          <a:off x="1952332" y="1629416"/>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Requirements Management</a:t>
          </a:r>
          <a:endParaRPr lang="en-US" sz="500" kern="1200" dirty="0">
            <a:latin typeface="Segoe UI" panose="020B0502040204020203" pitchFamily="34" charset="0"/>
            <a:cs typeface="Segoe UI" panose="020B0502040204020203" pitchFamily="34" charset="0"/>
          </a:endParaRPr>
        </a:p>
      </dsp:txBody>
      <dsp:txXfrm>
        <a:off x="1952332" y="1629416"/>
        <a:ext cx="448801" cy="448801"/>
      </dsp:txXfrm>
    </dsp:sp>
    <dsp:sp modelId="{04948AC0-E1C9-4BC4-B4A5-2DE658B32BA5}">
      <dsp:nvSpPr>
        <dsp:cNvPr id="0" name=""/>
        <dsp:cNvSpPr/>
      </dsp:nvSpPr>
      <dsp:spPr>
        <a:xfrm>
          <a:off x="179111" y="25287"/>
          <a:ext cx="2325412" cy="2325412"/>
        </a:xfrm>
        <a:prstGeom prst="circularArrow">
          <a:avLst>
            <a:gd name="adj1" fmla="val 3763"/>
            <a:gd name="adj2" fmla="val 234821"/>
            <a:gd name="adj3" fmla="val 4437369"/>
            <a:gd name="adj4" fmla="val 3307876"/>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F85B0-779F-4AED-865F-B47AB75ABED3}">
      <dsp:nvSpPr>
        <dsp:cNvPr id="0" name=""/>
        <dsp:cNvSpPr/>
      </dsp:nvSpPr>
      <dsp:spPr>
        <a:xfrm>
          <a:off x="1117417" y="2031490"/>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Design &amp; Architecture</a:t>
          </a:r>
          <a:endParaRPr lang="en-US" sz="500" kern="1200" dirty="0">
            <a:latin typeface="Segoe UI" panose="020B0502040204020203" pitchFamily="34" charset="0"/>
            <a:cs typeface="Segoe UI" panose="020B0502040204020203" pitchFamily="34" charset="0"/>
          </a:endParaRPr>
        </a:p>
      </dsp:txBody>
      <dsp:txXfrm>
        <a:off x="1117417" y="2031490"/>
        <a:ext cx="448801" cy="448801"/>
      </dsp:txXfrm>
    </dsp:sp>
    <dsp:sp modelId="{4E044C2D-A11C-4BB1-8CAD-7ED5343730A1}">
      <dsp:nvSpPr>
        <dsp:cNvPr id="0" name=""/>
        <dsp:cNvSpPr/>
      </dsp:nvSpPr>
      <dsp:spPr>
        <a:xfrm>
          <a:off x="179111" y="25287"/>
          <a:ext cx="2325412" cy="2325412"/>
        </a:xfrm>
        <a:prstGeom prst="circularArrow">
          <a:avLst>
            <a:gd name="adj1" fmla="val 3763"/>
            <a:gd name="adj2" fmla="val 234821"/>
            <a:gd name="adj3" fmla="val 7257303"/>
            <a:gd name="adj4" fmla="val 6127810"/>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94C-0BB5-44FE-BF05-97803DA086AA}">
      <dsp:nvSpPr>
        <dsp:cNvPr id="0" name=""/>
        <dsp:cNvSpPr/>
      </dsp:nvSpPr>
      <dsp:spPr>
        <a:xfrm>
          <a:off x="282501" y="1629416"/>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Development</a:t>
          </a:r>
          <a:endParaRPr lang="en-US" sz="500" kern="1200" dirty="0">
            <a:latin typeface="Segoe UI" panose="020B0502040204020203" pitchFamily="34" charset="0"/>
            <a:cs typeface="Segoe UI" panose="020B0502040204020203" pitchFamily="34" charset="0"/>
          </a:endParaRPr>
        </a:p>
      </dsp:txBody>
      <dsp:txXfrm>
        <a:off x="282501" y="1629416"/>
        <a:ext cx="448801" cy="448801"/>
      </dsp:txXfrm>
    </dsp:sp>
    <dsp:sp modelId="{E098609D-7E47-4C14-9813-529DFC4B7E4D}">
      <dsp:nvSpPr>
        <dsp:cNvPr id="0" name=""/>
        <dsp:cNvSpPr/>
      </dsp:nvSpPr>
      <dsp:spPr>
        <a:xfrm>
          <a:off x="179111" y="25287"/>
          <a:ext cx="2325412" cy="2325412"/>
        </a:xfrm>
        <a:prstGeom prst="circularArrow">
          <a:avLst>
            <a:gd name="adj1" fmla="val 3763"/>
            <a:gd name="adj2" fmla="val 234821"/>
            <a:gd name="adj3" fmla="val 10607766"/>
            <a:gd name="adj4" fmla="val 9335048"/>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4C7DE-E8B2-4342-902B-1E55D97EDC91}">
      <dsp:nvSpPr>
        <dsp:cNvPr id="0" name=""/>
        <dsp:cNvSpPr/>
      </dsp:nvSpPr>
      <dsp:spPr>
        <a:xfrm>
          <a:off x="76294" y="725963"/>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QA &amp; Test</a:t>
          </a:r>
          <a:endParaRPr lang="en-US" sz="500" kern="1200" dirty="0">
            <a:latin typeface="Segoe UI" panose="020B0502040204020203" pitchFamily="34" charset="0"/>
            <a:cs typeface="Segoe UI" panose="020B0502040204020203" pitchFamily="34" charset="0"/>
          </a:endParaRPr>
        </a:p>
      </dsp:txBody>
      <dsp:txXfrm>
        <a:off x="76294" y="725963"/>
        <a:ext cx="448801" cy="448801"/>
      </dsp:txXfrm>
    </dsp:sp>
    <dsp:sp modelId="{3437F08F-B124-4AAF-B7C5-91F8A840E0F8}">
      <dsp:nvSpPr>
        <dsp:cNvPr id="0" name=""/>
        <dsp:cNvSpPr/>
      </dsp:nvSpPr>
      <dsp:spPr>
        <a:xfrm>
          <a:off x="179111" y="25287"/>
          <a:ext cx="2325412" cy="2325412"/>
        </a:xfrm>
        <a:prstGeom prst="circularArrow">
          <a:avLst>
            <a:gd name="adj1" fmla="val 3763"/>
            <a:gd name="adj2" fmla="val 234821"/>
            <a:gd name="adj3" fmla="val 13559658"/>
            <a:gd name="adj4" fmla="val 12338167"/>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0A454-28F0-4EB8-89CE-DC3C60E04534}">
      <dsp:nvSpPr>
        <dsp:cNvPr id="0" name=""/>
        <dsp:cNvSpPr/>
      </dsp:nvSpPr>
      <dsp:spPr>
        <a:xfrm>
          <a:off x="654074" y="1451"/>
          <a:ext cx="448801" cy="44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latin typeface="Segoe UI" panose="020B0502040204020203" pitchFamily="34" charset="0"/>
              <a:cs typeface="Segoe UI" panose="020B0502040204020203" pitchFamily="34" charset="0"/>
            </a:rPr>
            <a:t>Release Management</a:t>
          </a:r>
          <a:endParaRPr lang="en-US" sz="500" kern="1200" dirty="0">
            <a:latin typeface="Segoe UI" panose="020B0502040204020203" pitchFamily="34" charset="0"/>
            <a:cs typeface="Segoe UI" panose="020B0502040204020203" pitchFamily="34" charset="0"/>
          </a:endParaRPr>
        </a:p>
      </dsp:txBody>
      <dsp:txXfrm>
        <a:off x="654074" y="1451"/>
        <a:ext cx="448801" cy="448801"/>
      </dsp:txXfrm>
    </dsp:sp>
    <dsp:sp modelId="{DC7A1E8E-1CA4-4F0E-AF63-073035099ED2}">
      <dsp:nvSpPr>
        <dsp:cNvPr id="0" name=""/>
        <dsp:cNvSpPr/>
      </dsp:nvSpPr>
      <dsp:spPr>
        <a:xfrm>
          <a:off x="179111" y="25287"/>
          <a:ext cx="2325412" cy="2325412"/>
        </a:xfrm>
        <a:prstGeom prst="circularArrow">
          <a:avLst>
            <a:gd name="adj1" fmla="val 3763"/>
            <a:gd name="adj2" fmla="val 234821"/>
            <a:gd name="adj3" fmla="val 16740944"/>
            <a:gd name="adj4" fmla="val 15424235"/>
            <a:gd name="adj5" fmla="val 4391"/>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6/26/2015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6/26/2015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http://tfs.mmm.com/" TargetMode="Externa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bwMode="auto">
          <a:xfrm>
            <a:off x="324222" y="63265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        Enterprise Team Foundation Server	</a:t>
            </a:r>
            <a:endParaRPr lang="en-US" sz="2000" dirty="0">
              <a:solidFill>
                <a:srgbClr val="9B4F96"/>
              </a:solidFill>
            </a:endParaRPr>
          </a:p>
        </p:txBody>
      </p:sp>
      <p:sp>
        <p:nvSpPr>
          <p:cNvPr id="16" name="Rectangle 15"/>
          <p:cNvSpPr/>
          <p:nvPr/>
        </p:nvSpPr>
        <p:spPr bwMode="auto">
          <a:xfrm>
            <a:off x="3218314" y="1187700"/>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Source Control</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Content Placeholder 2"/>
          <p:cNvSpPr txBox="1">
            <a:spLocks/>
          </p:cNvSpPr>
          <p:nvPr/>
        </p:nvSpPr>
        <p:spPr>
          <a:xfrm>
            <a:off x="324223" y="837322"/>
            <a:ext cx="2765772" cy="1722010"/>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0071BC"/>
                </a:solidFill>
                <a:latin typeface="+mn-lt"/>
              </a:rPr>
              <a:t>Overview</a:t>
            </a:r>
            <a:endParaRPr lang="en-US" sz="2000" dirty="0">
              <a:solidFill>
                <a:srgbClr val="0071BC"/>
              </a:solidFill>
              <a:latin typeface="+mn-lt"/>
            </a:endParaRPr>
          </a:p>
          <a:p>
            <a:pPr lvl="1" fontAlgn="base">
              <a:spcAft>
                <a:spcPts val="900"/>
              </a:spcAft>
            </a:pPr>
            <a:r>
              <a:rPr lang="en-US" sz="1200" b="1" dirty="0" smtClean="0"/>
              <a:t>Enterprise Team Foundation Server </a:t>
            </a:r>
            <a:r>
              <a:rPr lang="en-US" sz="1200" dirty="0" smtClean="0"/>
              <a:t>is corporately available infrastructure in 3M Data Centers that provides a full ALM suite of tools including source code management, requirements management, project management, build services, lab management, testing, and release management capabilities.</a:t>
            </a:r>
          </a:p>
        </p:txBody>
      </p:sp>
      <p:sp>
        <p:nvSpPr>
          <p:cNvPr id="31" name="TextBox 30"/>
          <p:cNvSpPr txBox="1"/>
          <p:nvPr/>
        </p:nvSpPr>
        <p:spPr>
          <a:xfrm>
            <a:off x="371606" y="6169761"/>
            <a:ext cx="2475678" cy="553998"/>
          </a:xfrm>
          <a:prstGeom prst="rect">
            <a:avLst/>
          </a:prstGeom>
          <a:noFill/>
        </p:spPr>
        <p:txBody>
          <a:bodyPr wrap="none" lIns="0" tIns="0" rIns="0" bIns="0" rtlCol="0">
            <a:spAutoFit/>
          </a:bodyPr>
          <a:lstStyle/>
          <a:p>
            <a:pPr>
              <a:lnSpc>
                <a:spcPct val="90000"/>
              </a:lnSpc>
              <a:spcAft>
                <a:spcPts val="900"/>
              </a:spcAft>
              <a:buSzPct val="90000"/>
            </a:pPr>
            <a:r>
              <a:rPr lang="en-US" sz="2000" dirty="0">
                <a:solidFill>
                  <a:schemeClr val="accent1">
                    <a:lumMod val="75000"/>
                  </a:schemeClr>
                </a:solidFill>
              </a:rPr>
              <a:t> </a:t>
            </a:r>
            <a:r>
              <a:rPr lang="en-US" sz="2000" dirty="0" smtClean="0">
                <a:solidFill>
                  <a:schemeClr val="accent1">
                    <a:lumMod val="75000"/>
                  </a:schemeClr>
                </a:solidFill>
              </a:rPr>
              <a:t>Want to learn more?</a:t>
            </a:r>
            <a:endParaRPr lang="en-US" sz="2000" spc="-100" dirty="0">
              <a:solidFill>
                <a:schemeClr val="accent1">
                  <a:lumMod val="75000"/>
                </a:schemeClr>
              </a:solidFill>
            </a:endParaRPr>
          </a:p>
          <a:p>
            <a:pPr marL="346075" lvl="4" indent="-173038">
              <a:buFont typeface="Wingdings" pitchFamily="2" charset="2"/>
              <a:buChar char="§"/>
            </a:pPr>
            <a:r>
              <a:rPr lang="en-US" sz="1050" dirty="0" smtClean="0"/>
              <a:t>Enterprise TFS </a:t>
            </a:r>
            <a:r>
              <a:rPr lang="en-US" sz="1050" dirty="0" smtClean="0">
                <a:hlinkClick r:id="rId2"/>
              </a:rPr>
              <a:t>http://tfs.mmm.com</a:t>
            </a:r>
            <a:endParaRPr lang="en-US" sz="1050" dirty="0"/>
          </a:p>
        </p:txBody>
      </p:sp>
      <p:sp>
        <p:nvSpPr>
          <p:cNvPr id="35" name="Rectangle 1"/>
          <p:cNvSpPr>
            <a:spLocks noChangeArrowheads="1"/>
          </p:cNvSpPr>
          <p:nvPr/>
        </p:nvSpPr>
        <p:spPr bwMode="auto">
          <a:xfrm>
            <a:off x="5933177" y="3816473"/>
            <a:ext cx="2669706"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endParaRPr lang="en-CA" sz="1200" dirty="0"/>
          </a:p>
          <a:p>
            <a:pPr marL="0" lvl="1" fontAlgn="base">
              <a:lnSpc>
                <a:spcPct val="90000"/>
              </a:lnSpc>
              <a:spcAft>
                <a:spcPts val="900"/>
              </a:spcAft>
              <a:buSzPct val="90000"/>
              <a:tabLst>
                <a:tab pos="630238" algn="l"/>
              </a:tabLst>
            </a:pPr>
            <a:r>
              <a:rPr lang="en-US"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Cross platform support</a:t>
            </a:r>
            <a:endParaRPr lang="en-US"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p:txBody>
      </p:sp>
      <p:sp>
        <p:nvSpPr>
          <p:cNvPr id="24" name="Freeform 11"/>
          <p:cNvSpPr>
            <a:spLocks noEditPoints="1"/>
          </p:cNvSpPr>
          <p:nvPr/>
        </p:nvSpPr>
        <p:spPr bwMode="black">
          <a:xfrm>
            <a:off x="6191794" y="1316965"/>
            <a:ext cx="720000" cy="72000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0" name="Rectangle 1"/>
          <p:cNvSpPr>
            <a:spLocks noChangeArrowheads="1"/>
          </p:cNvSpPr>
          <p:nvPr/>
        </p:nvSpPr>
        <p:spPr bwMode="auto">
          <a:xfrm>
            <a:off x="8691154" y="1145694"/>
            <a:ext cx="3147872" cy="141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r>
              <a:rPr lang="en-CA" sz="2000" dirty="0" smtClean="0">
                <a:solidFill>
                  <a:srgbClr val="0071BC"/>
                </a:solidFill>
              </a:rPr>
              <a:t>Work Management</a:t>
            </a: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Supports </a:t>
            </a: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Scrum,  </a:t>
            </a:r>
            <a:endPar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Customize your workflow</a:t>
            </a: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Report on progress</a:t>
            </a:r>
            <a:endParaRPr lang="en-CA" sz="1200" spc="-5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Rollup Reporting across projects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06" y="225818"/>
            <a:ext cx="609685" cy="390580"/>
          </a:xfrm>
          <a:prstGeom prst="rect">
            <a:avLst/>
          </a:prstGeom>
        </p:spPr>
      </p:pic>
      <p:grpSp>
        <p:nvGrpSpPr>
          <p:cNvPr id="17" name="Group 16"/>
          <p:cNvGrpSpPr/>
          <p:nvPr/>
        </p:nvGrpSpPr>
        <p:grpSpPr>
          <a:xfrm>
            <a:off x="2906579" y="4371937"/>
            <a:ext cx="2683636" cy="2481743"/>
            <a:chOff x="825683" y="2739303"/>
            <a:chExt cx="4196983" cy="3911860"/>
          </a:xfrm>
        </p:grpSpPr>
        <p:graphicFrame>
          <p:nvGraphicFramePr>
            <p:cNvPr id="18" name="Diagram 17"/>
            <p:cNvGraphicFramePr/>
            <p:nvPr>
              <p:extLst>
                <p:ext uri="{D42A27DB-BD31-4B8C-83A1-F6EECF244321}">
                  <p14:modId xmlns:p14="http://schemas.microsoft.com/office/powerpoint/2010/main" val="2612196841"/>
                </p:ext>
              </p:extLst>
            </p:nvPr>
          </p:nvGraphicFramePr>
          <p:xfrm>
            <a:off x="825683" y="2739303"/>
            <a:ext cx="4196983" cy="39118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Box 18"/>
            <p:cNvSpPr txBox="1"/>
            <p:nvPr/>
          </p:nvSpPr>
          <p:spPr>
            <a:xfrm>
              <a:off x="2154518" y="3945943"/>
              <a:ext cx="1707501" cy="1382700"/>
            </a:xfrm>
            <a:prstGeom prst="rect">
              <a:avLst/>
            </a:prstGeom>
            <a:noFill/>
          </p:spPr>
          <p:txBody>
            <a:bodyPr wrap="square" rtlCol="0">
              <a:spAutoFit/>
            </a:bodyPr>
            <a:lstStyle/>
            <a:p>
              <a:pPr algn="ctr"/>
              <a:r>
                <a:rPr lang="en-US" sz="1200" dirty="0" smtClean="0">
                  <a:latin typeface="Segoe UI" panose="020B0502040204020203" pitchFamily="34" charset="0"/>
                  <a:cs typeface="Segoe UI" panose="020B0502040204020203" pitchFamily="34" charset="0"/>
                </a:rPr>
                <a:t>Application Lifecycle Management (ALM)</a:t>
              </a:r>
              <a:endParaRPr lang="en-US" sz="1200" dirty="0">
                <a:latin typeface="Segoe UI" panose="020B0502040204020203" pitchFamily="34" charset="0"/>
                <a:cs typeface="Segoe UI" panose="020B0502040204020203" pitchFamily="34" charset="0"/>
              </a:endParaRPr>
            </a:p>
          </p:txBody>
        </p:sp>
      </p:grpSp>
      <p:sp>
        <p:nvSpPr>
          <p:cNvPr id="28" name="Rectangle 27"/>
          <p:cNvSpPr/>
          <p:nvPr/>
        </p:nvSpPr>
        <p:spPr bwMode="auto">
          <a:xfrm>
            <a:off x="4443980" y="1183501"/>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Requirements Management</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5682363" y="1185116"/>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Reporting</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Rectangle 31"/>
          <p:cNvSpPr/>
          <p:nvPr/>
        </p:nvSpPr>
        <p:spPr bwMode="auto">
          <a:xfrm>
            <a:off x="3218314" y="2405329"/>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Project Management</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Rectangle 32"/>
          <p:cNvSpPr/>
          <p:nvPr/>
        </p:nvSpPr>
        <p:spPr bwMode="auto">
          <a:xfrm>
            <a:off x="4433124" y="2405329"/>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Build Services</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Rectangle 33"/>
          <p:cNvSpPr/>
          <p:nvPr/>
        </p:nvSpPr>
        <p:spPr bwMode="auto">
          <a:xfrm>
            <a:off x="5682363" y="2405329"/>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Testing</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Rectangle 35"/>
          <p:cNvSpPr/>
          <p:nvPr/>
        </p:nvSpPr>
        <p:spPr bwMode="auto">
          <a:xfrm>
            <a:off x="6920746" y="1183501"/>
            <a:ext cx="1143000" cy="1143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z="14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Release Management</a:t>
            </a:r>
            <a:endParaRPr lang="en-US" sz="14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7" name="Picture 2" descr="http://arsenalcontent/redirectURL.aspx?ContentID=148675&amp;Url=Marketing/VSTS%202010%20Stadium%20Graphic%20-%20NDA08102008174509/vsts_diagram1_v3_3block_print.png&amp;Portal="/>
          <p:cNvPicPr>
            <a:picLocks noChangeAspect="1" noChangeArrowheads="1"/>
          </p:cNvPicPr>
          <p:nvPr/>
        </p:nvPicPr>
        <p:blipFill>
          <a:blip r:embed="rId9" cstate="print"/>
          <a:srcRect/>
          <a:stretch>
            <a:fillRect/>
          </a:stretch>
        </p:blipFill>
        <p:spPr bwMode="auto">
          <a:xfrm>
            <a:off x="262668" y="2645922"/>
            <a:ext cx="2825400" cy="1679716"/>
          </a:xfrm>
          <a:prstGeom prst="rect">
            <a:avLst/>
          </a:prstGeom>
          <a:noFill/>
          <a:ln w="9525">
            <a:noFill/>
            <a:miter lim="800000"/>
            <a:headEnd/>
            <a:tailEnd/>
          </a:ln>
        </p:spPr>
      </p:pic>
      <p:pic>
        <p:nvPicPr>
          <p:cNvPr id="38" name="Picture 37"/>
          <p:cNvPicPr/>
          <p:nvPr/>
        </p:nvPicPr>
        <p:blipFill>
          <a:blip r:embed="rId10"/>
          <a:stretch>
            <a:fillRect/>
          </a:stretch>
        </p:blipFill>
        <p:spPr>
          <a:xfrm>
            <a:off x="8827682" y="2556850"/>
            <a:ext cx="3139664" cy="1669936"/>
          </a:xfrm>
          <a:prstGeom prst="rect">
            <a:avLst/>
          </a:prstGeom>
        </p:spPr>
      </p:pic>
      <p:sp>
        <p:nvSpPr>
          <p:cNvPr id="4" name="Rectangle 3"/>
          <p:cNvSpPr/>
          <p:nvPr/>
        </p:nvSpPr>
        <p:spPr>
          <a:xfrm>
            <a:off x="371607" y="4638237"/>
            <a:ext cx="2704094" cy="1384995"/>
          </a:xfrm>
          <a:prstGeom prst="rect">
            <a:avLst/>
          </a:prstGeom>
        </p:spPr>
        <p:txBody>
          <a:bodyPr wrap="square">
            <a:spAutoFit/>
          </a:bodyPr>
          <a:lstStyle/>
          <a:p>
            <a:pPr fontAlgn="base">
              <a:spcAft>
                <a:spcPts val="900"/>
              </a:spcAft>
            </a:pPr>
            <a:r>
              <a:rPr lang="en-US" sz="1200" b="1" dirty="0">
                <a:solidFill>
                  <a:schemeClr val="tx1">
                    <a:lumMod val="65000"/>
                    <a:lumOff val="35000"/>
                  </a:schemeClr>
                </a:solidFill>
              </a:rPr>
              <a:t>Application Lifecycle Management</a:t>
            </a:r>
            <a:r>
              <a:rPr lang="en-US" sz="1200" dirty="0">
                <a:solidFill>
                  <a:schemeClr val="tx1">
                    <a:lumMod val="65000"/>
                    <a:lumOff val="35000"/>
                  </a:schemeClr>
                </a:solidFill>
              </a:rPr>
              <a:t> using Enterprise Team Foundation Server provides practices to manage application lifecycle.  Manage source code across teams, develop, build, and test applications – plan projects, track work, and report progress.</a:t>
            </a:r>
            <a:endParaRPr lang="en-US" sz="1200" b="1" dirty="0">
              <a:solidFill>
                <a:schemeClr val="tx1">
                  <a:lumMod val="65000"/>
                  <a:lumOff val="35000"/>
                </a:schemeClr>
              </a:solidFill>
            </a:endParaRPr>
          </a:p>
        </p:txBody>
      </p:sp>
      <p:sp>
        <p:nvSpPr>
          <p:cNvPr id="25" name="Rectangle 1"/>
          <p:cNvSpPr>
            <a:spLocks noChangeArrowheads="1"/>
          </p:cNvSpPr>
          <p:nvPr/>
        </p:nvSpPr>
        <p:spPr bwMode="auto">
          <a:xfrm>
            <a:off x="8827681" y="4226786"/>
            <a:ext cx="3011345" cy="1014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r>
              <a:rPr lang="en-CA" sz="2000" dirty="0" smtClean="0">
                <a:solidFill>
                  <a:srgbClr val="0071BC"/>
                </a:solidFill>
              </a:rPr>
              <a:t>Source Control</a:t>
            </a: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Multi-platform support (Windows, </a:t>
            </a:r>
            <a:r>
              <a:rPr lang="en-CA" sz="1200" spc="-50" dirty="0" err="1"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Xcode</a:t>
            </a: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 Eclipse)</a:t>
            </a:r>
          </a:p>
          <a:p>
            <a:pPr marL="171450" lvl="1" indent="-171450" fontAlgn="base">
              <a:lnSpc>
                <a:spcPct val="90000"/>
              </a:lnSpc>
              <a:spcAft>
                <a:spcPts val="900"/>
              </a:spcAft>
              <a:buSzPct val="90000"/>
              <a:buFont typeface="Arial" panose="020B0604020202020204" pitchFamily="34" charset="0"/>
              <a:buChar char="•"/>
              <a:tabLst>
                <a:tab pos="630238" algn="l"/>
              </a:tabLst>
            </a:pPr>
            <a:r>
              <a:rPr lang="en-CA" sz="1200" spc="-5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TFVC or Git support</a:t>
            </a: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90124" y="1222722"/>
            <a:ext cx="621792" cy="621792"/>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67303" y="1222722"/>
            <a:ext cx="619452" cy="619452"/>
          </a:xfrm>
          <a:prstGeom prst="rect">
            <a:avLst/>
          </a:prstGeom>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0068" y="2444151"/>
            <a:ext cx="621792" cy="621792"/>
          </a:xfrm>
          <a:prstGeom prst="rect">
            <a:avLst/>
          </a:prstGeom>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23641" y="2444151"/>
            <a:ext cx="621792" cy="621792"/>
          </a:xfrm>
          <a:prstGeom prst="rect">
            <a:avLst/>
          </a:prstGeom>
        </p:spPr>
      </p:pic>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90124" y="2444151"/>
            <a:ext cx="621792" cy="621792"/>
          </a:xfrm>
          <a:prstGeom prst="rect">
            <a:avLst/>
          </a:prstGeom>
        </p:spPr>
      </p:pic>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89632" y="1222721"/>
            <a:ext cx="621792" cy="621792"/>
          </a:xfrm>
          <a:prstGeom prst="rect">
            <a:avLst/>
          </a:prstGeom>
        </p:spPr>
      </p:pic>
      <p:pic>
        <p:nvPicPr>
          <p:cNvPr id="13" name="Picture 1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29765" y="1220382"/>
            <a:ext cx="621792" cy="621792"/>
          </a:xfrm>
          <a:prstGeom prst="rect">
            <a:avLst/>
          </a:prstGeom>
        </p:spPr>
      </p:pic>
    </p:spTree>
    <p:extLst>
      <p:ext uri="{BB962C8B-B14F-4D97-AF65-F5344CB8AC3E}">
        <p14:creationId xmlns:p14="http://schemas.microsoft.com/office/powerpoint/2010/main" val="123309319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ject xmlns="d4f1fd26-cd3f-48df-8559-6269d85163e3"/>
    <Priority xmlns="d4f1fd26-cd3f-48df-8559-6269d85163e3">4 - Other (low)</Priority>
    <Notes0 xmlns="d4f1fd26-cd3f-48df-8559-6269d85163e3" xsi:nil="true"/>
    <Review_x0020_Status xmlns="d4f1fd26-cd3f-48df-8559-6269d85163e3">Queued</Review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8AB984F9AFA14087035BD77D90A626" ma:contentTypeVersion="5" ma:contentTypeDescription="Create a new document." ma:contentTypeScope="" ma:versionID="587f6fb58f55cab20468d5767da9b76d">
  <xsd:schema xmlns:xsd="http://www.w3.org/2001/XMLSchema" xmlns:p="http://schemas.microsoft.com/office/2006/metadata/properties" xmlns:ns1="d4f1fd26-cd3f-48df-8559-6269d85163e3" targetNamespace="http://schemas.microsoft.com/office/2006/metadata/properties" ma:root="true" ma:fieldsID="2d45bfae41b7a5cd5eac582b346e06dc" ns1:_="">
    <xsd:import namespace="d4f1fd26-cd3f-48df-8559-6269d85163e3"/>
    <xsd:element name="properties">
      <xsd:complexType>
        <xsd:sequence>
          <xsd:element name="documentManagement">
            <xsd:complexType>
              <xsd:all>
                <xsd:element ref="ns1:Project"/>
                <xsd:element ref="ns1:Review_x0020_Status" minOccurs="0"/>
                <xsd:element ref="ns1:Notes0" minOccurs="0"/>
                <xsd:element ref="ns1:Priority" minOccurs="0"/>
              </xsd:all>
            </xsd:complexType>
          </xsd:element>
        </xsd:sequence>
      </xsd:complexType>
    </xsd:element>
  </xsd:schema>
  <xsd:schema xmlns:xsd="http://www.w3.org/2001/XMLSchema" xmlns:dms="http://schemas.microsoft.com/office/2006/documentManagement/types" targetNamespace="d4f1fd26-cd3f-48df-8559-6269d85163e3" elementFormDefault="qualified">
    <xsd:import namespace="http://schemas.microsoft.com/office/2006/documentManagement/types"/>
    <xsd:element name="Project" ma:index="0" ma:displayName="Project" ma:list="{531e57d1-1a88-499e-a615-7e0bd53470b9}" ma:internalName="Project" ma:showField="Title">
      <xsd:simpleType>
        <xsd:restriction base="dms:Lookup"/>
      </xsd:simpleType>
    </xsd:element>
    <xsd:element name="Review_x0020_Status" ma:index="3" nillable="true" ma:displayName="Review Status" ma:default="Queued" ma:format="Dropdown" ma:internalName="Review_x0020_Status">
      <xsd:simpleType>
        <xsd:restriction base="dms:Choice">
          <xsd:enumeration value="Queued"/>
          <xsd:enumeration value="Rejected"/>
          <xsd:enumeration value="Review Completed"/>
        </xsd:restriction>
      </xsd:simpleType>
    </xsd:element>
    <xsd:element name="Notes0" ma:index="4" nillable="true" ma:displayName="Notes" ma:description="Brief notes to or from reviewer" ma:internalName="Notes0">
      <xsd:simpleType>
        <xsd:restriction base="dms:Text">
          <xsd:maxLength value="255"/>
        </xsd:restriction>
      </xsd:simpleType>
    </xsd:element>
    <xsd:element name="Priority" ma:index="11" nillable="true" ma:displayName="Priority" ma:default="4 - Other (low)" ma:format="Dropdown" ma:internalName="Priority">
      <xsd:simpleType>
        <xsd:restriction base="dms:Choice">
          <xsd:enumeration value="1 - Guide (critical)"/>
          <xsd:enumeration value="2 - Cheat sheet / posters (high)"/>
          <xsd:enumeration value="3 - HOL (normal)"/>
          <xsd:enumeration value="4 - Other (low)"/>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ma:readOnly="true"/>
        <xsd:element ref="dc:title" minOccurs="0" maxOccurs="1" ma:index="1" ma:displayName="Documen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990F116-B58F-4255-B05B-DA3808E0E5C6}">
  <ds:schemaRefs>
    <ds:schemaRef ds:uri="http://purl.org/dc/terms/"/>
    <ds:schemaRef ds:uri="d4f1fd26-cd3f-48df-8559-6269d85163e3"/>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91DECC5-6161-40FE-8CB7-F83CEB628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f1fd26-cd3f-48df-8559-6269d85163e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49790</TotalTime>
  <Words>167</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Segoe UI</vt:lpstr>
      <vt:lpstr>Segoe UI Light</vt:lpstr>
      <vt:lpstr>Wingdings</vt:lpstr>
      <vt:lpstr>Metro Template Light 16x9</vt:lpstr>
      <vt:lpstr>Metro Template Colored Titles Segoe UI 16x9</vt:lpstr>
      <vt:lpstr>        Enterprise Team Foundation Server </vt:lpstr>
    </vt:vector>
  </TitlesOfParts>
  <Manager>&lt;Content Manager Name Here&gt;</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Francisco Fagas</dc:creator>
  <cp:keywords>&lt;Any Related Keywords&gt;</cp:keywords>
  <dc:description>Template: Saku Uchikawa, Microsoft Corporation
Formatting:
Event Date: 
Event Location: 
Audience Type: Internal</dc:description>
  <cp:lastModifiedBy>Mike O'Brien</cp:lastModifiedBy>
  <cp:revision>89</cp:revision>
  <dcterms:created xsi:type="dcterms:W3CDTF">2012-02-17T02:14:18Z</dcterms:created>
  <dcterms:modified xsi:type="dcterms:W3CDTF">2015-06-26T18:13:56Z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0x010100CC8AB984F9AFA14087035BD77D90A626</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 Speaker">
    <vt:lpwstr/>
  </property>
  <property fmtid="{D5CDD505-2E9C-101B-9397-08002B2CF9AE}" pid="7" name="CampaignTaxHTField0">
    <vt:lpwstr/>
  </property>
  <property fmtid="{D5CDD505-2E9C-101B-9397-08002B2CF9AE}" pid="8" name="ProductTaxHTField0">
    <vt:lpwstr/>
  </property>
  <property fmtid="{D5CDD505-2E9C-101B-9397-08002B2CF9AE}" pid="9" name="Event LocationTaxHTField0">
    <vt:lpwstr/>
  </property>
  <property fmtid="{D5CDD505-2E9C-101B-9397-08002B2CF9AE}" pid="10" name="Event1TaxHTField0">
    <vt:lpwstr>Unassignede51362f4-782c-41a8-bb7b-e0cfc8669933</vt:lpwstr>
  </property>
  <property fmtid="{D5CDD505-2E9C-101B-9397-08002B2CF9AE}" pid="11" name="Event VenueTaxHTField0">
    <vt:lpwstr/>
  </property>
  <property fmtid="{D5CDD505-2E9C-101B-9397-08002B2CF9AE}" pid="12" name="MS Content Owner">
    <vt:lpwstr/>
  </property>
  <property fmtid="{D5CDD505-2E9C-101B-9397-08002B2CF9AE}" pid="13" name="TaxCatchAll">
    <vt:lpwstr>217</vt:lpwstr>
  </property>
  <property fmtid="{D5CDD505-2E9C-101B-9397-08002B2CF9AE}" pid="14" name="TrackTaxHTField0">
    <vt:lpwstr/>
  </property>
  <property fmtid="{D5CDD505-2E9C-101B-9397-08002B2CF9AE}" pid="15" name="AudienceTaxHTField0">
    <vt:lpwstr/>
  </property>
</Properties>
</file>