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>
        <p:scale>
          <a:sx n="70" d="100"/>
          <a:sy n="70" d="100"/>
        </p:scale>
        <p:origin x="19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12309"/>
      </p:ext>
    </p:extLst>
  </p:cSld>
  <p:clrMapOvr>
    <a:masterClrMapping/>
  </p:clrMapOvr>
  <p:transition/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51739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3571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9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9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66349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1" y="274644"/>
            <a:ext cx="10972801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2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2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109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620714"/>
            <a:ext cx="10972801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10972801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17843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2" y="6572256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02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2" y="6572256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ea typeface="ＭＳ Ｐゴシック" charset="0"/>
              </a:rPr>
              <a:t>3M Confidential</a:t>
            </a:r>
            <a:endParaRPr lang="en-US" sz="1000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38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346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61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5149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9446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117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327305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620714"/>
            <a:ext cx="10972801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525588"/>
            <a:ext cx="10972801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4" y="6435731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  <a:ea typeface="ＭＳ Ｐゴシック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9" y="6611943"/>
            <a:ext cx="320042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1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6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charset="0"/>
              </a:rPr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2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239714"/>
            <a:ext cx="10972801" cy="530225"/>
          </a:xfrm>
        </p:spPr>
        <p:txBody>
          <a:bodyPr/>
          <a:lstStyle/>
          <a:p>
            <a:r>
              <a:rPr lang="en-US" dirty="0" smtClean="0"/>
              <a:t>ETFS Roadmap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78935" y="881271"/>
          <a:ext cx="11201401" cy="549630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79283"/>
                <a:gridCol w="1863071"/>
                <a:gridCol w="1863071"/>
                <a:gridCol w="2947988"/>
                <a:gridCol w="2947988"/>
              </a:tblGrid>
              <a:tr h="50825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Adopt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Mature</a:t>
                      </a:r>
                    </a:p>
                  </a:txBody>
                  <a:tcPr anchor="ctr"/>
                </a:tc>
              </a:tr>
              <a:tr h="41237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Timeline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73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Q2-Q3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Q4 (Nov-Dec)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Pre-NTI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Explore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$273k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$200k 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Budget </a:t>
                      </a:r>
                      <a:r>
                        <a:rPr lang="en-US" sz="14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Gap </a:t>
                      </a:r>
                      <a:r>
                        <a:rPr lang="en-US" sz="11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(due to client onboarding)</a:t>
                      </a:r>
                      <a:endParaRPr lang="en-US" sz="11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($600k Total Operating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Budget)</a:t>
                      </a:r>
                      <a:endParaRPr lang="en-US" sz="1400" baseline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Budget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Gap </a:t>
                      </a:r>
                      <a:r>
                        <a:rPr lang="en-US" sz="11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(re-evaluate pricing</a:t>
                      </a:r>
                      <a:r>
                        <a:rPr lang="en-US" sz="11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based on number of users)</a:t>
                      </a:r>
                      <a:endParaRPr lang="en-US" sz="1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($800 Total Operating Budget)</a:t>
                      </a:r>
                    </a:p>
                  </a:txBody>
                  <a:tcPr anchor="ctr"/>
                </a:tc>
              </a:tr>
              <a:tr h="6616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Targeted Users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HISD, SEMS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(900 users)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HIS, SEMS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Q3: TSSD, IPD, FSD, SOSD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(500+ users)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6616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 FTE / 1.5 Contractors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FTE / 2 Contractors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(+1 contractor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hire)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2.5 FTE / 2.5 Contractors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(+1 new hire)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025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Milestones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 Governance (Nov – Dec)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Engage Microsoft Team: $180k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Train IT Operations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Form SEMS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 HIS teams – new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SEMS projects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 Demo and training material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 Demos and training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Launch service with HIS and new SEMS teams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 existing SEMSTFS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teams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 toward Enterprise Software Development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 onboarding HIS and SEMS users (Jan-June)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Begin onboarding for additional users (July – Dec)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to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 (+1 new hire)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Establish System Governance for Build, Reports, and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Expand functionality</a:t>
                      </a:r>
                    </a:p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Transition ETFS to IT (Managed Services Team)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Goal:  80% of software product teams on ETFS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to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 (+1 new hire)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Continue work on Enterprise Software Development Process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ALM best practices throughout company by demonstrating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functionality of Process,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ools and integrated systems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0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Black</vt:lpstr>
      <vt:lpstr>Arial Narrow</vt:lpstr>
      <vt:lpstr>Segoe UI</vt:lpstr>
      <vt:lpstr>Wingdings</vt:lpstr>
      <vt:lpstr>4_CRPL</vt:lpstr>
      <vt:lpstr>ETFS Roadmap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ETFS Roadmap</dc:title>
  <dc:creator>Mike O'Brien</dc:creator>
  <cp:lastModifiedBy>Mike O'Brien</cp:lastModifiedBy>
  <cp:revision>1</cp:revision>
  <dcterms:created xsi:type="dcterms:W3CDTF">2014-11-03T18:53:40Z</dcterms:created>
  <dcterms:modified xsi:type="dcterms:W3CDTF">2014-11-03T18:55:11Z</dcterms:modified>
</cp:coreProperties>
</file>