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1"/>
  </p:notesMasterIdLst>
  <p:handoutMasterIdLst>
    <p:handoutMasterId r:id="rId22"/>
  </p:handoutMasterIdLst>
  <p:sldIdLst>
    <p:sldId id="267" r:id="rId2"/>
    <p:sldId id="268" r:id="rId3"/>
    <p:sldId id="296" r:id="rId4"/>
    <p:sldId id="290" r:id="rId5"/>
    <p:sldId id="291" r:id="rId6"/>
    <p:sldId id="303" r:id="rId7"/>
    <p:sldId id="299" r:id="rId8"/>
    <p:sldId id="304" r:id="rId9"/>
    <p:sldId id="293" r:id="rId10"/>
    <p:sldId id="305" r:id="rId11"/>
    <p:sldId id="294" r:id="rId12"/>
    <p:sldId id="307" r:id="rId13"/>
    <p:sldId id="295" r:id="rId14"/>
    <p:sldId id="306" r:id="rId15"/>
    <p:sldId id="300" r:id="rId16"/>
    <p:sldId id="301" r:id="rId17"/>
    <p:sldId id="308" r:id="rId18"/>
    <p:sldId id="302" r:id="rId19"/>
    <p:sldId id="309" r:id="rId20"/>
  </p:sldIdLst>
  <p:sldSz cx="12188825" cy="6858000"/>
  <p:notesSz cx="6400800" cy="1172845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7">
          <p15:clr>
            <a:srgbClr val="A4A3A4"/>
          </p15:clr>
        </p15:guide>
        <p15:guide id="2" pos="72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y Gregerson" initials="EG" lastIdx="1" clrIdx="0">
    <p:extLst>
      <p:ext uri="{19B8F6BF-5375-455C-9EA6-DF929625EA0E}">
        <p15:presenceInfo xmlns:p15="http://schemas.microsoft.com/office/powerpoint/2012/main" userId="Emily Greger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1B2F"/>
    <a:srgbClr val="4C4C4C"/>
    <a:srgbClr val="CA001A"/>
    <a:srgbClr val="B21F12"/>
    <a:srgbClr val="970B26"/>
    <a:srgbClr val="CC0926"/>
    <a:srgbClr val="898989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77400" autoAdjust="0"/>
  </p:normalViewPr>
  <p:slideViewPr>
    <p:cSldViewPr snapToGrid="0">
      <p:cViewPr varScale="1">
        <p:scale>
          <a:sx n="88" d="100"/>
          <a:sy n="88" d="100"/>
        </p:scale>
        <p:origin x="1302" y="96"/>
      </p:cViewPr>
      <p:guideLst>
        <p:guide orient="horz" pos="2187"/>
        <p:guide pos="72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41613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7" tIns="48287" rIns="96577" bIns="48287" numCol="1" anchor="t" anchorCtr="0" compatLnSpc="1">
            <a:prstTxWarp prst="textNoShape">
              <a:avLst/>
            </a:prstTxWarp>
          </a:bodyPr>
          <a:lstStyle>
            <a:lvl1pPr defTabSz="964978" eaLnBrk="0" hangingPunct="0">
              <a:defRPr sz="1200"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59188" y="0"/>
            <a:ext cx="2741612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7" tIns="48287" rIns="96577" bIns="48287" numCol="1" anchor="t" anchorCtr="0" compatLnSpc="1">
            <a:prstTxWarp prst="textNoShape">
              <a:avLst/>
            </a:prstTxWarp>
          </a:bodyPr>
          <a:lstStyle>
            <a:lvl1pPr algn="r" defTabSz="964978" eaLnBrk="0" hangingPunct="0">
              <a:defRPr sz="1200"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122025"/>
            <a:ext cx="274161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7" tIns="48287" rIns="96577" bIns="48287" numCol="1" anchor="b" anchorCtr="0" compatLnSpc="1">
            <a:prstTxWarp prst="textNoShape">
              <a:avLst/>
            </a:prstTxWarp>
          </a:bodyPr>
          <a:lstStyle>
            <a:lvl1pPr defTabSz="964978" eaLnBrk="0" hangingPunct="0">
              <a:defRPr sz="1200"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59188" y="11122025"/>
            <a:ext cx="2741612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7" tIns="48287" rIns="96577" bIns="48287" numCol="1" anchor="b" anchorCtr="0" compatLnSpc="1">
            <a:prstTxWarp prst="textNoShape">
              <a:avLst/>
            </a:prstTxWarp>
          </a:bodyPr>
          <a:lstStyle>
            <a:lvl1pPr algn="r" defTabSz="963613" eaLnBrk="0" hangingPunct="0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04A750AE-ACDD-2642-9F7C-5FC673C09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83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41613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7" tIns="48287" rIns="96577" bIns="48287" numCol="1" anchor="t" anchorCtr="0" compatLnSpc="1">
            <a:prstTxWarp prst="textNoShape">
              <a:avLst/>
            </a:prstTxWarp>
          </a:bodyPr>
          <a:lstStyle>
            <a:lvl1pPr defTabSz="964978" eaLnBrk="0" hangingPunct="0">
              <a:defRPr sz="1200"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59188" y="0"/>
            <a:ext cx="2741612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7" tIns="48287" rIns="96577" bIns="48287" numCol="1" anchor="t" anchorCtr="0" compatLnSpc="1">
            <a:prstTxWarp prst="textNoShape">
              <a:avLst/>
            </a:prstTxWarp>
          </a:bodyPr>
          <a:lstStyle>
            <a:lvl1pPr algn="r" defTabSz="964978" eaLnBrk="0" hangingPunct="0">
              <a:defRPr sz="1200"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735013" y="885825"/>
            <a:ext cx="7870826" cy="4429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42963" y="5610225"/>
            <a:ext cx="4714875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7" tIns="48287" rIns="96577" bIns="482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122025"/>
            <a:ext cx="274161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7" tIns="48287" rIns="96577" bIns="48287" numCol="1" anchor="b" anchorCtr="0" compatLnSpc="1">
            <a:prstTxWarp prst="textNoShape">
              <a:avLst/>
            </a:prstTxWarp>
          </a:bodyPr>
          <a:lstStyle>
            <a:lvl1pPr defTabSz="964978" eaLnBrk="0" hangingPunct="0">
              <a:defRPr sz="1200"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59188" y="11122025"/>
            <a:ext cx="2741612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7" tIns="48287" rIns="96577" bIns="48287" numCol="1" anchor="b" anchorCtr="0" compatLnSpc="1">
            <a:prstTxWarp prst="textNoShape">
              <a:avLst/>
            </a:prstTxWarp>
          </a:bodyPr>
          <a:lstStyle>
            <a:lvl1pPr algn="r" defTabSz="963613" eaLnBrk="0" hangingPunct="0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310E959F-A1DF-2C4C-96FE-2A33CA76F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723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https://www.visualstudio.com/en-us/docs/concepts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E959F-A1DF-2C4C-96FE-2A33CA76F3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43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https://www.visualstudio.com/en-us/docs/build/overview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E959F-A1DF-2C4C-96FE-2A33CA76F3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28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ActiveSafety</a:t>
            </a:r>
            <a:r>
              <a:rPr lang="en-US" dirty="0"/>
              <a:t> - Worker Interface 3.0</a:t>
            </a:r>
          </a:p>
          <a:p>
            <a:r>
              <a:rPr lang="en-US" dirty="0"/>
              <a:t>Run</a:t>
            </a:r>
            <a:r>
              <a:rPr lang="en-US" baseline="0" dirty="0"/>
              <a:t> build</a:t>
            </a:r>
          </a:p>
          <a:p>
            <a:r>
              <a:rPr lang="en-US" baseline="0" dirty="0"/>
              <a:t>New build definition</a:t>
            </a:r>
          </a:p>
          <a:p>
            <a:r>
              <a:rPr lang="en-US" baseline="0" dirty="0"/>
              <a:t>Build steps</a:t>
            </a:r>
          </a:p>
          <a:p>
            <a:r>
              <a:rPr lang="en-US" baseline="0" dirty="0"/>
              <a:t>Release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E959F-A1DF-2C4C-96FE-2A33CA76F3D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02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https://www.visualstudio.com/en-us/docs/test/</a:t>
            </a:r>
          </a:p>
          <a:p>
            <a:r>
              <a:rPr lang="en-US" dirty="0"/>
              <a:t>https://www.visualstudio.com/en-us/docs/test/manual-exploratory-testing/getting-started/perform-exploratory-tests#browser-support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E959F-A1DF-2C4C-96FE-2A33CA76F3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98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plans</a:t>
            </a:r>
          </a:p>
          <a:p>
            <a:r>
              <a:rPr lang="en-US" dirty="0"/>
              <a:t>Test suites</a:t>
            </a:r>
          </a:p>
          <a:p>
            <a:r>
              <a:rPr lang="en-US" dirty="0"/>
              <a:t>Test cases</a:t>
            </a:r>
          </a:p>
          <a:p>
            <a:r>
              <a:rPr lang="en-US" baseline="0" dirty="0"/>
              <a:t>Running tests</a:t>
            </a:r>
          </a:p>
          <a:p>
            <a:r>
              <a:rPr lang="en-US" baseline="0" dirty="0"/>
              <a:t>Test runner – Web Runner, MTM</a:t>
            </a:r>
          </a:p>
          <a:p>
            <a:r>
              <a:rPr lang="en-US" baseline="0" dirty="0"/>
              <a:t>Feedback client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E959F-A1DF-2C4C-96FE-2A33CA76F3D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17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https://www.visualstudio.com/en-us/docs/tools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E959F-A1DF-2C4C-96FE-2A33CA76F3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53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https://www.visualstudio.com/en-us/docs/integrate/extensions/overview#extensions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E959F-A1DF-2C4C-96FE-2A33CA76F3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88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https://www.visualstudio.com/en-us/docs/integrate/extensions/overview#extensions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E959F-A1DF-2C4C-96FE-2A33CA76F3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72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https://marketplace.atlassian.com/plugins/com.xpandit.plugins.xray/server/overview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E959F-A1DF-2C4C-96FE-2A33CA76F3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5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https://www.visualstudio.com/en-us/docs/concepts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E959F-A1DF-2C4C-96FE-2A33CA76F3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07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https://www.visualstudio.com/en-us/docs/concepts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E959F-A1DF-2C4C-96FE-2A33CA76F3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32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E959F-A1DF-2C4C-96FE-2A33CA76F3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8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E959F-A1DF-2C4C-96FE-2A33CA76F3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77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menu – hubs</a:t>
            </a:r>
          </a:p>
          <a:p>
            <a:r>
              <a:rPr lang="en-US" dirty="0"/>
              <a:t>Home page</a:t>
            </a:r>
          </a:p>
          <a:p>
            <a:r>
              <a:rPr lang="en-US" dirty="0"/>
              <a:t>Dashboards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E959F-A1DF-2C4C-96FE-2A33CA76F3D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09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https://www.visualstudio.com/en-us/docs/git/overview</a:t>
            </a:r>
          </a:p>
          <a:p>
            <a:r>
              <a:rPr lang="en-US" dirty="0"/>
              <a:t>https://www.visualstudio.com/en-us/docs/tfvc/overview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E959F-A1DF-2C4C-96FE-2A33CA76F3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73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</a:t>
            </a:r>
            <a:r>
              <a:rPr lang="en-US" baseline="0" dirty="0"/>
              <a:t> hub</a:t>
            </a:r>
          </a:p>
          <a:p>
            <a:r>
              <a:rPr lang="en-US" baseline="0" dirty="0"/>
              <a:t>Explore source code</a:t>
            </a:r>
          </a:p>
          <a:p>
            <a:r>
              <a:rPr lang="en-US" baseline="0" dirty="0"/>
              <a:t>Pull request – Active Safety – Android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E959F-A1DF-2C4C-96FE-2A33CA76F3D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1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https://www.visualstudio.com/en-us/docs/work/overview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E959F-A1DF-2C4C-96FE-2A33CA76F3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3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Backlogs – Product, Sprint</a:t>
            </a:r>
          </a:p>
          <a:p>
            <a:r>
              <a:rPr lang="en-US" dirty="0"/>
              <a:t>Kanban boards</a:t>
            </a:r>
          </a:p>
          <a:p>
            <a:r>
              <a:rPr lang="en-US" dirty="0"/>
              <a:t>Queries</a:t>
            </a:r>
          </a:p>
          <a:p>
            <a:r>
              <a:rPr lang="en-US" dirty="0"/>
              <a:t>Capacity</a:t>
            </a:r>
            <a:r>
              <a:rPr lang="en-US" baseline="0" dirty="0"/>
              <a:t> planning</a:t>
            </a:r>
            <a:endParaRPr lang="en-US" dirty="0"/>
          </a:p>
          <a:p>
            <a:r>
              <a:rPr lang="en-US" dirty="0"/>
              <a:t>Charting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E959F-A1DF-2C4C-96FE-2A33CA76F3D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9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334" y="-8714"/>
            <a:ext cx="12198159" cy="6866714"/>
            <a:chOff x="-9334" y="-8714"/>
            <a:chExt cx="12198159" cy="686671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9334" y="-8714"/>
              <a:ext cx="10325432" cy="686671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1788" y="-8714"/>
              <a:ext cx="2317037" cy="6866714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 userDrawn="1"/>
        </p:nvSpPr>
        <p:spPr>
          <a:xfrm>
            <a:off x="11732901" y="6494740"/>
            <a:ext cx="385377" cy="2823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prstClr val="white"/>
                </a:solidFill>
                <a:latin typeface="3M Circular TT Book" panose="020B0604020101020102" pitchFamily="34" charset="0"/>
                <a:ea typeface="ＭＳ Ｐゴシック" charset="0"/>
                <a:cs typeface="3M Circular TT Book" panose="020B0604020101020102" pitchFamily="34" charset="0"/>
              </a:rPr>
              <a:t>&gt;</a:t>
            </a:r>
          </a:p>
        </p:txBody>
      </p:sp>
      <p:sp>
        <p:nvSpPr>
          <p:cNvPr id="33" name="Freeform 32"/>
          <p:cNvSpPr/>
          <p:nvPr userDrawn="1"/>
        </p:nvSpPr>
        <p:spPr>
          <a:xfrm flipV="1">
            <a:off x="5365375" y="811"/>
            <a:ext cx="6823449" cy="6853073"/>
          </a:xfrm>
          <a:custGeom>
            <a:avLst/>
            <a:gdLst>
              <a:gd name="connsiteX0" fmla="*/ 0 w 9162535"/>
              <a:gd name="connsiteY0" fmla="*/ 5146589 h 5146589"/>
              <a:gd name="connsiteX1" fmla="*/ 5999206 w 9162535"/>
              <a:gd name="connsiteY1" fmla="*/ 0 h 5146589"/>
              <a:gd name="connsiteX2" fmla="*/ 9162535 w 9162535"/>
              <a:gd name="connsiteY2" fmla="*/ 3342502 h 5146589"/>
              <a:gd name="connsiteX3" fmla="*/ 0 w 9162535"/>
              <a:gd name="connsiteY3" fmla="*/ 5146589 h 5146589"/>
              <a:gd name="connsiteX0" fmla="*/ 0 w 6061080"/>
              <a:gd name="connsiteY0" fmla="*/ 5160885 h 5160885"/>
              <a:gd name="connsiteX1" fmla="*/ 2897751 w 6061080"/>
              <a:gd name="connsiteY1" fmla="*/ 0 h 5160885"/>
              <a:gd name="connsiteX2" fmla="*/ 6061080 w 6061080"/>
              <a:gd name="connsiteY2" fmla="*/ 3342502 h 5160885"/>
              <a:gd name="connsiteX3" fmla="*/ 0 w 6061080"/>
              <a:gd name="connsiteY3" fmla="*/ 5160885 h 5160885"/>
              <a:gd name="connsiteX0" fmla="*/ 0 w 6075372"/>
              <a:gd name="connsiteY0" fmla="*/ 5160885 h 5160885"/>
              <a:gd name="connsiteX1" fmla="*/ 2897751 w 6075372"/>
              <a:gd name="connsiteY1" fmla="*/ 0 h 5160885"/>
              <a:gd name="connsiteX2" fmla="*/ 6075372 w 6075372"/>
              <a:gd name="connsiteY2" fmla="*/ 1755636 h 5160885"/>
              <a:gd name="connsiteX3" fmla="*/ 0 w 6075372"/>
              <a:gd name="connsiteY3" fmla="*/ 5160885 h 5160885"/>
              <a:gd name="connsiteX0" fmla="*/ 3119359 w 9194731"/>
              <a:gd name="connsiteY0" fmla="*/ 5203773 h 5203773"/>
              <a:gd name="connsiteX1" fmla="*/ 0 w 9194731"/>
              <a:gd name="connsiteY1" fmla="*/ 0 h 5203773"/>
              <a:gd name="connsiteX2" fmla="*/ 9194731 w 9194731"/>
              <a:gd name="connsiteY2" fmla="*/ 1798524 h 5203773"/>
              <a:gd name="connsiteX3" fmla="*/ 3119359 w 9194731"/>
              <a:gd name="connsiteY3" fmla="*/ 5203773 h 5203773"/>
              <a:gd name="connsiteX0" fmla="*/ 0 w 6075372"/>
              <a:gd name="connsiteY0" fmla="*/ 5175181 h 5175181"/>
              <a:gd name="connsiteX1" fmla="*/ 2883458 w 6075372"/>
              <a:gd name="connsiteY1" fmla="*/ 0 h 5175181"/>
              <a:gd name="connsiteX2" fmla="*/ 6075372 w 6075372"/>
              <a:gd name="connsiteY2" fmla="*/ 1769932 h 5175181"/>
              <a:gd name="connsiteX3" fmla="*/ 0 w 6075372"/>
              <a:gd name="connsiteY3" fmla="*/ 5175181 h 5175181"/>
              <a:gd name="connsiteX0" fmla="*/ 0 w 3202595"/>
              <a:gd name="connsiteY0" fmla="*/ 5189477 h 5189477"/>
              <a:gd name="connsiteX1" fmla="*/ 10681 w 3202595"/>
              <a:gd name="connsiteY1" fmla="*/ 0 h 5189477"/>
              <a:gd name="connsiteX2" fmla="*/ 3202595 w 3202595"/>
              <a:gd name="connsiteY2" fmla="*/ 1769932 h 5189477"/>
              <a:gd name="connsiteX3" fmla="*/ 0 w 3202595"/>
              <a:gd name="connsiteY3" fmla="*/ 5189477 h 5189477"/>
              <a:gd name="connsiteX0" fmla="*/ 2962146 w 6164741"/>
              <a:gd name="connsiteY0" fmla="*/ 5403918 h 5403918"/>
              <a:gd name="connsiteX1" fmla="*/ 3 w 6164741"/>
              <a:gd name="connsiteY1" fmla="*/ 0 h 5403918"/>
              <a:gd name="connsiteX2" fmla="*/ 6164741 w 6164741"/>
              <a:gd name="connsiteY2" fmla="*/ 1984373 h 5403918"/>
              <a:gd name="connsiteX3" fmla="*/ 2962146 w 6164741"/>
              <a:gd name="connsiteY3" fmla="*/ 5403918 h 5403918"/>
              <a:gd name="connsiteX0" fmla="*/ 2962143 w 6164738"/>
              <a:gd name="connsiteY0" fmla="*/ 5403918 h 5403918"/>
              <a:gd name="connsiteX1" fmla="*/ 0 w 6164738"/>
              <a:gd name="connsiteY1" fmla="*/ 0 h 5403918"/>
              <a:gd name="connsiteX2" fmla="*/ 6164738 w 6164738"/>
              <a:gd name="connsiteY2" fmla="*/ 1984373 h 5403918"/>
              <a:gd name="connsiteX3" fmla="*/ 2962143 w 6164738"/>
              <a:gd name="connsiteY3" fmla="*/ 5403918 h 5403918"/>
              <a:gd name="connsiteX0" fmla="*/ 2962143 w 6164738"/>
              <a:gd name="connsiteY0" fmla="*/ 5403918 h 5403918"/>
              <a:gd name="connsiteX1" fmla="*/ 0 w 6164738"/>
              <a:gd name="connsiteY1" fmla="*/ 0 h 5403918"/>
              <a:gd name="connsiteX2" fmla="*/ 6164738 w 6164738"/>
              <a:gd name="connsiteY2" fmla="*/ 1984373 h 5403918"/>
              <a:gd name="connsiteX3" fmla="*/ 2962143 w 6164738"/>
              <a:gd name="connsiteY3" fmla="*/ 5403918 h 5403918"/>
              <a:gd name="connsiteX0" fmla="*/ 2819219 w 6021814"/>
              <a:gd name="connsiteY0" fmla="*/ 5189477 h 5189477"/>
              <a:gd name="connsiteX1" fmla="*/ 0 w 6021814"/>
              <a:gd name="connsiteY1" fmla="*/ 0 h 5189477"/>
              <a:gd name="connsiteX2" fmla="*/ 6021814 w 6021814"/>
              <a:gd name="connsiteY2" fmla="*/ 1769932 h 5189477"/>
              <a:gd name="connsiteX3" fmla="*/ 2819219 w 6021814"/>
              <a:gd name="connsiteY3" fmla="*/ 5189477 h 5189477"/>
              <a:gd name="connsiteX0" fmla="*/ 2819219 w 6007522"/>
              <a:gd name="connsiteY0" fmla="*/ 5189477 h 5189477"/>
              <a:gd name="connsiteX1" fmla="*/ 0 w 6007522"/>
              <a:gd name="connsiteY1" fmla="*/ 0 h 5189477"/>
              <a:gd name="connsiteX2" fmla="*/ 6007522 w 6007522"/>
              <a:gd name="connsiteY2" fmla="*/ 3299613 h 5189477"/>
              <a:gd name="connsiteX3" fmla="*/ 2819219 w 6007522"/>
              <a:gd name="connsiteY3" fmla="*/ 5189477 h 5189477"/>
              <a:gd name="connsiteX0" fmla="*/ 2819219 w 6021814"/>
              <a:gd name="connsiteY0" fmla="*/ 5189477 h 5189477"/>
              <a:gd name="connsiteX1" fmla="*/ 0 w 6021814"/>
              <a:gd name="connsiteY1" fmla="*/ 0 h 5189477"/>
              <a:gd name="connsiteX2" fmla="*/ 6021814 w 6021814"/>
              <a:gd name="connsiteY2" fmla="*/ 3385390 h 5189477"/>
              <a:gd name="connsiteX3" fmla="*/ 2819219 w 6021814"/>
              <a:gd name="connsiteY3" fmla="*/ 5189477 h 5189477"/>
              <a:gd name="connsiteX0" fmla="*/ 2862096 w 6021814"/>
              <a:gd name="connsiteY0" fmla="*/ 5189477 h 5189477"/>
              <a:gd name="connsiteX1" fmla="*/ 0 w 6021814"/>
              <a:gd name="connsiteY1" fmla="*/ 0 h 5189477"/>
              <a:gd name="connsiteX2" fmla="*/ 6021814 w 6021814"/>
              <a:gd name="connsiteY2" fmla="*/ 3385390 h 5189477"/>
              <a:gd name="connsiteX3" fmla="*/ 2862096 w 6021814"/>
              <a:gd name="connsiteY3" fmla="*/ 5189477 h 5189477"/>
              <a:gd name="connsiteX0" fmla="*/ 2862096 w 6021814"/>
              <a:gd name="connsiteY0" fmla="*/ 5189477 h 5189477"/>
              <a:gd name="connsiteX1" fmla="*/ 0 w 6021814"/>
              <a:gd name="connsiteY1" fmla="*/ 0 h 5189477"/>
              <a:gd name="connsiteX2" fmla="*/ 6021814 w 6021814"/>
              <a:gd name="connsiteY2" fmla="*/ 3385390 h 5189477"/>
              <a:gd name="connsiteX3" fmla="*/ 2862096 w 6021814"/>
              <a:gd name="connsiteY3" fmla="*/ 5189477 h 5189477"/>
              <a:gd name="connsiteX0" fmla="*/ 2862096 w 5993229"/>
              <a:gd name="connsiteY0" fmla="*/ 5189477 h 5189477"/>
              <a:gd name="connsiteX1" fmla="*/ 0 w 5993229"/>
              <a:gd name="connsiteY1" fmla="*/ 0 h 5189477"/>
              <a:gd name="connsiteX2" fmla="*/ 5993229 w 5993229"/>
              <a:gd name="connsiteY2" fmla="*/ 3394921 h 5189477"/>
              <a:gd name="connsiteX3" fmla="*/ 2862096 w 5993229"/>
              <a:gd name="connsiteY3" fmla="*/ 5189477 h 5189477"/>
              <a:gd name="connsiteX0" fmla="*/ 2940500 w 5993229"/>
              <a:gd name="connsiteY0" fmla="*/ 5196067 h 5196067"/>
              <a:gd name="connsiteX1" fmla="*/ 0 w 5993229"/>
              <a:gd name="connsiteY1" fmla="*/ 0 h 5196067"/>
              <a:gd name="connsiteX2" fmla="*/ 5993229 w 5993229"/>
              <a:gd name="connsiteY2" fmla="*/ 3394921 h 5196067"/>
              <a:gd name="connsiteX3" fmla="*/ 2940500 w 5993229"/>
              <a:gd name="connsiteY3" fmla="*/ 5196067 h 5196067"/>
              <a:gd name="connsiteX0" fmla="*/ 2940500 w 5999763"/>
              <a:gd name="connsiteY0" fmla="*/ 5196067 h 5196067"/>
              <a:gd name="connsiteX1" fmla="*/ 0 w 5999763"/>
              <a:gd name="connsiteY1" fmla="*/ 0 h 5196067"/>
              <a:gd name="connsiteX2" fmla="*/ 5999763 w 5999763"/>
              <a:gd name="connsiteY2" fmla="*/ 3467409 h 5196067"/>
              <a:gd name="connsiteX3" fmla="*/ 2940500 w 5999763"/>
              <a:gd name="connsiteY3" fmla="*/ 5196067 h 5196067"/>
              <a:gd name="connsiteX0" fmla="*/ 3045039 w 6104302"/>
              <a:gd name="connsiteY0" fmla="*/ 5202656 h 5202656"/>
              <a:gd name="connsiteX1" fmla="*/ 0 w 6104302"/>
              <a:gd name="connsiteY1" fmla="*/ 0 h 5202656"/>
              <a:gd name="connsiteX2" fmla="*/ 6104302 w 6104302"/>
              <a:gd name="connsiteY2" fmla="*/ 3473998 h 5202656"/>
              <a:gd name="connsiteX3" fmla="*/ 3045039 w 6104302"/>
              <a:gd name="connsiteY3" fmla="*/ 5202656 h 520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4302" h="5202656">
                <a:moveTo>
                  <a:pt x="3045039" y="5202656"/>
                </a:moveTo>
                <a:cubicBezTo>
                  <a:pt x="3034307" y="5174064"/>
                  <a:pt x="10732" y="42888"/>
                  <a:pt x="0" y="0"/>
                </a:cubicBezTo>
                <a:lnTo>
                  <a:pt x="6104302" y="3473998"/>
                </a:lnTo>
                <a:lnTo>
                  <a:pt x="3045039" y="5202656"/>
                </a:lnTo>
                <a:close/>
              </a:path>
            </a:pathLst>
          </a:custGeom>
          <a:gradFill flip="none" rotWithShape="1">
            <a:gsLst>
              <a:gs pos="0">
                <a:srgbClr val="00C8E6"/>
              </a:gs>
              <a:gs pos="100000">
                <a:srgbClr val="003CE6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 userDrawn="1"/>
        </p:nvSpPr>
        <p:spPr bwMode="auto">
          <a:xfrm>
            <a:off x="4871045" y="3110405"/>
            <a:ext cx="45719" cy="45719"/>
          </a:xfrm>
          <a:prstGeom prst="ellipse">
            <a:avLst/>
          </a:prstGeom>
          <a:solidFill>
            <a:srgbClr val="D5AD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 Narrow"/>
            </a:endParaRPr>
          </a:p>
        </p:txBody>
      </p:sp>
      <p:sp>
        <p:nvSpPr>
          <p:cNvPr id="35" name="Oval 34"/>
          <p:cNvSpPr/>
          <p:nvPr userDrawn="1"/>
        </p:nvSpPr>
        <p:spPr bwMode="auto">
          <a:xfrm>
            <a:off x="4945691" y="3039701"/>
            <a:ext cx="45719" cy="45719"/>
          </a:xfrm>
          <a:prstGeom prst="ellipse">
            <a:avLst/>
          </a:prstGeom>
          <a:solidFill>
            <a:srgbClr val="D5AD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 Narrow"/>
            </a:endParaRPr>
          </a:p>
        </p:txBody>
      </p:sp>
      <p:sp>
        <p:nvSpPr>
          <p:cNvPr id="36" name="Oval 35"/>
          <p:cNvSpPr/>
          <p:nvPr userDrawn="1"/>
        </p:nvSpPr>
        <p:spPr bwMode="auto">
          <a:xfrm>
            <a:off x="4916764" y="3117225"/>
            <a:ext cx="45719" cy="45719"/>
          </a:xfrm>
          <a:prstGeom prst="ellipse">
            <a:avLst/>
          </a:prstGeom>
          <a:solidFill>
            <a:srgbClr val="D5AD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 Narrow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9106982" y="6444644"/>
            <a:ext cx="3297964" cy="368166"/>
            <a:chOff x="8911037" y="6323344"/>
            <a:chExt cx="3297964" cy="368166"/>
          </a:xfrm>
        </p:grpSpPr>
        <p:grpSp>
          <p:nvGrpSpPr>
            <p:cNvPr id="42" name="Group 41"/>
            <p:cNvGrpSpPr/>
            <p:nvPr/>
          </p:nvGrpSpPr>
          <p:grpSpPr>
            <a:xfrm>
              <a:off x="8911037" y="6323344"/>
              <a:ext cx="3297964" cy="342489"/>
              <a:chOff x="8230101" y="157532"/>
              <a:chExt cx="3297964" cy="342489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8790994" y="253800"/>
                <a:ext cx="273707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kern="0" dirty="0">
                    <a:solidFill>
                      <a:srgbClr val="ED1B2F"/>
                    </a:solidFill>
                    <a:latin typeface="3M Circular TT Book"/>
                    <a:ea typeface="ＭＳ Ｐゴシック" charset="0"/>
                    <a:cs typeface="+mn-cs"/>
                  </a:rPr>
                  <a:t>Progress</a:t>
                </a:r>
                <a:r>
                  <a:rPr lang="en-US" sz="1600" kern="0" baseline="0" dirty="0">
                    <a:solidFill>
                      <a:prstClr val="black"/>
                    </a:solidFill>
                    <a:latin typeface="3M Circular TT Book"/>
                    <a:ea typeface="ＭＳ Ｐゴシック" charset="0"/>
                    <a:cs typeface="+mn-cs"/>
                  </a:rPr>
                  <a:t> </a:t>
                </a:r>
                <a:r>
                  <a:rPr lang="en-US" sz="1600" kern="0" dirty="0">
                    <a:solidFill>
                      <a:schemeClr val="tx1"/>
                    </a:solidFill>
                    <a:latin typeface="3M Circular TT Book"/>
                    <a:ea typeface="ＭＳ Ｐゴシック" charset="0"/>
                    <a:cs typeface="+mn-cs"/>
                  </a:rPr>
                  <a:t>set in motion 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230101" y="157532"/>
                <a:ext cx="3194681" cy="1154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750" kern="0" dirty="0">
                    <a:solidFill>
                      <a:schemeClr val="tx1"/>
                    </a:solidFill>
                    <a:latin typeface="3M Circular TT Book"/>
                    <a:ea typeface="ＭＳ Ｐゴシック" charset="0"/>
                    <a:cs typeface="+mn-cs"/>
                  </a:rPr>
                  <a:t>3M Business Transformation &amp; Information Technology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1422185" y="6409122"/>
              <a:ext cx="385377" cy="2823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450" dirty="0">
                  <a:solidFill>
                    <a:schemeClr val="tx1"/>
                  </a:solidFill>
                  <a:latin typeface="3M Circular TT Book" panose="020B0604020101020102" pitchFamily="34" charset="0"/>
                  <a:ea typeface="ＭＳ Ｐゴシック" charset="0"/>
                  <a:cs typeface="3M Circular TT Book" panose="020B0604020101020102" pitchFamily="34" charset="0"/>
                </a:rPr>
                <a:t>&gt;</a:t>
              </a:r>
            </a:p>
          </p:txBody>
        </p:sp>
      </p:grpSp>
      <p:sp>
        <p:nvSpPr>
          <p:cNvPr id="16" name="Title Placeholder 3"/>
          <p:cNvSpPr>
            <a:spLocks noGrp="1"/>
          </p:cNvSpPr>
          <p:nvPr>
            <p:ph type="title"/>
          </p:nvPr>
        </p:nvSpPr>
        <p:spPr bwMode="auto">
          <a:xfrm>
            <a:off x="6881766" y="2332746"/>
            <a:ext cx="4190374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5400" b="1"/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81766" y="3745539"/>
            <a:ext cx="2914749" cy="365760"/>
          </a:xfrm>
        </p:spPr>
        <p:txBody>
          <a:bodyPr/>
          <a:lstStyle>
            <a:lvl1pPr marL="0" indent="0">
              <a:buClr>
                <a:schemeClr val="tx1"/>
              </a:buClr>
              <a:buNone/>
              <a:defRPr sz="2399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5" y="397240"/>
            <a:ext cx="1964453" cy="34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7949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 userDrawn="1"/>
        </p:nvSpPr>
        <p:spPr bwMode="auto">
          <a:xfrm>
            <a:off x="0" y="0"/>
            <a:ext cx="12188825" cy="868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>
              <a:latin typeface="Arial Narrow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81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504825"/>
            <a:ext cx="12188825" cy="6667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114" name="Rectangle 113"/>
          <p:cNvSpPr/>
          <p:nvPr userDrawn="1"/>
        </p:nvSpPr>
        <p:spPr bwMode="auto">
          <a:xfrm>
            <a:off x="0" y="6191250"/>
            <a:ext cx="12188825" cy="6667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150" name="Rectangle 149"/>
          <p:cNvSpPr/>
          <p:nvPr userDrawn="1"/>
        </p:nvSpPr>
        <p:spPr>
          <a:xfrm>
            <a:off x="3532" y="33077"/>
            <a:ext cx="12185420" cy="6829536"/>
          </a:xfrm>
          <a:prstGeom prst="rect">
            <a:avLst/>
          </a:prstGeom>
          <a:solidFill>
            <a:srgbClr val="003C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51" name="Freeform 150"/>
          <p:cNvSpPr/>
          <p:nvPr userDrawn="1"/>
        </p:nvSpPr>
        <p:spPr>
          <a:xfrm>
            <a:off x="0" y="3602940"/>
            <a:ext cx="3586808" cy="3259673"/>
          </a:xfrm>
          <a:custGeom>
            <a:avLst/>
            <a:gdLst>
              <a:gd name="connsiteX0" fmla="*/ 1392248 w 3580909"/>
              <a:gd name="connsiteY0" fmla="*/ 0 h 3209249"/>
              <a:gd name="connsiteX1" fmla="*/ 0 w 3580909"/>
              <a:gd name="connsiteY1" fmla="*/ 3209249 h 3209249"/>
              <a:gd name="connsiteX2" fmla="*/ 3580909 w 3580909"/>
              <a:gd name="connsiteY2" fmla="*/ 1215267 h 3209249"/>
              <a:gd name="connsiteX3" fmla="*/ 1392248 w 3580909"/>
              <a:gd name="connsiteY3" fmla="*/ 0 h 3209249"/>
              <a:gd name="connsiteX0" fmla="*/ 1406371 w 3595032"/>
              <a:gd name="connsiteY0" fmla="*/ 0 h 3209249"/>
              <a:gd name="connsiteX1" fmla="*/ 0 w 3595032"/>
              <a:gd name="connsiteY1" fmla="*/ 3209249 h 3209249"/>
              <a:gd name="connsiteX2" fmla="*/ 3595032 w 3595032"/>
              <a:gd name="connsiteY2" fmla="*/ 1215267 h 3209249"/>
              <a:gd name="connsiteX3" fmla="*/ 1406371 w 3595032"/>
              <a:gd name="connsiteY3" fmla="*/ 0 h 3209249"/>
              <a:gd name="connsiteX0" fmla="*/ 1399310 w 3587971"/>
              <a:gd name="connsiteY0" fmla="*/ 0 h 3209249"/>
              <a:gd name="connsiteX1" fmla="*/ 0 w 3587971"/>
              <a:gd name="connsiteY1" fmla="*/ 3209249 h 3209249"/>
              <a:gd name="connsiteX2" fmla="*/ 3587971 w 3587971"/>
              <a:gd name="connsiteY2" fmla="*/ 1215267 h 3209249"/>
              <a:gd name="connsiteX3" fmla="*/ 1399310 w 3587971"/>
              <a:gd name="connsiteY3" fmla="*/ 0 h 3209249"/>
              <a:gd name="connsiteX0" fmla="*/ 1399310 w 3587971"/>
              <a:gd name="connsiteY0" fmla="*/ 0 h 3252111"/>
              <a:gd name="connsiteX1" fmla="*/ 0 w 3587971"/>
              <a:gd name="connsiteY1" fmla="*/ 3252111 h 3252111"/>
              <a:gd name="connsiteX2" fmla="*/ 3587971 w 3587971"/>
              <a:gd name="connsiteY2" fmla="*/ 1258129 h 3252111"/>
              <a:gd name="connsiteX3" fmla="*/ 1399310 w 3587971"/>
              <a:gd name="connsiteY3" fmla="*/ 0 h 3252111"/>
              <a:gd name="connsiteX0" fmla="*/ 1396734 w 3585395"/>
              <a:gd name="connsiteY0" fmla="*/ 0 h 3264990"/>
              <a:gd name="connsiteX1" fmla="*/ 0 w 3585395"/>
              <a:gd name="connsiteY1" fmla="*/ 3264990 h 3264990"/>
              <a:gd name="connsiteX2" fmla="*/ 3585395 w 3585395"/>
              <a:gd name="connsiteY2" fmla="*/ 1258129 h 3264990"/>
              <a:gd name="connsiteX3" fmla="*/ 1396734 w 3585395"/>
              <a:gd name="connsiteY3" fmla="*/ 0 h 3264990"/>
              <a:gd name="connsiteX0" fmla="*/ 1404461 w 3593122"/>
              <a:gd name="connsiteY0" fmla="*/ 0 h 3267566"/>
              <a:gd name="connsiteX1" fmla="*/ 0 w 3593122"/>
              <a:gd name="connsiteY1" fmla="*/ 3267566 h 3267566"/>
              <a:gd name="connsiteX2" fmla="*/ 3593122 w 3593122"/>
              <a:gd name="connsiteY2" fmla="*/ 1258129 h 3267566"/>
              <a:gd name="connsiteX3" fmla="*/ 1404461 w 3593122"/>
              <a:gd name="connsiteY3" fmla="*/ 0 h 3267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3122" h="3267566">
                <a:moveTo>
                  <a:pt x="1404461" y="0"/>
                </a:moveTo>
                <a:lnTo>
                  <a:pt x="0" y="3267566"/>
                </a:lnTo>
                <a:lnTo>
                  <a:pt x="3593122" y="1258129"/>
                </a:lnTo>
                <a:lnTo>
                  <a:pt x="1404461" y="0"/>
                </a:lnTo>
                <a:close/>
              </a:path>
            </a:pathLst>
          </a:custGeom>
          <a:gradFill>
            <a:gsLst>
              <a:gs pos="15000">
                <a:srgbClr val="003CE6"/>
              </a:gs>
              <a:gs pos="100000">
                <a:srgbClr val="00C8E6"/>
              </a:gs>
            </a:gsLst>
            <a:lin ang="15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52" name="Freeform 151"/>
          <p:cNvSpPr/>
          <p:nvPr userDrawn="1"/>
        </p:nvSpPr>
        <p:spPr>
          <a:xfrm>
            <a:off x="1390330" y="1741468"/>
            <a:ext cx="2199979" cy="3164694"/>
          </a:xfrm>
          <a:custGeom>
            <a:avLst/>
            <a:gdLst>
              <a:gd name="connsiteX0" fmla="*/ 1739462 w 2186152"/>
              <a:gd name="connsiteY0" fmla="*/ 0 h 3095296"/>
              <a:gd name="connsiteX1" fmla="*/ 0 w 2186152"/>
              <a:gd name="connsiteY1" fmla="*/ 1891862 h 3095296"/>
              <a:gd name="connsiteX2" fmla="*/ 2186152 w 2186152"/>
              <a:gd name="connsiteY2" fmla="*/ 3095296 h 3095296"/>
              <a:gd name="connsiteX3" fmla="*/ 1739462 w 2186152"/>
              <a:gd name="connsiteY3" fmla="*/ 0 h 3095296"/>
              <a:gd name="connsiteX0" fmla="*/ 1733563 w 2186152"/>
              <a:gd name="connsiteY0" fmla="*/ 0 h 3112994"/>
              <a:gd name="connsiteX1" fmla="*/ 0 w 2186152"/>
              <a:gd name="connsiteY1" fmla="*/ 1909560 h 3112994"/>
              <a:gd name="connsiteX2" fmla="*/ 2186152 w 2186152"/>
              <a:gd name="connsiteY2" fmla="*/ 3112994 h 3112994"/>
              <a:gd name="connsiteX3" fmla="*/ 1733563 w 2186152"/>
              <a:gd name="connsiteY3" fmla="*/ 0 h 3112994"/>
              <a:gd name="connsiteX0" fmla="*/ 1752613 w 2186152"/>
              <a:gd name="connsiteY0" fmla="*/ 0 h 3108232"/>
              <a:gd name="connsiteX1" fmla="*/ 0 w 2186152"/>
              <a:gd name="connsiteY1" fmla="*/ 1904798 h 3108232"/>
              <a:gd name="connsiteX2" fmla="*/ 2186152 w 2186152"/>
              <a:gd name="connsiteY2" fmla="*/ 3108232 h 3108232"/>
              <a:gd name="connsiteX3" fmla="*/ 1752613 w 2186152"/>
              <a:gd name="connsiteY3" fmla="*/ 0 h 3108232"/>
              <a:gd name="connsiteX0" fmla="*/ 1738326 w 2186152"/>
              <a:gd name="connsiteY0" fmla="*/ 0 h 3108232"/>
              <a:gd name="connsiteX1" fmla="*/ 0 w 2186152"/>
              <a:gd name="connsiteY1" fmla="*/ 1904798 h 3108232"/>
              <a:gd name="connsiteX2" fmla="*/ 2186152 w 2186152"/>
              <a:gd name="connsiteY2" fmla="*/ 3108232 h 3108232"/>
              <a:gd name="connsiteX3" fmla="*/ 1738326 w 2186152"/>
              <a:gd name="connsiteY3" fmla="*/ 0 h 3108232"/>
              <a:gd name="connsiteX0" fmla="*/ 1724039 w 2186152"/>
              <a:gd name="connsiteY0" fmla="*/ 0 h 3089182"/>
              <a:gd name="connsiteX1" fmla="*/ 0 w 2186152"/>
              <a:gd name="connsiteY1" fmla="*/ 1885748 h 3089182"/>
              <a:gd name="connsiteX2" fmla="*/ 2186152 w 2186152"/>
              <a:gd name="connsiteY2" fmla="*/ 3089182 h 3089182"/>
              <a:gd name="connsiteX3" fmla="*/ 1724039 w 2186152"/>
              <a:gd name="connsiteY3" fmla="*/ 0 h 3089182"/>
              <a:gd name="connsiteX0" fmla="*/ 1743089 w 2205202"/>
              <a:gd name="connsiteY0" fmla="*/ 0 h 3089182"/>
              <a:gd name="connsiteX1" fmla="*/ 0 w 2205202"/>
              <a:gd name="connsiteY1" fmla="*/ 1861935 h 3089182"/>
              <a:gd name="connsiteX2" fmla="*/ 2205202 w 2205202"/>
              <a:gd name="connsiteY2" fmla="*/ 3089182 h 3089182"/>
              <a:gd name="connsiteX3" fmla="*/ 1743089 w 2205202"/>
              <a:gd name="connsiteY3" fmla="*/ 0 h 3089182"/>
              <a:gd name="connsiteX0" fmla="*/ 1733564 w 2205202"/>
              <a:gd name="connsiteY0" fmla="*/ 0 h 3079657"/>
              <a:gd name="connsiteX1" fmla="*/ 0 w 2205202"/>
              <a:gd name="connsiteY1" fmla="*/ 1852410 h 3079657"/>
              <a:gd name="connsiteX2" fmla="*/ 2205202 w 2205202"/>
              <a:gd name="connsiteY2" fmla="*/ 3079657 h 3079657"/>
              <a:gd name="connsiteX3" fmla="*/ 1733564 w 2205202"/>
              <a:gd name="connsiteY3" fmla="*/ 0 h 3079657"/>
              <a:gd name="connsiteX0" fmla="*/ 1695464 w 2167102"/>
              <a:gd name="connsiteY0" fmla="*/ 0 h 3079657"/>
              <a:gd name="connsiteX1" fmla="*/ 0 w 2167102"/>
              <a:gd name="connsiteY1" fmla="*/ 1871460 h 3079657"/>
              <a:gd name="connsiteX2" fmla="*/ 2167102 w 2167102"/>
              <a:gd name="connsiteY2" fmla="*/ 3079657 h 3079657"/>
              <a:gd name="connsiteX3" fmla="*/ 1695464 w 2167102"/>
              <a:gd name="connsiteY3" fmla="*/ 0 h 3079657"/>
              <a:gd name="connsiteX0" fmla="*/ 1724039 w 2195677"/>
              <a:gd name="connsiteY0" fmla="*/ 0 h 3079657"/>
              <a:gd name="connsiteX1" fmla="*/ 0 w 2195677"/>
              <a:gd name="connsiteY1" fmla="*/ 1866698 h 3079657"/>
              <a:gd name="connsiteX2" fmla="*/ 2195677 w 2195677"/>
              <a:gd name="connsiteY2" fmla="*/ 3079657 h 3079657"/>
              <a:gd name="connsiteX3" fmla="*/ 1724039 w 2195677"/>
              <a:gd name="connsiteY3" fmla="*/ 0 h 3079657"/>
              <a:gd name="connsiteX0" fmla="*/ 1746073 w 2195677"/>
              <a:gd name="connsiteY0" fmla="*/ 0 h 3079657"/>
              <a:gd name="connsiteX1" fmla="*/ 0 w 2195677"/>
              <a:gd name="connsiteY1" fmla="*/ 1866698 h 3079657"/>
              <a:gd name="connsiteX2" fmla="*/ 2195677 w 2195677"/>
              <a:gd name="connsiteY2" fmla="*/ 3079657 h 3079657"/>
              <a:gd name="connsiteX3" fmla="*/ 1746073 w 2195677"/>
              <a:gd name="connsiteY3" fmla="*/ 0 h 3079657"/>
              <a:gd name="connsiteX0" fmla="*/ 1714323 w 2195677"/>
              <a:gd name="connsiteY0" fmla="*/ 0 h 3098707"/>
              <a:gd name="connsiteX1" fmla="*/ 0 w 2195677"/>
              <a:gd name="connsiteY1" fmla="*/ 1885748 h 3098707"/>
              <a:gd name="connsiteX2" fmla="*/ 2195677 w 2195677"/>
              <a:gd name="connsiteY2" fmla="*/ 3098707 h 3098707"/>
              <a:gd name="connsiteX3" fmla="*/ 1714323 w 2195677"/>
              <a:gd name="connsiteY3" fmla="*/ 0 h 3098707"/>
              <a:gd name="connsiteX0" fmla="*/ 1720673 w 2195677"/>
              <a:gd name="connsiteY0" fmla="*/ 0 h 3092357"/>
              <a:gd name="connsiteX1" fmla="*/ 0 w 2195677"/>
              <a:gd name="connsiteY1" fmla="*/ 1879398 h 3092357"/>
              <a:gd name="connsiteX2" fmla="*/ 2195677 w 2195677"/>
              <a:gd name="connsiteY2" fmla="*/ 3092357 h 3092357"/>
              <a:gd name="connsiteX3" fmla="*/ 1720673 w 2195677"/>
              <a:gd name="connsiteY3" fmla="*/ 0 h 3092357"/>
              <a:gd name="connsiteX0" fmla="*/ 1739723 w 2195677"/>
              <a:gd name="connsiteY0" fmla="*/ 0 h 3086007"/>
              <a:gd name="connsiteX1" fmla="*/ 0 w 2195677"/>
              <a:gd name="connsiteY1" fmla="*/ 1873048 h 3086007"/>
              <a:gd name="connsiteX2" fmla="*/ 2195677 w 2195677"/>
              <a:gd name="connsiteY2" fmla="*/ 3086007 h 3086007"/>
              <a:gd name="connsiteX3" fmla="*/ 1739723 w 2195677"/>
              <a:gd name="connsiteY3" fmla="*/ 0 h 3086007"/>
              <a:gd name="connsiteX0" fmla="*/ 1720673 w 2195677"/>
              <a:gd name="connsiteY0" fmla="*/ 0 h 3155857"/>
              <a:gd name="connsiteX1" fmla="*/ 0 w 2195677"/>
              <a:gd name="connsiteY1" fmla="*/ 1942898 h 3155857"/>
              <a:gd name="connsiteX2" fmla="*/ 2195677 w 2195677"/>
              <a:gd name="connsiteY2" fmla="*/ 3155857 h 3155857"/>
              <a:gd name="connsiteX3" fmla="*/ 1720673 w 2195677"/>
              <a:gd name="connsiteY3" fmla="*/ 0 h 3155857"/>
              <a:gd name="connsiteX0" fmla="*/ 1720673 w 2195677"/>
              <a:gd name="connsiteY0" fmla="*/ 0 h 3079657"/>
              <a:gd name="connsiteX1" fmla="*/ 0 w 2195677"/>
              <a:gd name="connsiteY1" fmla="*/ 1866698 h 3079657"/>
              <a:gd name="connsiteX2" fmla="*/ 2195677 w 2195677"/>
              <a:gd name="connsiteY2" fmla="*/ 3079657 h 3079657"/>
              <a:gd name="connsiteX3" fmla="*/ 1720673 w 2195677"/>
              <a:gd name="connsiteY3" fmla="*/ 0 h 3079657"/>
              <a:gd name="connsiteX0" fmla="*/ 1720673 w 2195677"/>
              <a:gd name="connsiteY0" fmla="*/ 0 h 3149507"/>
              <a:gd name="connsiteX1" fmla="*/ 0 w 2195677"/>
              <a:gd name="connsiteY1" fmla="*/ 1936548 h 3149507"/>
              <a:gd name="connsiteX2" fmla="*/ 2195677 w 2195677"/>
              <a:gd name="connsiteY2" fmla="*/ 3149507 h 3149507"/>
              <a:gd name="connsiteX3" fmla="*/ 1720673 w 2195677"/>
              <a:gd name="connsiteY3" fmla="*/ 0 h 3149507"/>
              <a:gd name="connsiteX0" fmla="*/ 1739723 w 2214727"/>
              <a:gd name="connsiteY0" fmla="*/ 0 h 3149507"/>
              <a:gd name="connsiteX1" fmla="*/ 0 w 2214727"/>
              <a:gd name="connsiteY1" fmla="*/ 1936548 h 3149507"/>
              <a:gd name="connsiteX2" fmla="*/ 2214727 w 2214727"/>
              <a:gd name="connsiteY2" fmla="*/ 3149507 h 3149507"/>
              <a:gd name="connsiteX3" fmla="*/ 1739723 w 2214727"/>
              <a:gd name="connsiteY3" fmla="*/ 0 h 3149507"/>
              <a:gd name="connsiteX0" fmla="*/ 1739723 w 2214727"/>
              <a:gd name="connsiteY0" fmla="*/ 0 h 3149507"/>
              <a:gd name="connsiteX1" fmla="*/ 0 w 2214727"/>
              <a:gd name="connsiteY1" fmla="*/ 1936548 h 3149507"/>
              <a:gd name="connsiteX2" fmla="*/ 2214727 w 2214727"/>
              <a:gd name="connsiteY2" fmla="*/ 3149507 h 3149507"/>
              <a:gd name="connsiteX3" fmla="*/ 1739723 w 2214727"/>
              <a:gd name="connsiteY3" fmla="*/ 0 h 3149507"/>
              <a:gd name="connsiteX0" fmla="*/ 1724975 w 2199979"/>
              <a:gd name="connsiteY0" fmla="*/ 0 h 3149507"/>
              <a:gd name="connsiteX1" fmla="*/ 0 w 2199979"/>
              <a:gd name="connsiteY1" fmla="*/ 1921800 h 3149507"/>
              <a:gd name="connsiteX2" fmla="*/ 2199979 w 2199979"/>
              <a:gd name="connsiteY2" fmla="*/ 3149507 h 3149507"/>
              <a:gd name="connsiteX3" fmla="*/ 1724975 w 2199979"/>
              <a:gd name="connsiteY3" fmla="*/ 0 h 3149507"/>
              <a:gd name="connsiteX0" fmla="*/ 1722399 w 2199979"/>
              <a:gd name="connsiteY0" fmla="*/ 0 h 3072234"/>
              <a:gd name="connsiteX1" fmla="*/ 0 w 2199979"/>
              <a:gd name="connsiteY1" fmla="*/ 1844527 h 3072234"/>
              <a:gd name="connsiteX2" fmla="*/ 2199979 w 2199979"/>
              <a:gd name="connsiteY2" fmla="*/ 3072234 h 3072234"/>
              <a:gd name="connsiteX3" fmla="*/ 1722399 w 2199979"/>
              <a:gd name="connsiteY3" fmla="*/ 0 h 3072234"/>
              <a:gd name="connsiteX0" fmla="*/ 1722399 w 2199979"/>
              <a:gd name="connsiteY0" fmla="*/ 0 h 3123750"/>
              <a:gd name="connsiteX1" fmla="*/ 0 w 2199979"/>
              <a:gd name="connsiteY1" fmla="*/ 1896043 h 3123750"/>
              <a:gd name="connsiteX2" fmla="*/ 2199979 w 2199979"/>
              <a:gd name="connsiteY2" fmla="*/ 3123750 h 3123750"/>
              <a:gd name="connsiteX3" fmla="*/ 1722399 w 2199979"/>
              <a:gd name="connsiteY3" fmla="*/ 0 h 3123750"/>
              <a:gd name="connsiteX0" fmla="*/ 1736047 w 2199979"/>
              <a:gd name="connsiteY0" fmla="*/ 0 h 3164694"/>
              <a:gd name="connsiteX1" fmla="*/ 0 w 2199979"/>
              <a:gd name="connsiteY1" fmla="*/ 1936987 h 3164694"/>
              <a:gd name="connsiteX2" fmla="*/ 2199979 w 2199979"/>
              <a:gd name="connsiteY2" fmla="*/ 3164694 h 3164694"/>
              <a:gd name="connsiteX3" fmla="*/ 1736047 w 2199979"/>
              <a:gd name="connsiteY3" fmla="*/ 0 h 31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9979" h="3164694">
                <a:moveTo>
                  <a:pt x="1736047" y="0"/>
                </a:moveTo>
                <a:lnTo>
                  <a:pt x="0" y="1936987"/>
                </a:lnTo>
                <a:lnTo>
                  <a:pt x="2199979" y="3164694"/>
                </a:lnTo>
                <a:lnTo>
                  <a:pt x="1736047" y="0"/>
                </a:lnTo>
                <a:close/>
              </a:path>
            </a:pathLst>
          </a:custGeom>
          <a:gradFill>
            <a:gsLst>
              <a:gs pos="15000">
                <a:srgbClr val="003CE6"/>
              </a:gs>
              <a:gs pos="100000">
                <a:srgbClr val="00C8E6"/>
              </a:gs>
            </a:gsLst>
            <a:lin ang="12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53" name="Freeform 152"/>
          <p:cNvSpPr/>
          <p:nvPr userDrawn="1"/>
        </p:nvSpPr>
        <p:spPr>
          <a:xfrm>
            <a:off x="6375805" y="1"/>
            <a:ext cx="4644129" cy="1222744"/>
          </a:xfrm>
          <a:custGeom>
            <a:avLst/>
            <a:gdLst>
              <a:gd name="connsiteX0" fmla="*/ 0 w 4550735"/>
              <a:gd name="connsiteY0" fmla="*/ 0 h 1222745"/>
              <a:gd name="connsiteX1" fmla="*/ 1222744 w 4550735"/>
              <a:gd name="connsiteY1" fmla="*/ 1222745 h 1222745"/>
              <a:gd name="connsiteX2" fmla="*/ 4550735 w 4550735"/>
              <a:gd name="connsiteY2" fmla="*/ 10633 h 1222745"/>
              <a:gd name="connsiteX3" fmla="*/ 0 w 4550735"/>
              <a:gd name="connsiteY3" fmla="*/ 0 h 1222745"/>
              <a:gd name="connsiteX0" fmla="*/ 0 w 4582633"/>
              <a:gd name="connsiteY0" fmla="*/ 10633 h 1212112"/>
              <a:gd name="connsiteX1" fmla="*/ 1254642 w 4582633"/>
              <a:gd name="connsiteY1" fmla="*/ 1212112 h 1212112"/>
              <a:gd name="connsiteX2" fmla="*/ 4582633 w 4582633"/>
              <a:gd name="connsiteY2" fmla="*/ 0 h 1212112"/>
              <a:gd name="connsiteX3" fmla="*/ 0 w 4582633"/>
              <a:gd name="connsiteY3" fmla="*/ 10633 h 1212112"/>
              <a:gd name="connsiteX0" fmla="*/ 0 w 4566685"/>
              <a:gd name="connsiteY0" fmla="*/ 0 h 1228061"/>
              <a:gd name="connsiteX1" fmla="*/ 1238694 w 4566685"/>
              <a:gd name="connsiteY1" fmla="*/ 1228061 h 1228061"/>
              <a:gd name="connsiteX2" fmla="*/ 4566685 w 4566685"/>
              <a:gd name="connsiteY2" fmla="*/ 15949 h 1228061"/>
              <a:gd name="connsiteX3" fmla="*/ 0 w 4566685"/>
              <a:gd name="connsiteY3" fmla="*/ 0 h 1228061"/>
              <a:gd name="connsiteX0" fmla="*/ 0 w 4566685"/>
              <a:gd name="connsiteY0" fmla="*/ 0 h 1217428"/>
              <a:gd name="connsiteX1" fmla="*/ 1238694 w 4566685"/>
              <a:gd name="connsiteY1" fmla="*/ 1217428 h 1217428"/>
              <a:gd name="connsiteX2" fmla="*/ 4566685 w 4566685"/>
              <a:gd name="connsiteY2" fmla="*/ 5316 h 1217428"/>
              <a:gd name="connsiteX3" fmla="*/ 0 w 4566685"/>
              <a:gd name="connsiteY3" fmla="*/ 0 h 1217428"/>
              <a:gd name="connsiteX0" fmla="*/ 0 w 4614532"/>
              <a:gd name="connsiteY0" fmla="*/ 0 h 1217428"/>
              <a:gd name="connsiteX1" fmla="*/ 1238694 w 4614532"/>
              <a:gd name="connsiteY1" fmla="*/ 1217428 h 1217428"/>
              <a:gd name="connsiteX2" fmla="*/ 4614532 w 4614532"/>
              <a:gd name="connsiteY2" fmla="*/ 5316 h 1217428"/>
              <a:gd name="connsiteX3" fmla="*/ 0 w 4614532"/>
              <a:gd name="connsiteY3" fmla="*/ 0 h 1217428"/>
              <a:gd name="connsiteX0" fmla="*/ 0 w 4614532"/>
              <a:gd name="connsiteY0" fmla="*/ 0 h 1228060"/>
              <a:gd name="connsiteX1" fmla="*/ 1286541 w 4614532"/>
              <a:gd name="connsiteY1" fmla="*/ 1228060 h 1228060"/>
              <a:gd name="connsiteX2" fmla="*/ 4614532 w 4614532"/>
              <a:gd name="connsiteY2" fmla="*/ 5316 h 1228060"/>
              <a:gd name="connsiteX3" fmla="*/ 0 w 4614532"/>
              <a:gd name="connsiteY3" fmla="*/ 0 h 1228060"/>
              <a:gd name="connsiteX0" fmla="*/ 0 w 4614532"/>
              <a:gd name="connsiteY0" fmla="*/ 10633 h 1222744"/>
              <a:gd name="connsiteX1" fmla="*/ 1286541 w 4614532"/>
              <a:gd name="connsiteY1" fmla="*/ 1222744 h 1222744"/>
              <a:gd name="connsiteX2" fmla="*/ 4614532 w 4614532"/>
              <a:gd name="connsiteY2" fmla="*/ 0 h 1222744"/>
              <a:gd name="connsiteX3" fmla="*/ 0 w 4614532"/>
              <a:gd name="connsiteY3" fmla="*/ 10633 h 1222744"/>
              <a:gd name="connsiteX0" fmla="*/ 0 w 4614532"/>
              <a:gd name="connsiteY0" fmla="*/ 10633 h 1201479"/>
              <a:gd name="connsiteX1" fmla="*/ 1238695 w 4614532"/>
              <a:gd name="connsiteY1" fmla="*/ 1201479 h 1201479"/>
              <a:gd name="connsiteX2" fmla="*/ 4614532 w 4614532"/>
              <a:gd name="connsiteY2" fmla="*/ 0 h 1201479"/>
              <a:gd name="connsiteX3" fmla="*/ 0 w 4614532"/>
              <a:gd name="connsiteY3" fmla="*/ 10633 h 1201479"/>
              <a:gd name="connsiteX0" fmla="*/ 0 w 4614532"/>
              <a:gd name="connsiteY0" fmla="*/ 10633 h 1222744"/>
              <a:gd name="connsiteX1" fmla="*/ 1249328 w 4614532"/>
              <a:gd name="connsiteY1" fmla="*/ 1222744 h 1222744"/>
              <a:gd name="connsiteX2" fmla="*/ 4614532 w 4614532"/>
              <a:gd name="connsiteY2" fmla="*/ 0 h 1222744"/>
              <a:gd name="connsiteX3" fmla="*/ 0 w 4614532"/>
              <a:gd name="connsiteY3" fmla="*/ 10633 h 1222744"/>
              <a:gd name="connsiteX0" fmla="*/ 0 w 4614532"/>
              <a:gd name="connsiteY0" fmla="*/ 0 h 1222744"/>
              <a:gd name="connsiteX1" fmla="*/ 1249328 w 4614532"/>
              <a:gd name="connsiteY1" fmla="*/ 1222744 h 1222744"/>
              <a:gd name="connsiteX2" fmla="*/ 4614532 w 4614532"/>
              <a:gd name="connsiteY2" fmla="*/ 0 h 1222744"/>
              <a:gd name="connsiteX3" fmla="*/ 0 w 4614532"/>
              <a:gd name="connsiteY3" fmla="*/ 0 h 1222744"/>
              <a:gd name="connsiteX0" fmla="*/ 0 w 4630481"/>
              <a:gd name="connsiteY0" fmla="*/ 0 h 1222744"/>
              <a:gd name="connsiteX1" fmla="*/ 1249328 w 4630481"/>
              <a:gd name="connsiteY1" fmla="*/ 1222744 h 1222744"/>
              <a:gd name="connsiteX2" fmla="*/ 4630481 w 4630481"/>
              <a:gd name="connsiteY2" fmla="*/ 0 h 1222744"/>
              <a:gd name="connsiteX3" fmla="*/ 0 w 4630481"/>
              <a:gd name="connsiteY3" fmla="*/ 0 h 1222744"/>
              <a:gd name="connsiteX0" fmla="*/ 0 w 4671425"/>
              <a:gd name="connsiteY0" fmla="*/ 0 h 1222744"/>
              <a:gd name="connsiteX1" fmla="*/ 1290272 w 4671425"/>
              <a:gd name="connsiteY1" fmla="*/ 1222744 h 1222744"/>
              <a:gd name="connsiteX2" fmla="*/ 4671425 w 4671425"/>
              <a:gd name="connsiteY2" fmla="*/ 0 h 1222744"/>
              <a:gd name="connsiteX3" fmla="*/ 0 w 4671425"/>
              <a:gd name="connsiteY3" fmla="*/ 0 h 1222744"/>
              <a:gd name="connsiteX0" fmla="*/ 0 w 4671425"/>
              <a:gd name="connsiteY0" fmla="*/ 0 h 1222744"/>
              <a:gd name="connsiteX1" fmla="*/ 1290272 w 4671425"/>
              <a:gd name="connsiteY1" fmla="*/ 1222744 h 1222744"/>
              <a:gd name="connsiteX2" fmla="*/ 4671425 w 4671425"/>
              <a:gd name="connsiteY2" fmla="*/ 614149 h 1222744"/>
              <a:gd name="connsiteX3" fmla="*/ 0 w 4671425"/>
              <a:gd name="connsiteY3" fmla="*/ 0 h 1222744"/>
              <a:gd name="connsiteX0" fmla="*/ 0 w 4657777"/>
              <a:gd name="connsiteY0" fmla="*/ 13648 h 1236392"/>
              <a:gd name="connsiteX1" fmla="*/ 1290272 w 4657777"/>
              <a:gd name="connsiteY1" fmla="*/ 1236392 h 1236392"/>
              <a:gd name="connsiteX2" fmla="*/ 4657777 w 4657777"/>
              <a:gd name="connsiteY2" fmla="*/ 0 h 1236392"/>
              <a:gd name="connsiteX3" fmla="*/ 0 w 4657777"/>
              <a:gd name="connsiteY3" fmla="*/ 13648 h 1236392"/>
              <a:gd name="connsiteX0" fmla="*/ 0 w 4644129"/>
              <a:gd name="connsiteY0" fmla="*/ 0 h 1222744"/>
              <a:gd name="connsiteX1" fmla="*/ 1290272 w 4644129"/>
              <a:gd name="connsiteY1" fmla="*/ 1222744 h 1222744"/>
              <a:gd name="connsiteX2" fmla="*/ 4644129 w 4644129"/>
              <a:gd name="connsiteY2" fmla="*/ 0 h 1222744"/>
              <a:gd name="connsiteX3" fmla="*/ 0 w 4644129"/>
              <a:gd name="connsiteY3" fmla="*/ 0 h 122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4129" h="1222744">
                <a:moveTo>
                  <a:pt x="0" y="0"/>
                </a:moveTo>
                <a:lnTo>
                  <a:pt x="1290272" y="1222744"/>
                </a:lnTo>
                <a:lnTo>
                  <a:pt x="4644129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03CE6"/>
              </a:gs>
              <a:gs pos="44000">
                <a:srgbClr val="00C8E6"/>
              </a:gs>
            </a:gsLst>
            <a:lin ang="9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54" name="Freeform 153"/>
          <p:cNvSpPr/>
          <p:nvPr userDrawn="1"/>
        </p:nvSpPr>
        <p:spPr>
          <a:xfrm>
            <a:off x="4052439" y="2989173"/>
            <a:ext cx="3708351" cy="2971471"/>
          </a:xfrm>
          <a:custGeom>
            <a:avLst/>
            <a:gdLst>
              <a:gd name="connsiteX0" fmla="*/ 2291255 w 3641834"/>
              <a:gd name="connsiteY0" fmla="*/ 0 h 2958662"/>
              <a:gd name="connsiteX1" fmla="*/ 3641834 w 3641834"/>
              <a:gd name="connsiteY1" fmla="*/ 1692165 h 2958662"/>
              <a:gd name="connsiteX2" fmla="*/ 0 w 3641834"/>
              <a:gd name="connsiteY2" fmla="*/ 2958662 h 2958662"/>
              <a:gd name="connsiteX3" fmla="*/ 2291255 w 3641834"/>
              <a:gd name="connsiteY3" fmla="*/ 0 h 2958662"/>
              <a:gd name="connsiteX0" fmla="*/ 2291255 w 3641834"/>
              <a:gd name="connsiteY0" fmla="*/ 0 h 2963917"/>
              <a:gd name="connsiteX1" fmla="*/ 3641834 w 3641834"/>
              <a:gd name="connsiteY1" fmla="*/ 1697420 h 2963917"/>
              <a:gd name="connsiteX2" fmla="*/ 0 w 3641834"/>
              <a:gd name="connsiteY2" fmla="*/ 2963917 h 2963917"/>
              <a:gd name="connsiteX3" fmla="*/ 2291255 w 3641834"/>
              <a:gd name="connsiteY3" fmla="*/ 0 h 2963917"/>
              <a:gd name="connsiteX0" fmla="*/ 2301765 w 3641834"/>
              <a:gd name="connsiteY0" fmla="*/ 0 h 2948152"/>
              <a:gd name="connsiteX1" fmla="*/ 3641834 w 3641834"/>
              <a:gd name="connsiteY1" fmla="*/ 1681655 h 2948152"/>
              <a:gd name="connsiteX2" fmla="*/ 0 w 3641834"/>
              <a:gd name="connsiteY2" fmla="*/ 2948152 h 2948152"/>
              <a:gd name="connsiteX3" fmla="*/ 2301765 w 3641834"/>
              <a:gd name="connsiteY3" fmla="*/ 0 h 2948152"/>
              <a:gd name="connsiteX0" fmla="*/ 2293452 w 3641834"/>
              <a:gd name="connsiteY0" fmla="*/ 0 h 2948152"/>
              <a:gd name="connsiteX1" fmla="*/ 3641834 w 3641834"/>
              <a:gd name="connsiteY1" fmla="*/ 1681655 h 2948152"/>
              <a:gd name="connsiteX2" fmla="*/ 0 w 3641834"/>
              <a:gd name="connsiteY2" fmla="*/ 2948152 h 2948152"/>
              <a:gd name="connsiteX3" fmla="*/ 2293452 w 3641834"/>
              <a:gd name="connsiteY3" fmla="*/ 0 h 2948152"/>
              <a:gd name="connsiteX0" fmla="*/ 2305379 w 3653761"/>
              <a:gd name="connsiteY0" fmla="*/ 0 h 2944176"/>
              <a:gd name="connsiteX1" fmla="*/ 3653761 w 3653761"/>
              <a:gd name="connsiteY1" fmla="*/ 1681655 h 2944176"/>
              <a:gd name="connsiteX2" fmla="*/ 0 w 3653761"/>
              <a:gd name="connsiteY2" fmla="*/ 2944176 h 2944176"/>
              <a:gd name="connsiteX3" fmla="*/ 2305379 w 3653761"/>
              <a:gd name="connsiteY3" fmla="*/ 0 h 2944176"/>
              <a:gd name="connsiteX0" fmla="*/ 2291731 w 3653761"/>
              <a:gd name="connsiteY0" fmla="*/ 0 h 2944176"/>
              <a:gd name="connsiteX1" fmla="*/ 3653761 w 3653761"/>
              <a:gd name="connsiteY1" fmla="*/ 1681655 h 2944176"/>
              <a:gd name="connsiteX2" fmla="*/ 0 w 3653761"/>
              <a:gd name="connsiteY2" fmla="*/ 2944176 h 2944176"/>
              <a:gd name="connsiteX3" fmla="*/ 2291731 w 3653761"/>
              <a:gd name="connsiteY3" fmla="*/ 0 h 2944176"/>
              <a:gd name="connsiteX0" fmla="*/ 2305378 w 3653761"/>
              <a:gd name="connsiteY0" fmla="*/ 0 h 2971471"/>
              <a:gd name="connsiteX1" fmla="*/ 3653761 w 3653761"/>
              <a:gd name="connsiteY1" fmla="*/ 1708950 h 2971471"/>
              <a:gd name="connsiteX2" fmla="*/ 0 w 3653761"/>
              <a:gd name="connsiteY2" fmla="*/ 2971471 h 2971471"/>
              <a:gd name="connsiteX3" fmla="*/ 2305378 w 3653761"/>
              <a:gd name="connsiteY3" fmla="*/ 0 h 2971471"/>
              <a:gd name="connsiteX0" fmla="*/ 2305378 w 3694704"/>
              <a:gd name="connsiteY0" fmla="*/ 0 h 2971471"/>
              <a:gd name="connsiteX1" fmla="*/ 3694704 w 3694704"/>
              <a:gd name="connsiteY1" fmla="*/ 1722598 h 2971471"/>
              <a:gd name="connsiteX2" fmla="*/ 0 w 3694704"/>
              <a:gd name="connsiteY2" fmla="*/ 2971471 h 2971471"/>
              <a:gd name="connsiteX3" fmla="*/ 2305378 w 3694704"/>
              <a:gd name="connsiteY3" fmla="*/ 0 h 2971471"/>
              <a:gd name="connsiteX0" fmla="*/ 2319025 w 3708351"/>
              <a:gd name="connsiteY0" fmla="*/ 0 h 2971471"/>
              <a:gd name="connsiteX1" fmla="*/ 3708351 w 3708351"/>
              <a:gd name="connsiteY1" fmla="*/ 1722598 h 2971471"/>
              <a:gd name="connsiteX2" fmla="*/ 0 w 3708351"/>
              <a:gd name="connsiteY2" fmla="*/ 2971471 h 2971471"/>
              <a:gd name="connsiteX3" fmla="*/ 2319025 w 3708351"/>
              <a:gd name="connsiteY3" fmla="*/ 0 h 297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8351" h="2971471">
                <a:moveTo>
                  <a:pt x="2319025" y="0"/>
                </a:moveTo>
                <a:lnTo>
                  <a:pt x="3708351" y="1722598"/>
                </a:lnTo>
                <a:lnTo>
                  <a:pt x="0" y="2971471"/>
                </a:lnTo>
                <a:lnTo>
                  <a:pt x="2319025" y="0"/>
                </a:lnTo>
                <a:close/>
              </a:path>
            </a:pathLst>
          </a:custGeom>
          <a:gradFill>
            <a:gsLst>
              <a:gs pos="0">
                <a:srgbClr val="00C8E6"/>
              </a:gs>
              <a:gs pos="85000">
                <a:srgbClr val="003CE6"/>
              </a:gs>
            </a:gsLst>
            <a:lin ang="12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55" name="Freeform 154"/>
          <p:cNvSpPr/>
          <p:nvPr userDrawn="1"/>
        </p:nvSpPr>
        <p:spPr>
          <a:xfrm>
            <a:off x="-3085" y="-4317"/>
            <a:ext cx="3366670" cy="1808791"/>
          </a:xfrm>
          <a:custGeom>
            <a:avLst/>
            <a:gdLst>
              <a:gd name="connsiteX0" fmla="*/ 0 w 3172858"/>
              <a:gd name="connsiteY0" fmla="*/ 0 h 1773716"/>
              <a:gd name="connsiteX1" fmla="*/ 1079653 w 3172858"/>
              <a:gd name="connsiteY1" fmla="*/ 1773716 h 1773716"/>
              <a:gd name="connsiteX2" fmla="*/ 3172858 w 3172858"/>
              <a:gd name="connsiteY2" fmla="*/ 1751682 h 1773716"/>
              <a:gd name="connsiteX3" fmla="*/ 0 w 3172858"/>
              <a:gd name="connsiteY3" fmla="*/ 0 h 1773716"/>
              <a:gd name="connsiteX0" fmla="*/ 0 w 3114492"/>
              <a:gd name="connsiteY0" fmla="*/ 0 h 1773716"/>
              <a:gd name="connsiteX1" fmla="*/ 1079653 w 3114492"/>
              <a:gd name="connsiteY1" fmla="*/ 1773716 h 1773716"/>
              <a:gd name="connsiteX2" fmla="*/ 3114492 w 3114492"/>
              <a:gd name="connsiteY2" fmla="*/ 1177750 h 1773716"/>
              <a:gd name="connsiteX3" fmla="*/ 0 w 3114492"/>
              <a:gd name="connsiteY3" fmla="*/ 0 h 1773716"/>
              <a:gd name="connsiteX0" fmla="*/ 0 w 3153403"/>
              <a:gd name="connsiteY0" fmla="*/ 0 h 1773716"/>
              <a:gd name="connsiteX1" fmla="*/ 1079653 w 3153403"/>
              <a:gd name="connsiteY1" fmla="*/ 1773716 h 1773716"/>
              <a:gd name="connsiteX2" fmla="*/ 3153403 w 3153403"/>
              <a:gd name="connsiteY2" fmla="*/ 1771137 h 1773716"/>
              <a:gd name="connsiteX3" fmla="*/ 0 w 3153403"/>
              <a:gd name="connsiteY3" fmla="*/ 0 h 1773716"/>
              <a:gd name="connsiteX0" fmla="*/ 0 w 3346198"/>
              <a:gd name="connsiteY0" fmla="*/ 0 h 1771137"/>
              <a:gd name="connsiteX1" fmla="*/ 3346198 w 3346198"/>
              <a:gd name="connsiteY1" fmla="*/ 3282 h 1771137"/>
              <a:gd name="connsiteX2" fmla="*/ 3153403 w 3346198"/>
              <a:gd name="connsiteY2" fmla="*/ 1771137 h 1771137"/>
              <a:gd name="connsiteX3" fmla="*/ 0 w 3346198"/>
              <a:gd name="connsiteY3" fmla="*/ 0 h 1771137"/>
              <a:gd name="connsiteX0" fmla="*/ 0 w 3346198"/>
              <a:gd name="connsiteY0" fmla="*/ 0 h 1766374"/>
              <a:gd name="connsiteX1" fmla="*/ 3346198 w 3346198"/>
              <a:gd name="connsiteY1" fmla="*/ 3282 h 1766374"/>
              <a:gd name="connsiteX2" fmla="*/ 3110540 w 3346198"/>
              <a:gd name="connsiteY2" fmla="*/ 1766374 h 1766374"/>
              <a:gd name="connsiteX3" fmla="*/ 0 w 3346198"/>
              <a:gd name="connsiteY3" fmla="*/ 0 h 1766374"/>
              <a:gd name="connsiteX0" fmla="*/ 0 w 3346198"/>
              <a:gd name="connsiteY0" fmla="*/ 0 h 1780662"/>
              <a:gd name="connsiteX1" fmla="*/ 3346198 w 3346198"/>
              <a:gd name="connsiteY1" fmla="*/ 3282 h 1780662"/>
              <a:gd name="connsiteX2" fmla="*/ 3091490 w 3346198"/>
              <a:gd name="connsiteY2" fmla="*/ 1780662 h 1780662"/>
              <a:gd name="connsiteX3" fmla="*/ 0 w 3346198"/>
              <a:gd name="connsiteY3" fmla="*/ 0 h 1780662"/>
              <a:gd name="connsiteX0" fmla="*/ 0 w 3346198"/>
              <a:gd name="connsiteY0" fmla="*/ 0 h 1804474"/>
              <a:gd name="connsiteX1" fmla="*/ 3346198 w 3346198"/>
              <a:gd name="connsiteY1" fmla="*/ 3282 h 1804474"/>
              <a:gd name="connsiteX2" fmla="*/ 3115303 w 3346198"/>
              <a:gd name="connsiteY2" fmla="*/ 1804474 h 1804474"/>
              <a:gd name="connsiteX3" fmla="*/ 0 w 3346198"/>
              <a:gd name="connsiteY3" fmla="*/ 0 h 1804474"/>
              <a:gd name="connsiteX0" fmla="*/ 0 w 3346198"/>
              <a:gd name="connsiteY0" fmla="*/ 10366 h 1801192"/>
              <a:gd name="connsiteX1" fmla="*/ 3346198 w 3346198"/>
              <a:gd name="connsiteY1" fmla="*/ 0 h 1801192"/>
              <a:gd name="connsiteX2" fmla="*/ 3115303 w 3346198"/>
              <a:gd name="connsiteY2" fmla="*/ 1801192 h 1801192"/>
              <a:gd name="connsiteX3" fmla="*/ 0 w 3346198"/>
              <a:gd name="connsiteY3" fmla="*/ 10366 h 1801192"/>
              <a:gd name="connsiteX0" fmla="*/ 0 w 3366670"/>
              <a:gd name="connsiteY0" fmla="*/ 0 h 1818122"/>
              <a:gd name="connsiteX1" fmla="*/ 3366670 w 3366670"/>
              <a:gd name="connsiteY1" fmla="*/ 16930 h 1818122"/>
              <a:gd name="connsiteX2" fmla="*/ 3135775 w 3366670"/>
              <a:gd name="connsiteY2" fmla="*/ 1818122 h 1818122"/>
              <a:gd name="connsiteX3" fmla="*/ 0 w 3366670"/>
              <a:gd name="connsiteY3" fmla="*/ 0 h 1818122"/>
              <a:gd name="connsiteX0" fmla="*/ 0 w 3363258"/>
              <a:gd name="connsiteY0" fmla="*/ 0 h 1811298"/>
              <a:gd name="connsiteX1" fmla="*/ 3363258 w 3363258"/>
              <a:gd name="connsiteY1" fmla="*/ 10106 h 1811298"/>
              <a:gd name="connsiteX2" fmla="*/ 3132363 w 3363258"/>
              <a:gd name="connsiteY2" fmla="*/ 1811298 h 1811298"/>
              <a:gd name="connsiteX3" fmla="*/ 0 w 3363258"/>
              <a:gd name="connsiteY3" fmla="*/ 0 h 1811298"/>
              <a:gd name="connsiteX0" fmla="*/ 0 w 3363258"/>
              <a:gd name="connsiteY0" fmla="*/ 0 h 1807886"/>
              <a:gd name="connsiteX1" fmla="*/ 3363258 w 3363258"/>
              <a:gd name="connsiteY1" fmla="*/ 6694 h 1807886"/>
              <a:gd name="connsiteX2" fmla="*/ 3132363 w 3363258"/>
              <a:gd name="connsiteY2" fmla="*/ 1807886 h 1807886"/>
              <a:gd name="connsiteX3" fmla="*/ 0 w 3363258"/>
              <a:gd name="connsiteY3" fmla="*/ 0 h 1807886"/>
              <a:gd name="connsiteX0" fmla="*/ 0 w 3363258"/>
              <a:gd name="connsiteY0" fmla="*/ 3542 h 1801192"/>
              <a:gd name="connsiteX1" fmla="*/ 3363258 w 3363258"/>
              <a:gd name="connsiteY1" fmla="*/ 0 h 1801192"/>
              <a:gd name="connsiteX2" fmla="*/ 3132363 w 3363258"/>
              <a:gd name="connsiteY2" fmla="*/ 1801192 h 1801192"/>
              <a:gd name="connsiteX3" fmla="*/ 0 w 3363258"/>
              <a:gd name="connsiteY3" fmla="*/ 3542 h 1801192"/>
              <a:gd name="connsiteX0" fmla="*/ 0 w 3366670"/>
              <a:gd name="connsiteY0" fmla="*/ 0 h 1804474"/>
              <a:gd name="connsiteX1" fmla="*/ 3366670 w 3366670"/>
              <a:gd name="connsiteY1" fmla="*/ 3282 h 1804474"/>
              <a:gd name="connsiteX2" fmla="*/ 3135775 w 3366670"/>
              <a:gd name="connsiteY2" fmla="*/ 1804474 h 1804474"/>
              <a:gd name="connsiteX3" fmla="*/ 0 w 3366670"/>
              <a:gd name="connsiteY3" fmla="*/ 0 h 1804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6670" h="1804474">
                <a:moveTo>
                  <a:pt x="0" y="0"/>
                </a:moveTo>
                <a:lnTo>
                  <a:pt x="3366670" y="3282"/>
                </a:lnTo>
                <a:lnTo>
                  <a:pt x="3135775" y="180447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03CE6"/>
              </a:gs>
              <a:gs pos="44000">
                <a:srgbClr val="00C8E6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56" name="Freeform 155"/>
          <p:cNvSpPr/>
          <p:nvPr userDrawn="1"/>
        </p:nvSpPr>
        <p:spPr>
          <a:xfrm>
            <a:off x="3111696" y="1778988"/>
            <a:ext cx="3269644" cy="3085357"/>
          </a:xfrm>
          <a:custGeom>
            <a:avLst/>
            <a:gdLst>
              <a:gd name="connsiteX0" fmla="*/ 0 w 3237186"/>
              <a:gd name="connsiteY0" fmla="*/ 0 h 3095296"/>
              <a:gd name="connsiteX1" fmla="*/ 441434 w 3237186"/>
              <a:gd name="connsiteY1" fmla="*/ 3095296 h 3095296"/>
              <a:gd name="connsiteX2" fmla="*/ 3237186 w 3237186"/>
              <a:gd name="connsiteY2" fmla="*/ 1255986 h 3095296"/>
              <a:gd name="connsiteX3" fmla="*/ 0 w 3237186"/>
              <a:gd name="connsiteY3" fmla="*/ 0 h 3095296"/>
              <a:gd name="connsiteX0" fmla="*/ 0 w 3237186"/>
              <a:gd name="connsiteY0" fmla="*/ 0 h 3109584"/>
              <a:gd name="connsiteX1" fmla="*/ 441434 w 3237186"/>
              <a:gd name="connsiteY1" fmla="*/ 3109584 h 3109584"/>
              <a:gd name="connsiteX2" fmla="*/ 3237186 w 3237186"/>
              <a:gd name="connsiteY2" fmla="*/ 1270274 h 3109584"/>
              <a:gd name="connsiteX3" fmla="*/ 0 w 3237186"/>
              <a:gd name="connsiteY3" fmla="*/ 0 h 3109584"/>
              <a:gd name="connsiteX0" fmla="*/ 0 w 3237186"/>
              <a:gd name="connsiteY0" fmla="*/ 0 h 3085764"/>
              <a:gd name="connsiteX1" fmla="*/ 441434 w 3237186"/>
              <a:gd name="connsiteY1" fmla="*/ 3085764 h 3085764"/>
              <a:gd name="connsiteX2" fmla="*/ 3237186 w 3237186"/>
              <a:gd name="connsiteY2" fmla="*/ 1246454 h 3085764"/>
              <a:gd name="connsiteX3" fmla="*/ 0 w 3237186"/>
              <a:gd name="connsiteY3" fmla="*/ 0 h 3085764"/>
              <a:gd name="connsiteX0" fmla="*/ 0 w 3255520"/>
              <a:gd name="connsiteY0" fmla="*/ 0 h 3085764"/>
              <a:gd name="connsiteX1" fmla="*/ 441434 w 3255520"/>
              <a:gd name="connsiteY1" fmla="*/ 3085764 h 3085764"/>
              <a:gd name="connsiteX2" fmla="*/ 3255520 w 3255520"/>
              <a:gd name="connsiteY2" fmla="*/ 1239108 h 3085764"/>
              <a:gd name="connsiteX3" fmla="*/ 0 w 3255520"/>
              <a:gd name="connsiteY3" fmla="*/ 0 h 3085764"/>
              <a:gd name="connsiteX0" fmla="*/ 0 w 3255520"/>
              <a:gd name="connsiteY0" fmla="*/ 0 h 3088940"/>
              <a:gd name="connsiteX1" fmla="*/ 460457 w 3255520"/>
              <a:gd name="connsiteY1" fmla="*/ 3088940 h 3088940"/>
              <a:gd name="connsiteX2" fmla="*/ 3255520 w 3255520"/>
              <a:gd name="connsiteY2" fmla="*/ 1239108 h 3088940"/>
              <a:gd name="connsiteX3" fmla="*/ 0 w 3255520"/>
              <a:gd name="connsiteY3" fmla="*/ 0 h 3088940"/>
              <a:gd name="connsiteX0" fmla="*/ 0 w 3262334"/>
              <a:gd name="connsiteY0" fmla="*/ 0 h 3088940"/>
              <a:gd name="connsiteX1" fmla="*/ 460457 w 3262334"/>
              <a:gd name="connsiteY1" fmla="*/ 3088940 h 3088940"/>
              <a:gd name="connsiteX2" fmla="*/ 3262334 w 3262334"/>
              <a:gd name="connsiteY2" fmla="*/ 1239108 h 3088940"/>
              <a:gd name="connsiteX3" fmla="*/ 0 w 3262334"/>
              <a:gd name="connsiteY3" fmla="*/ 0 h 3088940"/>
              <a:gd name="connsiteX0" fmla="*/ 0 w 3264905"/>
              <a:gd name="connsiteY0" fmla="*/ 0 h 3086363"/>
              <a:gd name="connsiteX1" fmla="*/ 463028 w 3264905"/>
              <a:gd name="connsiteY1" fmla="*/ 3086363 h 3086363"/>
              <a:gd name="connsiteX2" fmla="*/ 3264905 w 3264905"/>
              <a:gd name="connsiteY2" fmla="*/ 1236531 h 3086363"/>
              <a:gd name="connsiteX3" fmla="*/ 0 w 3264905"/>
              <a:gd name="connsiteY3" fmla="*/ 0 h 308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4905" h="3086363">
                <a:moveTo>
                  <a:pt x="0" y="0"/>
                </a:moveTo>
                <a:lnTo>
                  <a:pt x="463028" y="3086363"/>
                </a:lnTo>
                <a:lnTo>
                  <a:pt x="3264905" y="123653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5000">
                <a:srgbClr val="003CE6"/>
              </a:gs>
              <a:gs pos="100000">
                <a:srgbClr val="00C8E6"/>
              </a:gs>
            </a:gsLst>
            <a:lin ang="15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57" name="Freeform 156"/>
          <p:cNvSpPr/>
          <p:nvPr userDrawn="1"/>
        </p:nvSpPr>
        <p:spPr>
          <a:xfrm>
            <a:off x="7713406" y="2411362"/>
            <a:ext cx="1983659" cy="4457360"/>
          </a:xfrm>
          <a:custGeom>
            <a:avLst/>
            <a:gdLst>
              <a:gd name="connsiteX0" fmla="*/ 1983659 w 1983659"/>
              <a:gd name="connsiteY0" fmla="*/ 0 h 4431891"/>
              <a:gd name="connsiteX1" fmla="*/ 1032388 w 1983659"/>
              <a:gd name="connsiteY1" fmla="*/ 4431891 h 4431891"/>
              <a:gd name="connsiteX2" fmla="*/ 0 w 1983659"/>
              <a:gd name="connsiteY2" fmla="*/ 2286000 h 4431891"/>
              <a:gd name="connsiteX3" fmla="*/ 1983659 w 1983659"/>
              <a:gd name="connsiteY3" fmla="*/ 0 h 4431891"/>
              <a:gd name="connsiteX0" fmla="*/ 1983659 w 1983659"/>
              <a:gd name="connsiteY0" fmla="*/ 0 h 4439842"/>
              <a:gd name="connsiteX1" fmla="*/ 1000583 w 1983659"/>
              <a:gd name="connsiteY1" fmla="*/ 4439842 h 4439842"/>
              <a:gd name="connsiteX2" fmla="*/ 0 w 1983659"/>
              <a:gd name="connsiteY2" fmla="*/ 2286000 h 4439842"/>
              <a:gd name="connsiteX3" fmla="*/ 1983659 w 1983659"/>
              <a:gd name="connsiteY3" fmla="*/ 0 h 4439842"/>
              <a:gd name="connsiteX0" fmla="*/ 1983659 w 1983659"/>
              <a:gd name="connsiteY0" fmla="*/ 0 h 4447794"/>
              <a:gd name="connsiteX1" fmla="*/ 1000583 w 1983659"/>
              <a:gd name="connsiteY1" fmla="*/ 4447794 h 4447794"/>
              <a:gd name="connsiteX2" fmla="*/ 0 w 1983659"/>
              <a:gd name="connsiteY2" fmla="*/ 2286000 h 4447794"/>
              <a:gd name="connsiteX3" fmla="*/ 1983659 w 1983659"/>
              <a:gd name="connsiteY3" fmla="*/ 0 h 4447794"/>
              <a:gd name="connsiteX0" fmla="*/ 1983659 w 1983659"/>
              <a:gd name="connsiteY0" fmla="*/ 0 h 4471648"/>
              <a:gd name="connsiteX1" fmla="*/ 1000583 w 1983659"/>
              <a:gd name="connsiteY1" fmla="*/ 4471648 h 4471648"/>
              <a:gd name="connsiteX2" fmla="*/ 0 w 1983659"/>
              <a:gd name="connsiteY2" fmla="*/ 2286000 h 4471648"/>
              <a:gd name="connsiteX3" fmla="*/ 1983659 w 1983659"/>
              <a:gd name="connsiteY3" fmla="*/ 0 h 4471648"/>
              <a:gd name="connsiteX0" fmla="*/ 1983659 w 1983659"/>
              <a:gd name="connsiteY0" fmla="*/ 0 h 4457360"/>
              <a:gd name="connsiteX1" fmla="*/ 995820 w 1983659"/>
              <a:gd name="connsiteY1" fmla="*/ 4457360 h 4457360"/>
              <a:gd name="connsiteX2" fmla="*/ 0 w 1983659"/>
              <a:gd name="connsiteY2" fmla="*/ 2286000 h 4457360"/>
              <a:gd name="connsiteX3" fmla="*/ 1983659 w 1983659"/>
              <a:gd name="connsiteY3" fmla="*/ 0 h 4457360"/>
              <a:gd name="connsiteX0" fmla="*/ 1983659 w 1983659"/>
              <a:gd name="connsiteY0" fmla="*/ 0 h 4457360"/>
              <a:gd name="connsiteX1" fmla="*/ 991058 w 1983659"/>
              <a:gd name="connsiteY1" fmla="*/ 4457360 h 4457360"/>
              <a:gd name="connsiteX2" fmla="*/ 0 w 1983659"/>
              <a:gd name="connsiteY2" fmla="*/ 2286000 h 4457360"/>
              <a:gd name="connsiteX3" fmla="*/ 1983659 w 1983659"/>
              <a:gd name="connsiteY3" fmla="*/ 0 h 445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59" h="4457360">
                <a:moveTo>
                  <a:pt x="1983659" y="0"/>
                </a:moveTo>
                <a:lnTo>
                  <a:pt x="991058" y="4457360"/>
                </a:lnTo>
                <a:lnTo>
                  <a:pt x="0" y="2286000"/>
                </a:lnTo>
                <a:lnTo>
                  <a:pt x="1983659" y="0"/>
                </a:lnTo>
                <a:close/>
              </a:path>
            </a:pathLst>
          </a:custGeom>
          <a:gradFill>
            <a:gsLst>
              <a:gs pos="0">
                <a:srgbClr val="00C8E6"/>
              </a:gs>
              <a:gs pos="73000">
                <a:srgbClr val="003CE6"/>
              </a:gs>
            </a:gsLst>
            <a:lin ang="9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58" name="Freeform 157"/>
          <p:cNvSpPr/>
          <p:nvPr userDrawn="1"/>
        </p:nvSpPr>
        <p:spPr>
          <a:xfrm>
            <a:off x="6341757" y="1209676"/>
            <a:ext cx="3359456" cy="1822946"/>
          </a:xfrm>
          <a:custGeom>
            <a:avLst/>
            <a:gdLst>
              <a:gd name="connsiteX0" fmla="*/ 1271587 w 3305175"/>
              <a:gd name="connsiteY0" fmla="*/ 0 h 1809750"/>
              <a:gd name="connsiteX1" fmla="*/ 3305175 w 3305175"/>
              <a:gd name="connsiteY1" fmla="*/ 1233487 h 1809750"/>
              <a:gd name="connsiteX2" fmla="*/ 0 w 3305175"/>
              <a:gd name="connsiteY2" fmla="*/ 1809750 h 1809750"/>
              <a:gd name="connsiteX3" fmla="*/ 1271587 w 3305175"/>
              <a:gd name="connsiteY3" fmla="*/ 0 h 1809750"/>
              <a:gd name="connsiteX0" fmla="*/ 1281112 w 3314700"/>
              <a:gd name="connsiteY0" fmla="*/ 0 h 1828800"/>
              <a:gd name="connsiteX1" fmla="*/ 3314700 w 3314700"/>
              <a:gd name="connsiteY1" fmla="*/ 1233487 h 1828800"/>
              <a:gd name="connsiteX2" fmla="*/ 0 w 3314700"/>
              <a:gd name="connsiteY2" fmla="*/ 1828800 h 1828800"/>
              <a:gd name="connsiteX3" fmla="*/ 1281112 w 3314700"/>
              <a:gd name="connsiteY3" fmla="*/ 0 h 1828800"/>
              <a:gd name="connsiteX0" fmla="*/ 1300162 w 3333750"/>
              <a:gd name="connsiteY0" fmla="*/ 0 h 1824037"/>
              <a:gd name="connsiteX1" fmla="*/ 3333750 w 3333750"/>
              <a:gd name="connsiteY1" fmla="*/ 1233487 h 1824037"/>
              <a:gd name="connsiteX2" fmla="*/ 0 w 3333750"/>
              <a:gd name="connsiteY2" fmla="*/ 1824037 h 1824037"/>
              <a:gd name="connsiteX3" fmla="*/ 1300162 w 3333750"/>
              <a:gd name="connsiteY3" fmla="*/ 0 h 1824037"/>
              <a:gd name="connsiteX0" fmla="*/ 1314449 w 3333750"/>
              <a:gd name="connsiteY0" fmla="*/ 0 h 1381124"/>
              <a:gd name="connsiteX1" fmla="*/ 3333750 w 3333750"/>
              <a:gd name="connsiteY1" fmla="*/ 790574 h 1381124"/>
              <a:gd name="connsiteX2" fmla="*/ 0 w 3333750"/>
              <a:gd name="connsiteY2" fmla="*/ 1381124 h 1381124"/>
              <a:gd name="connsiteX3" fmla="*/ 1314449 w 3333750"/>
              <a:gd name="connsiteY3" fmla="*/ 0 h 1381124"/>
              <a:gd name="connsiteX0" fmla="*/ 1300162 w 3333750"/>
              <a:gd name="connsiteY0" fmla="*/ 0 h 1819274"/>
              <a:gd name="connsiteX1" fmla="*/ 3333750 w 3333750"/>
              <a:gd name="connsiteY1" fmla="*/ 1228724 h 1819274"/>
              <a:gd name="connsiteX2" fmla="*/ 0 w 3333750"/>
              <a:gd name="connsiteY2" fmla="*/ 1819274 h 1819274"/>
              <a:gd name="connsiteX3" fmla="*/ 1300162 w 3333750"/>
              <a:gd name="connsiteY3" fmla="*/ 0 h 1819274"/>
              <a:gd name="connsiteX0" fmla="*/ 1300162 w 3333750"/>
              <a:gd name="connsiteY0" fmla="*/ 0 h 1819274"/>
              <a:gd name="connsiteX1" fmla="*/ 3333750 w 3333750"/>
              <a:gd name="connsiteY1" fmla="*/ 1228724 h 1819274"/>
              <a:gd name="connsiteX2" fmla="*/ 0 w 3333750"/>
              <a:gd name="connsiteY2" fmla="*/ 1819274 h 1819274"/>
              <a:gd name="connsiteX3" fmla="*/ 1300162 w 3333750"/>
              <a:gd name="connsiteY3" fmla="*/ 0 h 1819274"/>
              <a:gd name="connsiteX0" fmla="*/ 1325868 w 3359456"/>
              <a:gd name="connsiteY0" fmla="*/ 0 h 1822946"/>
              <a:gd name="connsiteX1" fmla="*/ 3359456 w 3359456"/>
              <a:gd name="connsiteY1" fmla="*/ 1228724 h 1822946"/>
              <a:gd name="connsiteX2" fmla="*/ 0 w 3359456"/>
              <a:gd name="connsiteY2" fmla="*/ 1822946 h 1822946"/>
              <a:gd name="connsiteX3" fmla="*/ 1325868 w 3359456"/>
              <a:gd name="connsiteY3" fmla="*/ 0 h 1822946"/>
              <a:gd name="connsiteX0" fmla="*/ 1325868 w 3359456"/>
              <a:gd name="connsiteY0" fmla="*/ 0 h 1822946"/>
              <a:gd name="connsiteX1" fmla="*/ 3359456 w 3359456"/>
              <a:gd name="connsiteY1" fmla="*/ 1228724 h 1822946"/>
              <a:gd name="connsiteX2" fmla="*/ 0 w 3359456"/>
              <a:gd name="connsiteY2" fmla="*/ 1822946 h 1822946"/>
              <a:gd name="connsiteX3" fmla="*/ 1325868 w 3359456"/>
              <a:gd name="connsiteY3" fmla="*/ 0 h 182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9456" h="1822946">
                <a:moveTo>
                  <a:pt x="1325868" y="0"/>
                </a:moveTo>
                <a:lnTo>
                  <a:pt x="3359456" y="1228724"/>
                </a:lnTo>
                <a:lnTo>
                  <a:pt x="0" y="1822946"/>
                </a:lnTo>
                <a:lnTo>
                  <a:pt x="1325868" y="0"/>
                </a:lnTo>
                <a:close/>
              </a:path>
            </a:pathLst>
          </a:custGeom>
          <a:gradFill>
            <a:gsLst>
              <a:gs pos="0">
                <a:srgbClr val="00C8E6"/>
              </a:gs>
              <a:gs pos="96000">
                <a:srgbClr val="003CE6"/>
              </a:gs>
            </a:gsLst>
            <a:lin ang="4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59" name="Freeform 158"/>
          <p:cNvSpPr/>
          <p:nvPr userDrawn="1"/>
        </p:nvSpPr>
        <p:spPr>
          <a:xfrm>
            <a:off x="-227" y="-2"/>
            <a:ext cx="1040749" cy="6862615"/>
          </a:xfrm>
          <a:custGeom>
            <a:avLst/>
            <a:gdLst>
              <a:gd name="connsiteX0" fmla="*/ 0 w 1076445"/>
              <a:gd name="connsiteY0" fmla="*/ 0 h 6817489"/>
              <a:gd name="connsiteX1" fmla="*/ 1076445 w 1076445"/>
              <a:gd name="connsiteY1" fmla="*/ 1805651 h 6817489"/>
              <a:gd name="connsiteX2" fmla="*/ 11574 w 1076445"/>
              <a:gd name="connsiteY2" fmla="*/ 6817489 h 6817489"/>
              <a:gd name="connsiteX3" fmla="*/ 0 w 1076445"/>
              <a:gd name="connsiteY3" fmla="*/ 0 h 6817489"/>
              <a:gd name="connsiteX0" fmla="*/ 0 w 873245"/>
              <a:gd name="connsiteY0" fmla="*/ 0 h 6817489"/>
              <a:gd name="connsiteX1" fmla="*/ 873245 w 873245"/>
              <a:gd name="connsiteY1" fmla="*/ 1764376 h 6817489"/>
              <a:gd name="connsiteX2" fmla="*/ 11574 w 873245"/>
              <a:gd name="connsiteY2" fmla="*/ 6817489 h 6817489"/>
              <a:gd name="connsiteX3" fmla="*/ 0 w 873245"/>
              <a:gd name="connsiteY3" fmla="*/ 0 h 6817489"/>
              <a:gd name="connsiteX0" fmla="*/ 0 w 1047870"/>
              <a:gd name="connsiteY0" fmla="*/ 0 h 6817489"/>
              <a:gd name="connsiteX1" fmla="*/ 1047870 w 1047870"/>
              <a:gd name="connsiteY1" fmla="*/ 1770726 h 6817489"/>
              <a:gd name="connsiteX2" fmla="*/ 11574 w 1047870"/>
              <a:gd name="connsiteY2" fmla="*/ 6817489 h 6817489"/>
              <a:gd name="connsiteX3" fmla="*/ 0 w 1047870"/>
              <a:gd name="connsiteY3" fmla="*/ 0 h 6817489"/>
              <a:gd name="connsiteX0" fmla="*/ 0 w 698013"/>
              <a:gd name="connsiteY0" fmla="*/ 0 h 6817489"/>
              <a:gd name="connsiteX1" fmla="*/ 698013 w 698013"/>
              <a:gd name="connsiteY1" fmla="*/ 2181752 h 6817489"/>
              <a:gd name="connsiteX2" fmla="*/ 11574 w 698013"/>
              <a:gd name="connsiteY2" fmla="*/ 6817489 h 6817489"/>
              <a:gd name="connsiteX3" fmla="*/ 0 w 698013"/>
              <a:gd name="connsiteY3" fmla="*/ 0 h 6817489"/>
              <a:gd name="connsiteX0" fmla="*/ 0 w 1039919"/>
              <a:gd name="connsiteY0" fmla="*/ 0 h 6817489"/>
              <a:gd name="connsiteX1" fmla="*/ 1039919 w 1039919"/>
              <a:gd name="connsiteY1" fmla="*/ 1762823 h 6817489"/>
              <a:gd name="connsiteX2" fmla="*/ 11574 w 1039919"/>
              <a:gd name="connsiteY2" fmla="*/ 6817489 h 6817489"/>
              <a:gd name="connsiteX3" fmla="*/ 0 w 1039919"/>
              <a:gd name="connsiteY3" fmla="*/ 0 h 6817489"/>
              <a:gd name="connsiteX0" fmla="*/ 0 w 823788"/>
              <a:gd name="connsiteY0" fmla="*/ 0 h 6817489"/>
              <a:gd name="connsiteX1" fmla="*/ 823788 w 823788"/>
              <a:gd name="connsiteY1" fmla="*/ 1820668 h 6817489"/>
              <a:gd name="connsiteX2" fmla="*/ 11574 w 823788"/>
              <a:gd name="connsiteY2" fmla="*/ 6817489 h 6817489"/>
              <a:gd name="connsiteX3" fmla="*/ 0 w 823788"/>
              <a:gd name="connsiteY3" fmla="*/ 0 h 6817489"/>
              <a:gd name="connsiteX0" fmla="*/ 0 w 1035762"/>
              <a:gd name="connsiteY0" fmla="*/ 0 h 6817489"/>
              <a:gd name="connsiteX1" fmla="*/ 1035762 w 1035762"/>
              <a:gd name="connsiteY1" fmla="*/ 1766955 h 6817489"/>
              <a:gd name="connsiteX2" fmla="*/ 11574 w 1035762"/>
              <a:gd name="connsiteY2" fmla="*/ 6817489 h 6817489"/>
              <a:gd name="connsiteX3" fmla="*/ 0 w 1035762"/>
              <a:gd name="connsiteY3" fmla="*/ 0 h 6817489"/>
              <a:gd name="connsiteX0" fmla="*/ 0 w 1040524"/>
              <a:gd name="connsiteY0" fmla="*/ 0 h 6817489"/>
              <a:gd name="connsiteX1" fmla="*/ 1040524 w 1040524"/>
              <a:gd name="connsiteY1" fmla="*/ 1762221 h 6817489"/>
              <a:gd name="connsiteX2" fmla="*/ 11574 w 1040524"/>
              <a:gd name="connsiteY2" fmla="*/ 6817489 h 6817489"/>
              <a:gd name="connsiteX3" fmla="*/ 0 w 1040524"/>
              <a:gd name="connsiteY3" fmla="*/ 0 h 6817489"/>
              <a:gd name="connsiteX0" fmla="*/ 225 w 1040749"/>
              <a:gd name="connsiteY0" fmla="*/ 0 h 6858541"/>
              <a:gd name="connsiteX1" fmla="*/ 1040749 w 1040749"/>
              <a:gd name="connsiteY1" fmla="*/ 1762221 h 6858541"/>
              <a:gd name="connsiteX2" fmla="*/ 0 w 1040749"/>
              <a:gd name="connsiteY2" fmla="*/ 6858541 h 6858541"/>
              <a:gd name="connsiteX3" fmla="*/ 225 w 1040749"/>
              <a:gd name="connsiteY3" fmla="*/ 0 h 6858541"/>
              <a:gd name="connsiteX0" fmla="*/ 225 w 1040749"/>
              <a:gd name="connsiteY0" fmla="*/ 0 h 6835083"/>
              <a:gd name="connsiteX1" fmla="*/ 1040749 w 1040749"/>
              <a:gd name="connsiteY1" fmla="*/ 1762221 h 6835083"/>
              <a:gd name="connsiteX2" fmla="*/ 0 w 1040749"/>
              <a:gd name="connsiteY2" fmla="*/ 6835083 h 6835083"/>
              <a:gd name="connsiteX3" fmla="*/ 225 w 1040749"/>
              <a:gd name="connsiteY3" fmla="*/ 0 h 683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749" h="6835083">
                <a:moveTo>
                  <a:pt x="225" y="0"/>
                </a:moveTo>
                <a:lnTo>
                  <a:pt x="1040749" y="1762221"/>
                </a:lnTo>
                <a:lnTo>
                  <a:pt x="0" y="6835083"/>
                </a:lnTo>
                <a:lnTo>
                  <a:pt x="225" y="0"/>
                </a:lnTo>
                <a:close/>
              </a:path>
            </a:pathLst>
          </a:custGeom>
          <a:gradFill>
            <a:gsLst>
              <a:gs pos="19000">
                <a:srgbClr val="003CE6"/>
              </a:gs>
              <a:gs pos="94000">
                <a:srgbClr val="00C8E6"/>
              </a:gs>
            </a:gsLst>
            <a:lin ang="15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60" name="Freeform 159"/>
          <p:cNvSpPr/>
          <p:nvPr userDrawn="1"/>
        </p:nvSpPr>
        <p:spPr>
          <a:xfrm>
            <a:off x="3119436" y="-1"/>
            <a:ext cx="3260163" cy="3022037"/>
          </a:xfrm>
          <a:custGeom>
            <a:avLst/>
            <a:gdLst>
              <a:gd name="connsiteX0" fmla="*/ 185737 w 3228975"/>
              <a:gd name="connsiteY0" fmla="*/ 0 h 3024188"/>
              <a:gd name="connsiteX1" fmla="*/ 0 w 3228975"/>
              <a:gd name="connsiteY1" fmla="*/ 1771650 h 3024188"/>
              <a:gd name="connsiteX2" fmla="*/ 3228975 w 3228975"/>
              <a:gd name="connsiteY2" fmla="*/ 3024188 h 3024188"/>
              <a:gd name="connsiteX3" fmla="*/ 185737 w 3228975"/>
              <a:gd name="connsiteY3" fmla="*/ 0 h 3024188"/>
              <a:gd name="connsiteX0" fmla="*/ 185737 w 3228975"/>
              <a:gd name="connsiteY0" fmla="*/ 0 h 3024188"/>
              <a:gd name="connsiteX1" fmla="*/ 0 w 3228975"/>
              <a:gd name="connsiteY1" fmla="*/ 1771650 h 3024188"/>
              <a:gd name="connsiteX2" fmla="*/ 3228975 w 3228975"/>
              <a:gd name="connsiteY2" fmla="*/ 3024188 h 3024188"/>
              <a:gd name="connsiteX3" fmla="*/ 1976437 w 3228975"/>
              <a:gd name="connsiteY3" fmla="*/ 1776413 h 3024188"/>
              <a:gd name="connsiteX4" fmla="*/ 185737 w 3228975"/>
              <a:gd name="connsiteY4" fmla="*/ 0 h 3024188"/>
              <a:gd name="connsiteX0" fmla="*/ 185737 w 3228975"/>
              <a:gd name="connsiteY0" fmla="*/ 0 h 3024188"/>
              <a:gd name="connsiteX1" fmla="*/ 0 w 3228975"/>
              <a:gd name="connsiteY1" fmla="*/ 1771650 h 3024188"/>
              <a:gd name="connsiteX2" fmla="*/ 3228975 w 3228975"/>
              <a:gd name="connsiteY2" fmla="*/ 3024188 h 3024188"/>
              <a:gd name="connsiteX3" fmla="*/ 2733674 w 3228975"/>
              <a:gd name="connsiteY3" fmla="*/ 1281113 h 3024188"/>
              <a:gd name="connsiteX4" fmla="*/ 185737 w 3228975"/>
              <a:gd name="connsiteY4" fmla="*/ 0 h 3024188"/>
              <a:gd name="connsiteX0" fmla="*/ 185737 w 3181350"/>
              <a:gd name="connsiteY0" fmla="*/ 0 h 2481263"/>
              <a:gd name="connsiteX1" fmla="*/ 0 w 3181350"/>
              <a:gd name="connsiteY1" fmla="*/ 1771650 h 2481263"/>
              <a:gd name="connsiteX2" fmla="*/ 3181350 w 3181350"/>
              <a:gd name="connsiteY2" fmla="*/ 2481263 h 2481263"/>
              <a:gd name="connsiteX3" fmla="*/ 2733674 w 3181350"/>
              <a:gd name="connsiteY3" fmla="*/ 1281113 h 2481263"/>
              <a:gd name="connsiteX4" fmla="*/ 185737 w 3181350"/>
              <a:gd name="connsiteY4" fmla="*/ 0 h 2481263"/>
              <a:gd name="connsiteX0" fmla="*/ 185737 w 3214688"/>
              <a:gd name="connsiteY0" fmla="*/ 0 h 3014663"/>
              <a:gd name="connsiteX1" fmla="*/ 0 w 3214688"/>
              <a:gd name="connsiteY1" fmla="*/ 1771650 h 3014663"/>
              <a:gd name="connsiteX2" fmla="*/ 3214688 w 3214688"/>
              <a:gd name="connsiteY2" fmla="*/ 3014663 h 3014663"/>
              <a:gd name="connsiteX3" fmla="*/ 2733674 w 3214688"/>
              <a:gd name="connsiteY3" fmla="*/ 1281113 h 3014663"/>
              <a:gd name="connsiteX4" fmla="*/ 185737 w 3214688"/>
              <a:gd name="connsiteY4" fmla="*/ 0 h 3014663"/>
              <a:gd name="connsiteX0" fmla="*/ 185737 w 3214688"/>
              <a:gd name="connsiteY0" fmla="*/ 0 h 3014663"/>
              <a:gd name="connsiteX1" fmla="*/ 0 w 3214688"/>
              <a:gd name="connsiteY1" fmla="*/ 1771650 h 3014663"/>
              <a:gd name="connsiteX2" fmla="*/ 3214688 w 3214688"/>
              <a:gd name="connsiteY2" fmla="*/ 3014663 h 3014663"/>
              <a:gd name="connsiteX3" fmla="*/ 2733674 w 3214688"/>
              <a:gd name="connsiteY3" fmla="*/ 1285876 h 3014663"/>
              <a:gd name="connsiteX4" fmla="*/ 185737 w 3214688"/>
              <a:gd name="connsiteY4" fmla="*/ 0 h 3014663"/>
              <a:gd name="connsiteX0" fmla="*/ 185737 w 3214688"/>
              <a:gd name="connsiteY0" fmla="*/ 0 h 3014663"/>
              <a:gd name="connsiteX1" fmla="*/ 0 w 3214688"/>
              <a:gd name="connsiteY1" fmla="*/ 1771650 h 3014663"/>
              <a:gd name="connsiteX2" fmla="*/ 3214688 w 3214688"/>
              <a:gd name="connsiteY2" fmla="*/ 3014663 h 3014663"/>
              <a:gd name="connsiteX3" fmla="*/ 185737 w 3214688"/>
              <a:gd name="connsiteY3" fmla="*/ 0 h 3014663"/>
              <a:gd name="connsiteX0" fmla="*/ 190500 w 3219451"/>
              <a:gd name="connsiteY0" fmla="*/ 0 h 3014663"/>
              <a:gd name="connsiteX1" fmla="*/ 0 w 3219451"/>
              <a:gd name="connsiteY1" fmla="*/ 1781175 h 3014663"/>
              <a:gd name="connsiteX2" fmla="*/ 3219451 w 3219451"/>
              <a:gd name="connsiteY2" fmla="*/ 3014663 h 3014663"/>
              <a:gd name="connsiteX3" fmla="*/ 190500 w 3219451"/>
              <a:gd name="connsiteY3" fmla="*/ 0 h 3014663"/>
              <a:gd name="connsiteX0" fmla="*/ 190500 w 3219451"/>
              <a:gd name="connsiteY0" fmla="*/ 0 h 3014663"/>
              <a:gd name="connsiteX1" fmla="*/ 0 w 3219451"/>
              <a:gd name="connsiteY1" fmla="*/ 1766887 h 3014663"/>
              <a:gd name="connsiteX2" fmla="*/ 3219451 w 3219451"/>
              <a:gd name="connsiteY2" fmla="*/ 3014663 h 3014663"/>
              <a:gd name="connsiteX3" fmla="*/ 190500 w 3219451"/>
              <a:gd name="connsiteY3" fmla="*/ 0 h 3014663"/>
              <a:gd name="connsiteX0" fmla="*/ 223838 w 3252789"/>
              <a:gd name="connsiteY0" fmla="*/ 0 h 3014663"/>
              <a:gd name="connsiteX1" fmla="*/ 0 w 3252789"/>
              <a:gd name="connsiteY1" fmla="*/ 1771650 h 3014663"/>
              <a:gd name="connsiteX2" fmla="*/ 3252789 w 3252789"/>
              <a:gd name="connsiteY2" fmla="*/ 3014663 h 3014663"/>
              <a:gd name="connsiteX3" fmla="*/ 223838 w 3252789"/>
              <a:gd name="connsiteY3" fmla="*/ 0 h 3014663"/>
              <a:gd name="connsiteX0" fmla="*/ 223838 w 3252789"/>
              <a:gd name="connsiteY0" fmla="*/ 0 h 3014663"/>
              <a:gd name="connsiteX1" fmla="*/ 0 w 3252789"/>
              <a:gd name="connsiteY1" fmla="*/ 1790700 h 3014663"/>
              <a:gd name="connsiteX2" fmla="*/ 3252789 w 3252789"/>
              <a:gd name="connsiteY2" fmla="*/ 3014663 h 3014663"/>
              <a:gd name="connsiteX3" fmla="*/ 223838 w 3252789"/>
              <a:gd name="connsiteY3" fmla="*/ 0 h 3014663"/>
              <a:gd name="connsiteX0" fmla="*/ 223838 w 3252789"/>
              <a:gd name="connsiteY0" fmla="*/ 0 h 3022037"/>
              <a:gd name="connsiteX1" fmla="*/ 0 w 3252789"/>
              <a:gd name="connsiteY1" fmla="*/ 1790700 h 3022037"/>
              <a:gd name="connsiteX2" fmla="*/ 3252789 w 3252789"/>
              <a:gd name="connsiteY2" fmla="*/ 3022037 h 3022037"/>
              <a:gd name="connsiteX3" fmla="*/ 223838 w 3252789"/>
              <a:gd name="connsiteY3" fmla="*/ 0 h 3022037"/>
              <a:gd name="connsiteX0" fmla="*/ 223838 w 3260163"/>
              <a:gd name="connsiteY0" fmla="*/ 0 h 3014663"/>
              <a:gd name="connsiteX1" fmla="*/ 0 w 3260163"/>
              <a:gd name="connsiteY1" fmla="*/ 1790700 h 3014663"/>
              <a:gd name="connsiteX2" fmla="*/ 3260163 w 3260163"/>
              <a:gd name="connsiteY2" fmla="*/ 3014663 h 3014663"/>
              <a:gd name="connsiteX3" fmla="*/ 223838 w 3260163"/>
              <a:gd name="connsiteY3" fmla="*/ 0 h 3014663"/>
              <a:gd name="connsiteX0" fmla="*/ 223838 w 3260163"/>
              <a:gd name="connsiteY0" fmla="*/ 0 h 3022037"/>
              <a:gd name="connsiteX1" fmla="*/ 0 w 3260163"/>
              <a:gd name="connsiteY1" fmla="*/ 1790700 h 3022037"/>
              <a:gd name="connsiteX2" fmla="*/ 3260163 w 3260163"/>
              <a:gd name="connsiteY2" fmla="*/ 3022037 h 3022037"/>
              <a:gd name="connsiteX3" fmla="*/ 223838 w 3260163"/>
              <a:gd name="connsiteY3" fmla="*/ 0 h 30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0163" h="3022037">
                <a:moveTo>
                  <a:pt x="223838" y="0"/>
                </a:moveTo>
                <a:lnTo>
                  <a:pt x="0" y="1790700"/>
                </a:lnTo>
                <a:lnTo>
                  <a:pt x="3260163" y="3022037"/>
                </a:lnTo>
                <a:lnTo>
                  <a:pt x="223838" y="0"/>
                </a:lnTo>
                <a:close/>
              </a:path>
            </a:pathLst>
          </a:custGeom>
          <a:gradFill>
            <a:gsLst>
              <a:gs pos="58000">
                <a:srgbClr val="003CE6"/>
              </a:gs>
              <a:gs pos="0">
                <a:srgbClr val="00C8E6"/>
              </a:gs>
            </a:gsLst>
            <a:lin ang="21594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61" name="Freeform 160"/>
          <p:cNvSpPr/>
          <p:nvPr userDrawn="1"/>
        </p:nvSpPr>
        <p:spPr>
          <a:xfrm>
            <a:off x="3343275" y="0"/>
            <a:ext cx="4337998" cy="3019426"/>
          </a:xfrm>
          <a:custGeom>
            <a:avLst/>
            <a:gdLst>
              <a:gd name="connsiteX0" fmla="*/ 0 w 4324350"/>
              <a:gd name="connsiteY0" fmla="*/ 0 h 3019426"/>
              <a:gd name="connsiteX1" fmla="*/ 4324350 w 4324350"/>
              <a:gd name="connsiteY1" fmla="*/ 1214438 h 3019426"/>
              <a:gd name="connsiteX2" fmla="*/ 3028950 w 4324350"/>
              <a:gd name="connsiteY2" fmla="*/ 3019426 h 3019426"/>
              <a:gd name="connsiteX3" fmla="*/ 0 w 4324350"/>
              <a:gd name="connsiteY3" fmla="*/ 0 h 3019426"/>
              <a:gd name="connsiteX0" fmla="*/ 0 w 4324350"/>
              <a:gd name="connsiteY0" fmla="*/ 0 h 3019426"/>
              <a:gd name="connsiteX1" fmla="*/ 4324350 w 4324350"/>
              <a:gd name="connsiteY1" fmla="*/ 1214438 h 3019426"/>
              <a:gd name="connsiteX2" fmla="*/ 3028950 w 4324350"/>
              <a:gd name="connsiteY2" fmla="*/ 3019426 h 3019426"/>
              <a:gd name="connsiteX3" fmla="*/ 0 w 4324350"/>
              <a:gd name="connsiteY3" fmla="*/ 0 h 3019426"/>
              <a:gd name="connsiteX0" fmla="*/ 0 w 4337998"/>
              <a:gd name="connsiteY0" fmla="*/ 0 h 3019426"/>
              <a:gd name="connsiteX1" fmla="*/ 4337998 w 4337998"/>
              <a:gd name="connsiteY1" fmla="*/ 1214438 h 3019426"/>
              <a:gd name="connsiteX2" fmla="*/ 3028950 w 4337998"/>
              <a:gd name="connsiteY2" fmla="*/ 3019426 h 3019426"/>
              <a:gd name="connsiteX3" fmla="*/ 0 w 4337998"/>
              <a:gd name="connsiteY3" fmla="*/ 0 h 3019426"/>
              <a:gd name="connsiteX0" fmla="*/ 0 w 4337998"/>
              <a:gd name="connsiteY0" fmla="*/ 0 h 3019426"/>
              <a:gd name="connsiteX1" fmla="*/ 4337998 w 4337998"/>
              <a:gd name="connsiteY1" fmla="*/ 1214438 h 3019426"/>
              <a:gd name="connsiteX2" fmla="*/ 3015303 w 4337998"/>
              <a:gd name="connsiteY2" fmla="*/ 3019426 h 3019426"/>
              <a:gd name="connsiteX3" fmla="*/ 0 w 4337998"/>
              <a:gd name="connsiteY3" fmla="*/ 0 h 301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7998" h="3019426">
                <a:moveTo>
                  <a:pt x="0" y="0"/>
                </a:moveTo>
                <a:lnTo>
                  <a:pt x="4337998" y="1214438"/>
                </a:lnTo>
                <a:lnTo>
                  <a:pt x="3015303" y="301942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">
                <a:srgbClr val="003CE6"/>
              </a:gs>
              <a:gs pos="100000">
                <a:srgbClr val="00C8E6"/>
              </a:gs>
            </a:gsLst>
            <a:lin ang="7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3M Circular TT Book"/>
                <a:ea typeface="+mn-ea"/>
                <a:cs typeface="+mn-cs"/>
              </a:rPr>
              <a:t>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62" name="Freeform 161"/>
          <p:cNvSpPr/>
          <p:nvPr userDrawn="1"/>
        </p:nvSpPr>
        <p:spPr>
          <a:xfrm>
            <a:off x="7667625" y="1"/>
            <a:ext cx="4524375" cy="1214438"/>
          </a:xfrm>
          <a:custGeom>
            <a:avLst/>
            <a:gdLst>
              <a:gd name="connsiteX0" fmla="*/ 3367088 w 4524375"/>
              <a:gd name="connsiteY0" fmla="*/ 0 h 1223963"/>
              <a:gd name="connsiteX1" fmla="*/ 0 w 4524375"/>
              <a:gd name="connsiteY1" fmla="*/ 1223963 h 1223963"/>
              <a:gd name="connsiteX2" fmla="*/ 4524375 w 4524375"/>
              <a:gd name="connsiteY2" fmla="*/ 1071563 h 1223963"/>
              <a:gd name="connsiteX3" fmla="*/ 3367088 w 4524375"/>
              <a:gd name="connsiteY3" fmla="*/ 0 h 1223963"/>
              <a:gd name="connsiteX0" fmla="*/ 3352800 w 4524375"/>
              <a:gd name="connsiteY0" fmla="*/ 0 h 1233489"/>
              <a:gd name="connsiteX1" fmla="*/ 0 w 4524375"/>
              <a:gd name="connsiteY1" fmla="*/ 1233489 h 1233489"/>
              <a:gd name="connsiteX2" fmla="*/ 4524375 w 4524375"/>
              <a:gd name="connsiteY2" fmla="*/ 1081089 h 1233489"/>
              <a:gd name="connsiteX3" fmla="*/ 3352800 w 4524375"/>
              <a:gd name="connsiteY3" fmla="*/ 0 h 1233489"/>
              <a:gd name="connsiteX0" fmla="*/ 3352800 w 4524375"/>
              <a:gd name="connsiteY0" fmla="*/ 0 h 1228726"/>
              <a:gd name="connsiteX1" fmla="*/ 0 w 4524375"/>
              <a:gd name="connsiteY1" fmla="*/ 1228726 h 1228726"/>
              <a:gd name="connsiteX2" fmla="*/ 4524375 w 4524375"/>
              <a:gd name="connsiteY2" fmla="*/ 1076326 h 1228726"/>
              <a:gd name="connsiteX3" fmla="*/ 3352800 w 4524375"/>
              <a:gd name="connsiteY3" fmla="*/ 0 h 1228726"/>
              <a:gd name="connsiteX0" fmla="*/ 3357563 w 4524375"/>
              <a:gd name="connsiteY0" fmla="*/ 0 h 1223963"/>
              <a:gd name="connsiteX1" fmla="*/ 0 w 4524375"/>
              <a:gd name="connsiteY1" fmla="*/ 1223963 h 1223963"/>
              <a:gd name="connsiteX2" fmla="*/ 4524375 w 4524375"/>
              <a:gd name="connsiteY2" fmla="*/ 1071563 h 1223963"/>
              <a:gd name="connsiteX3" fmla="*/ 3357563 w 4524375"/>
              <a:gd name="connsiteY3" fmla="*/ 0 h 1223963"/>
              <a:gd name="connsiteX0" fmla="*/ 3371851 w 4538663"/>
              <a:gd name="connsiteY0" fmla="*/ 0 h 1219200"/>
              <a:gd name="connsiteX1" fmla="*/ 0 w 4538663"/>
              <a:gd name="connsiteY1" fmla="*/ 1219200 h 1219200"/>
              <a:gd name="connsiteX2" fmla="*/ 4538663 w 4538663"/>
              <a:gd name="connsiteY2" fmla="*/ 1071563 h 1219200"/>
              <a:gd name="connsiteX3" fmla="*/ 3371851 w 4538663"/>
              <a:gd name="connsiteY3" fmla="*/ 0 h 1219200"/>
              <a:gd name="connsiteX0" fmla="*/ 3243264 w 4410076"/>
              <a:gd name="connsiteY0" fmla="*/ 0 h 1071563"/>
              <a:gd name="connsiteX1" fmla="*/ 0 w 4410076"/>
              <a:gd name="connsiteY1" fmla="*/ 1033463 h 1071563"/>
              <a:gd name="connsiteX2" fmla="*/ 4410076 w 4410076"/>
              <a:gd name="connsiteY2" fmla="*/ 1071563 h 1071563"/>
              <a:gd name="connsiteX3" fmla="*/ 3243264 w 4410076"/>
              <a:gd name="connsiteY3" fmla="*/ 0 h 1071563"/>
              <a:gd name="connsiteX0" fmla="*/ 3352801 w 4519613"/>
              <a:gd name="connsiteY0" fmla="*/ 0 h 1214438"/>
              <a:gd name="connsiteX1" fmla="*/ 0 w 4519613"/>
              <a:gd name="connsiteY1" fmla="*/ 1214438 h 1214438"/>
              <a:gd name="connsiteX2" fmla="*/ 4519613 w 4519613"/>
              <a:gd name="connsiteY2" fmla="*/ 1071563 h 1214438"/>
              <a:gd name="connsiteX3" fmla="*/ 3352801 w 4519613"/>
              <a:gd name="connsiteY3" fmla="*/ 0 h 1214438"/>
              <a:gd name="connsiteX0" fmla="*/ 3352801 w 4533261"/>
              <a:gd name="connsiteY0" fmla="*/ 0 h 1214438"/>
              <a:gd name="connsiteX1" fmla="*/ 0 w 4533261"/>
              <a:gd name="connsiteY1" fmla="*/ 1214438 h 1214438"/>
              <a:gd name="connsiteX2" fmla="*/ 4533261 w 4533261"/>
              <a:gd name="connsiteY2" fmla="*/ 1071563 h 1214438"/>
              <a:gd name="connsiteX3" fmla="*/ 3352801 w 4533261"/>
              <a:gd name="connsiteY3" fmla="*/ 0 h 1214438"/>
              <a:gd name="connsiteX0" fmla="*/ 3352801 w 4533261"/>
              <a:gd name="connsiteY0" fmla="*/ 0 h 1214438"/>
              <a:gd name="connsiteX1" fmla="*/ 0 w 4533261"/>
              <a:gd name="connsiteY1" fmla="*/ 1214438 h 1214438"/>
              <a:gd name="connsiteX2" fmla="*/ 4533261 w 4533261"/>
              <a:gd name="connsiteY2" fmla="*/ 1098859 h 1214438"/>
              <a:gd name="connsiteX3" fmla="*/ 3352801 w 4533261"/>
              <a:gd name="connsiteY3" fmla="*/ 0 h 121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3261" h="1214438">
                <a:moveTo>
                  <a:pt x="3352801" y="0"/>
                </a:moveTo>
                <a:lnTo>
                  <a:pt x="0" y="1214438"/>
                </a:lnTo>
                <a:lnTo>
                  <a:pt x="4533261" y="1098859"/>
                </a:lnTo>
                <a:lnTo>
                  <a:pt x="3352801" y="0"/>
                </a:lnTo>
                <a:close/>
              </a:path>
            </a:pathLst>
          </a:custGeom>
          <a:gradFill>
            <a:gsLst>
              <a:gs pos="15000">
                <a:srgbClr val="003CE6"/>
              </a:gs>
              <a:gs pos="100000">
                <a:srgbClr val="00C8E6"/>
              </a:gs>
            </a:gsLst>
            <a:lin ang="10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63" name="Freeform 162"/>
          <p:cNvSpPr/>
          <p:nvPr userDrawn="1"/>
        </p:nvSpPr>
        <p:spPr>
          <a:xfrm>
            <a:off x="11015664" y="1"/>
            <a:ext cx="1176841" cy="1098080"/>
          </a:xfrm>
          <a:custGeom>
            <a:avLst/>
            <a:gdLst>
              <a:gd name="connsiteX0" fmla="*/ 0 w 1171575"/>
              <a:gd name="connsiteY0" fmla="*/ 0 h 1076325"/>
              <a:gd name="connsiteX1" fmla="*/ 1171575 w 1171575"/>
              <a:gd name="connsiteY1" fmla="*/ 1076325 h 1076325"/>
              <a:gd name="connsiteX2" fmla="*/ 1171575 w 1171575"/>
              <a:gd name="connsiteY2" fmla="*/ 0 h 1076325"/>
              <a:gd name="connsiteX3" fmla="*/ 0 w 1171575"/>
              <a:gd name="connsiteY3" fmla="*/ 0 h 1076325"/>
              <a:gd name="connsiteX0" fmla="*/ 0 w 1171575"/>
              <a:gd name="connsiteY0" fmla="*/ 0 h 1076325"/>
              <a:gd name="connsiteX1" fmla="*/ 1171575 w 1171575"/>
              <a:gd name="connsiteY1" fmla="*/ 1076325 h 1076325"/>
              <a:gd name="connsiteX2" fmla="*/ 1171575 w 1171575"/>
              <a:gd name="connsiteY2" fmla="*/ 0 h 1076325"/>
              <a:gd name="connsiteX3" fmla="*/ 0 w 1171575"/>
              <a:gd name="connsiteY3" fmla="*/ 0 h 1076325"/>
              <a:gd name="connsiteX0" fmla="*/ 0 w 1176299"/>
              <a:gd name="connsiteY0" fmla="*/ 0 h 1085850"/>
              <a:gd name="connsiteX1" fmla="*/ 1176299 w 1176299"/>
              <a:gd name="connsiteY1" fmla="*/ 1085850 h 1085850"/>
              <a:gd name="connsiteX2" fmla="*/ 1171575 w 1176299"/>
              <a:gd name="connsiteY2" fmla="*/ 0 h 1085850"/>
              <a:gd name="connsiteX3" fmla="*/ 0 w 1176299"/>
              <a:gd name="connsiteY3" fmla="*/ 0 h 1085850"/>
              <a:gd name="connsiteX0" fmla="*/ 0 w 1181344"/>
              <a:gd name="connsiteY0" fmla="*/ 0 h 1085850"/>
              <a:gd name="connsiteX1" fmla="*/ 1176299 w 1181344"/>
              <a:gd name="connsiteY1" fmla="*/ 1085850 h 1085850"/>
              <a:gd name="connsiteX2" fmla="*/ 1181138 w 1181344"/>
              <a:gd name="connsiteY2" fmla="*/ 0 h 1085850"/>
              <a:gd name="connsiteX3" fmla="*/ 0 w 1181344"/>
              <a:gd name="connsiteY3" fmla="*/ 0 h 1085850"/>
              <a:gd name="connsiteX0" fmla="*/ 0 w 1181586"/>
              <a:gd name="connsiteY0" fmla="*/ 0 h 1081088"/>
              <a:gd name="connsiteX1" fmla="*/ 1181080 w 1181586"/>
              <a:gd name="connsiteY1" fmla="*/ 1081088 h 1081088"/>
              <a:gd name="connsiteX2" fmla="*/ 1181138 w 1181586"/>
              <a:gd name="connsiteY2" fmla="*/ 0 h 1081088"/>
              <a:gd name="connsiteX3" fmla="*/ 0 w 1181586"/>
              <a:gd name="connsiteY3" fmla="*/ 0 h 1081088"/>
              <a:gd name="connsiteX0" fmla="*/ 0 w 1181586"/>
              <a:gd name="connsiteY0" fmla="*/ 0 h 1070785"/>
              <a:gd name="connsiteX1" fmla="*/ 1181080 w 1181586"/>
              <a:gd name="connsiteY1" fmla="*/ 1070785 h 1070785"/>
              <a:gd name="connsiteX2" fmla="*/ 1181138 w 1181586"/>
              <a:gd name="connsiteY2" fmla="*/ 0 h 1070785"/>
              <a:gd name="connsiteX3" fmla="*/ 0 w 1181586"/>
              <a:gd name="connsiteY3" fmla="*/ 0 h 1070785"/>
              <a:gd name="connsiteX0" fmla="*/ 0 w 1181152"/>
              <a:gd name="connsiteY0" fmla="*/ 0 h 593113"/>
              <a:gd name="connsiteX1" fmla="*/ 1057755 w 1181152"/>
              <a:gd name="connsiteY1" fmla="*/ 593113 h 593113"/>
              <a:gd name="connsiteX2" fmla="*/ 1181138 w 1181152"/>
              <a:gd name="connsiteY2" fmla="*/ 0 h 593113"/>
              <a:gd name="connsiteX3" fmla="*/ 0 w 1181152"/>
              <a:gd name="connsiteY3" fmla="*/ 0 h 593113"/>
              <a:gd name="connsiteX0" fmla="*/ 0 w 1181586"/>
              <a:gd name="connsiteY0" fmla="*/ 0 h 1098080"/>
              <a:gd name="connsiteX1" fmla="*/ 1181081 w 1181586"/>
              <a:gd name="connsiteY1" fmla="*/ 1098080 h 1098080"/>
              <a:gd name="connsiteX2" fmla="*/ 1181138 w 1181586"/>
              <a:gd name="connsiteY2" fmla="*/ 0 h 1098080"/>
              <a:gd name="connsiteX3" fmla="*/ 0 w 1181586"/>
              <a:gd name="connsiteY3" fmla="*/ 0 h 10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586" h="1098080">
                <a:moveTo>
                  <a:pt x="0" y="0"/>
                </a:moveTo>
                <a:lnTo>
                  <a:pt x="1181081" y="1098080"/>
                </a:lnTo>
                <a:cubicBezTo>
                  <a:pt x="1179506" y="736130"/>
                  <a:pt x="1182713" y="361950"/>
                  <a:pt x="1181138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3000">
                <a:srgbClr val="00C8E6"/>
              </a:gs>
              <a:gs pos="100000">
                <a:srgbClr val="003CE6"/>
              </a:gs>
            </a:gsLst>
            <a:lin ang="13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64" name="Freeform 163"/>
          <p:cNvSpPr/>
          <p:nvPr userDrawn="1"/>
        </p:nvSpPr>
        <p:spPr>
          <a:xfrm>
            <a:off x="10959906" y="1057275"/>
            <a:ext cx="1232552" cy="3276600"/>
          </a:xfrm>
          <a:custGeom>
            <a:avLst/>
            <a:gdLst>
              <a:gd name="connsiteX0" fmla="*/ 1171575 w 1176337"/>
              <a:gd name="connsiteY0" fmla="*/ 0 h 3267075"/>
              <a:gd name="connsiteX1" fmla="*/ 0 w 1176337"/>
              <a:gd name="connsiteY1" fmla="*/ 2762250 h 3267075"/>
              <a:gd name="connsiteX2" fmla="*/ 1176337 w 1176337"/>
              <a:gd name="connsiteY2" fmla="*/ 3267075 h 3267075"/>
              <a:gd name="connsiteX3" fmla="*/ 1171575 w 1176337"/>
              <a:gd name="connsiteY3" fmla="*/ 0 h 3267075"/>
              <a:gd name="connsiteX0" fmla="*/ 1176337 w 1176795"/>
              <a:gd name="connsiteY0" fmla="*/ 0 h 3276600"/>
              <a:gd name="connsiteX1" fmla="*/ 0 w 1176795"/>
              <a:gd name="connsiteY1" fmla="*/ 2771775 h 3276600"/>
              <a:gd name="connsiteX2" fmla="*/ 1176337 w 1176795"/>
              <a:gd name="connsiteY2" fmla="*/ 3276600 h 3276600"/>
              <a:gd name="connsiteX3" fmla="*/ 1176337 w 1176795"/>
              <a:gd name="connsiteY3" fmla="*/ 0 h 3276600"/>
              <a:gd name="connsiteX0" fmla="*/ 1209791 w 1210249"/>
              <a:gd name="connsiteY0" fmla="*/ 0 h 3276600"/>
              <a:gd name="connsiteX1" fmla="*/ 0 w 1210249"/>
              <a:gd name="connsiteY1" fmla="*/ 2771775 h 3276600"/>
              <a:gd name="connsiteX2" fmla="*/ 1209791 w 1210249"/>
              <a:gd name="connsiteY2" fmla="*/ 3276600 h 3276600"/>
              <a:gd name="connsiteX3" fmla="*/ 1209791 w 1210249"/>
              <a:gd name="connsiteY3" fmla="*/ 0 h 3276600"/>
              <a:gd name="connsiteX0" fmla="*/ 1232094 w 1232552"/>
              <a:gd name="connsiteY0" fmla="*/ 0 h 3276600"/>
              <a:gd name="connsiteX1" fmla="*/ 0 w 1232552"/>
              <a:gd name="connsiteY1" fmla="*/ 2749472 h 3276600"/>
              <a:gd name="connsiteX2" fmla="*/ 1232094 w 1232552"/>
              <a:gd name="connsiteY2" fmla="*/ 3276600 h 3276600"/>
              <a:gd name="connsiteX3" fmla="*/ 1232094 w 1232552"/>
              <a:gd name="connsiteY3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2552" h="3276600">
                <a:moveTo>
                  <a:pt x="1232094" y="0"/>
                </a:moveTo>
                <a:lnTo>
                  <a:pt x="0" y="2749472"/>
                </a:lnTo>
                <a:lnTo>
                  <a:pt x="1232094" y="3276600"/>
                </a:lnTo>
                <a:cubicBezTo>
                  <a:pt x="1230507" y="2187575"/>
                  <a:pt x="1233681" y="1089025"/>
                  <a:pt x="1232094" y="0"/>
                </a:cubicBezTo>
                <a:close/>
              </a:path>
            </a:pathLst>
          </a:custGeom>
          <a:gradFill>
            <a:gsLst>
              <a:gs pos="21000">
                <a:srgbClr val="00C8E6"/>
              </a:gs>
              <a:gs pos="100000">
                <a:srgbClr val="003CE6"/>
              </a:gs>
            </a:gsLst>
            <a:lin ang="4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65" name="Freeform 164"/>
          <p:cNvSpPr/>
          <p:nvPr userDrawn="1"/>
        </p:nvSpPr>
        <p:spPr>
          <a:xfrm>
            <a:off x="6366969" y="2428875"/>
            <a:ext cx="3339005" cy="2271713"/>
          </a:xfrm>
          <a:custGeom>
            <a:avLst/>
            <a:gdLst>
              <a:gd name="connsiteX0" fmla="*/ 0 w 3324225"/>
              <a:gd name="connsiteY0" fmla="*/ 590550 h 2271713"/>
              <a:gd name="connsiteX1" fmla="*/ 1343025 w 3324225"/>
              <a:gd name="connsiteY1" fmla="*/ 2271713 h 2271713"/>
              <a:gd name="connsiteX2" fmla="*/ 3324225 w 3324225"/>
              <a:gd name="connsiteY2" fmla="*/ 0 h 2271713"/>
              <a:gd name="connsiteX3" fmla="*/ 0 w 3324225"/>
              <a:gd name="connsiteY3" fmla="*/ 590550 h 2271713"/>
              <a:gd name="connsiteX0" fmla="*/ 0 w 3333750"/>
              <a:gd name="connsiteY0" fmla="*/ 585787 h 2271713"/>
              <a:gd name="connsiteX1" fmla="*/ 1352550 w 3333750"/>
              <a:gd name="connsiteY1" fmla="*/ 2271713 h 2271713"/>
              <a:gd name="connsiteX2" fmla="*/ 3333750 w 3333750"/>
              <a:gd name="connsiteY2" fmla="*/ 0 h 2271713"/>
              <a:gd name="connsiteX3" fmla="*/ 0 w 3333750"/>
              <a:gd name="connsiteY3" fmla="*/ 585787 h 2271713"/>
              <a:gd name="connsiteX0" fmla="*/ 0 w 3333750"/>
              <a:gd name="connsiteY0" fmla="*/ 591043 h 2271713"/>
              <a:gd name="connsiteX1" fmla="*/ 1352550 w 3333750"/>
              <a:gd name="connsiteY1" fmla="*/ 2271713 h 2271713"/>
              <a:gd name="connsiteX2" fmla="*/ 3333750 w 3333750"/>
              <a:gd name="connsiteY2" fmla="*/ 0 h 2271713"/>
              <a:gd name="connsiteX3" fmla="*/ 0 w 3333750"/>
              <a:gd name="connsiteY3" fmla="*/ 591043 h 2271713"/>
              <a:gd name="connsiteX0" fmla="*/ 0 w 3339005"/>
              <a:gd name="connsiteY0" fmla="*/ 591043 h 2271713"/>
              <a:gd name="connsiteX1" fmla="*/ 1357805 w 3339005"/>
              <a:gd name="connsiteY1" fmla="*/ 2271713 h 2271713"/>
              <a:gd name="connsiteX2" fmla="*/ 3339005 w 3339005"/>
              <a:gd name="connsiteY2" fmla="*/ 0 h 2271713"/>
              <a:gd name="connsiteX3" fmla="*/ 0 w 3339005"/>
              <a:gd name="connsiteY3" fmla="*/ 591043 h 2271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9005" h="2271713">
                <a:moveTo>
                  <a:pt x="0" y="591043"/>
                </a:moveTo>
                <a:lnTo>
                  <a:pt x="1357805" y="2271713"/>
                </a:lnTo>
                <a:lnTo>
                  <a:pt x="3339005" y="0"/>
                </a:lnTo>
                <a:lnTo>
                  <a:pt x="0" y="591043"/>
                </a:lnTo>
                <a:close/>
              </a:path>
            </a:pathLst>
          </a:custGeom>
          <a:gradFill>
            <a:gsLst>
              <a:gs pos="0">
                <a:srgbClr val="00C8E6"/>
              </a:gs>
              <a:gs pos="87000">
                <a:srgbClr val="003CE6"/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66" name="Freeform 165"/>
          <p:cNvSpPr/>
          <p:nvPr userDrawn="1"/>
        </p:nvSpPr>
        <p:spPr>
          <a:xfrm>
            <a:off x="1025774" y="1761707"/>
            <a:ext cx="2098477" cy="1910094"/>
          </a:xfrm>
          <a:custGeom>
            <a:avLst/>
            <a:gdLst>
              <a:gd name="connsiteX0" fmla="*/ 2086304 w 2086304"/>
              <a:gd name="connsiteY0" fmla="*/ 0 h 1886607"/>
              <a:gd name="connsiteX1" fmla="*/ 0 w 2086304"/>
              <a:gd name="connsiteY1" fmla="*/ 15765 h 1886607"/>
              <a:gd name="connsiteX2" fmla="*/ 362607 w 2086304"/>
              <a:gd name="connsiteY2" fmla="*/ 1886607 h 1886607"/>
              <a:gd name="connsiteX3" fmla="*/ 2086304 w 2086304"/>
              <a:gd name="connsiteY3" fmla="*/ 0 h 1886607"/>
              <a:gd name="connsiteX0" fmla="*/ 2101053 w 2101053"/>
              <a:gd name="connsiteY0" fmla="*/ 0 h 1886607"/>
              <a:gd name="connsiteX1" fmla="*/ 0 w 2101053"/>
              <a:gd name="connsiteY1" fmla="*/ 1207 h 1886607"/>
              <a:gd name="connsiteX2" fmla="*/ 377356 w 2101053"/>
              <a:gd name="connsiteY2" fmla="*/ 1886607 h 1886607"/>
              <a:gd name="connsiteX3" fmla="*/ 2101053 w 2101053"/>
              <a:gd name="connsiteY3" fmla="*/ 0 h 1886607"/>
              <a:gd name="connsiteX0" fmla="*/ 2098477 w 2098477"/>
              <a:gd name="connsiteY0" fmla="*/ 8963 h 1885400"/>
              <a:gd name="connsiteX1" fmla="*/ 0 w 2098477"/>
              <a:gd name="connsiteY1" fmla="*/ 0 h 1885400"/>
              <a:gd name="connsiteX2" fmla="*/ 377356 w 2098477"/>
              <a:gd name="connsiteY2" fmla="*/ 1885400 h 1885400"/>
              <a:gd name="connsiteX3" fmla="*/ 2098477 w 2098477"/>
              <a:gd name="connsiteY3" fmla="*/ 8963 h 188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8477" h="1885400">
                <a:moveTo>
                  <a:pt x="2098477" y="8963"/>
                </a:moveTo>
                <a:lnTo>
                  <a:pt x="0" y="0"/>
                </a:lnTo>
                <a:lnTo>
                  <a:pt x="377356" y="1885400"/>
                </a:lnTo>
                <a:lnTo>
                  <a:pt x="2098477" y="8963"/>
                </a:lnTo>
                <a:close/>
              </a:path>
            </a:pathLst>
          </a:custGeom>
          <a:gradFill>
            <a:gsLst>
              <a:gs pos="8000">
                <a:srgbClr val="003CE6"/>
              </a:gs>
              <a:gs pos="90000">
                <a:srgbClr val="00C8E6"/>
              </a:gs>
            </a:gsLst>
            <a:lin ang="60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67" name="Freeform 166"/>
          <p:cNvSpPr/>
          <p:nvPr userDrawn="1"/>
        </p:nvSpPr>
        <p:spPr>
          <a:xfrm>
            <a:off x="3532" y="4857972"/>
            <a:ext cx="4090198" cy="2007612"/>
          </a:xfrm>
          <a:custGeom>
            <a:avLst/>
            <a:gdLst>
              <a:gd name="connsiteX0" fmla="*/ 3576398 w 4077729"/>
              <a:gd name="connsiteY0" fmla="*/ 0 h 1994733"/>
              <a:gd name="connsiteX1" fmla="*/ 4077729 w 4077729"/>
              <a:gd name="connsiteY1" fmla="*/ 1101516 h 1994733"/>
              <a:gd name="connsiteX2" fmla="*/ 0 w 4077729"/>
              <a:gd name="connsiteY2" fmla="*/ 1994733 h 1994733"/>
              <a:gd name="connsiteX3" fmla="*/ 3576398 w 4077729"/>
              <a:gd name="connsiteY3" fmla="*/ 0 h 1994733"/>
              <a:gd name="connsiteX0" fmla="*/ 3576398 w 4086042"/>
              <a:gd name="connsiteY0" fmla="*/ 0 h 1994733"/>
              <a:gd name="connsiteX1" fmla="*/ 4086042 w 4086042"/>
              <a:gd name="connsiteY1" fmla="*/ 1093204 h 1994733"/>
              <a:gd name="connsiteX2" fmla="*/ 0 w 4086042"/>
              <a:gd name="connsiteY2" fmla="*/ 1994733 h 1994733"/>
              <a:gd name="connsiteX3" fmla="*/ 3576398 w 4086042"/>
              <a:gd name="connsiteY3" fmla="*/ 0 h 1994733"/>
              <a:gd name="connsiteX0" fmla="*/ 3576398 w 4090198"/>
              <a:gd name="connsiteY0" fmla="*/ 0 h 1994733"/>
              <a:gd name="connsiteX1" fmla="*/ 4090198 w 4090198"/>
              <a:gd name="connsiteY1" fmla="*/ 1084892 h 1994733"/>
              <a:gd name="connsiteX2" fmla="*/ 0 w 4090198"/>
              <a:gd name="connsiteY2" fmla="*/ 1994733 h 1994733"/>
              <a:gd name="connsiteX3" fmla="*/ 3576398 w 4090198"/>
              <a:gd name="connsiteY3" fmla="*/ 0 h 1994733"/>
              <a:gd name="connsiteX0" fmla="*/ 3576398 w 4090198"/>
              <a:gd name="connsiteY0" fmla="*/ 0 h 2007612"/>
              <a:gd name="connsiteX1" fmla="*/ 4090198 w 4090198"/>
              <a:gd name="connsiteY1" fmla="*/ 1084892 h 2007612"/>
              <a:gd name="connsiteX2" fmla="*/ 0 w 4090198"/>
              <a:gd name="connsiteY2" fmla="*/ 2007612 h 2007612"/>
              <a:gd name="connsiteX3" fmla="*/ 3576398 w 4090198"/>
              <a:gd name="connsiteY3" fmla="*/ 0 h 200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0198" h="2007612">
                <a:moveTo>
                  <a:pt x="3576398" y="0"/>
                </a:moveTo>
                <a:lnTo>
                  <a:pt x="4090198" y="1084892"/>
                </a:lnTo>
                <a:lnTo>
                  <a:pt x="0" y="2007612"/>
                </a:lnTo>
                <a:lnTo>
                  <a:pt x="3576398" y="0"/>
                </a:lnTo>
                <a:close/>
              </a:path>
            </a:pathLst>
          </a:custGeom>
          <a:gradFill>
            <a:gsLst>
              <a:gs pos="15000">
                <a:srgbClr val="00C8E6"/>
              </a:gs>
              <a:gs pos="100000">
                <a:srgbClr val="003CE6"/>
              </a:gs>
            </a:gsLst>
            <a:lin ang="17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68" name="Freeform 167"/>
          <p:cNvSpPr/>
          <p:nvPr userDrawn="1"/>
        </p:nvSpPr>
        <p:spPr>
          <a:xfrm>
            <a:off x="-6301" y="5938309"/>
            <a:ext cx="4092304" cy="924304"/>
          </a:xfrm>
          <a:custGeom>
            <a:avLst/>
            <a:gdLst>
              <a:gd name="connsiteX0" fmla="*/ 4074199 w 4074199"/>
              <a:gd name="connsiteY0" fmla="*/ 0 h 907339"/>
              <a:gd name="connsiteX1" fmla="*/ 3357507 w 4074199"/>
              <a:gd name="connsiteY1" fmla="*/ 907339 h 907339"/>
              <a:gd name="connsiteX2" fmla="*/ 0 w 4074199"/>
              <a:gd name="connsiteY2" fmla="*/ 907339 h 907339"/>
              <a:gd name="connsiteX3" fmla="*/ 4074199 w 4074199"/>
              <a:gd name="connsiteY3" fmla="*/ 0 h 907339"/>
              <a:gd name="connsiteX0" fmla="*/ 4084791 w 4084791"/>
              <a:gd name="connsiteY0" fmla="*/ 0 h 907339"/>
              <a:gd name="connsiteX1" fmla="*/ 3368099 w 4084791"/>
              <a:gd name="connsiteY1" fmla="*/ 907339 h 907339"/>
              <a:gd name="connsiteX2" fmla="*/ 0 w 4084791"/>
              <a:gd name="connsiteY2" fmla="*/ 907339 h 907339"/>
              <a:gd name="connsiteX3" fmla="*/ 4084791 w 4084791"/>
              <a:gd name="connsiteY3" fmla="*/ 0 h 907339"/>
              <a:gd name="connsiteX0" fmla="*/ 4100031 w 4100031"/>
              <a:gd name="connsiteY0" fmla="*/ 0 h 907339"/>
              <a:gd name="connsiteX1" fmla="*/ 3368099 w 4100031"/>
              <a:gd name="connsiteY1" fmla="*/ 907339 h 907339"/>
              <a:gd name="connsiteX2" fmla="*/ 0 w 4100031"/>
              <a:gd name="connsiteY2" fmla="*/ 907339 h 907339"/>
              <a:gd name="connsiteX3" fmla="*/ 4100031 w 4100031"/>
              <a:gd name="connsiteY3" fmla="*/ 0 h 907339"/>
              <a:gd name="connsiteX0" fmla="*/ 4102607 w 4102607"/>
              <a:gd name="connsiteY0" fmla="*/ 0 h 907339"/>
              <a:gd name="connsiteX1" fmla="*/ 3370675 w 4102607"/>
              <a:gd name="connsiteY1" fmla="*/ 907339 h 907339"/>
              <a:gd name="connsiteX2" fmla="*/ 0 w 4102607"/>
              <a:gd name="connsiteY2" fmla="*/ 857464 h 907339"/>
              <a:gd name="connsiteX3" fmla="*/ 4102607 w 4102607"/>
              <a:gd name="connsiteY3" fmla="*/ 0 h 907339"/>
              <a:gd name="connsiteX0" fmla="*/ 4097455 w 4097455"/>
              <a:gd name="connsiteY0" fmla="*/ 0 h 907339"/>
              <a:gd name="connsiteX1" fmla="*/ 3365523 w 4097455"/>
              <a:gd name="connsiteY1" fmla="*/ 907339 h 907339"/>
              <a:gd name="connsiteX2" fmla="*/ 0 w 4097455"/>
              <a:gd name="connsiteY2" fmla="*/ 859958 h 907339"/>
              <a:gd name="connsiteX3" fmla="*/ 4097455 w 4097455"/>
              <a:gd name="connsiteY3" fmla="*/ 0 h 907339"/>
              <a:gd name="connsiteX0" fmla="*/ 4097455 w 4097455"/>
              <a:gd name="connsiteY0" fmla="*/ 0 h 862451"/>
              <a:gd name="connsiteX1" fmla="*/ 3411887 w 4097455"/>
              <a:gd name="connsiteY1" fmla="*/ 862451 h 862451"/>
              <a:gd name="connsiteX2" fmla="*/ 0 w 4097455"/>
              <a:gd name="connsiteY2" fmla="*/ 859958 h 862451"/>
              <a:gd name="connsiteX3" fmla="*/ 4097455 w 4097455"/>
              <a:gd name="connsiteY3" fmla="*/ 0 h 862451"/>
              <a:gd name="connsiteX0" fmla="*/ 4089728 w 4089728"/>
              <a:gd name="connsiteY0" fmla="*/ 0 h 892377"/>
              <a:gd name="connsiteX1" fmla="*/ 3411887 w 4089728"/>
              <a:gd name="connsiteY1" fmla="*/ 892377 h 892377"/>
              <a:gd name="connsiteX2" fmla="*/ 0 w 4089728"/>
              <a:gd name="connsiteY2" fmla="*/ 889884 h 892377"/>
              <a:gd name="connsiteX3" fmla="*/ 4089728 w 4089728"/>
              <a:gd name="connsiteY3" fmla="*/ 0 h 892377"/>
              <a:gd name="connsiteX0" fmla="*/ 4089728 w 4089728"/>
              <a:gd name="connsiteY0" fmla="*/ 0 h 892377"/>
              <a:gd name="connsiteX1" fmla="*/ 3424766 w 4089728"/>
              <a:gd name="connsiteY1" fmla="*/ 892377 h 892377"/>
              <a:gd name="connsiteX2" fmla="*/ 0 w 4089728"/>
              <a:gd name="connsiteY2" fmla="*/ 889884 h 892377"/>
              <a:gd name="connsiteX3" fmla="*/ 4089728 w 4089728"/>
              <a:gd name="connsiteY3" fmla="*/ 0 h 892377"/>
              <a:gd name="connsiteX0" fmla="*/ 4089728 w 4089728"/>
              <a:gd name="connsiteY0" fmla="*/ 0 h 889884"/>
              <a:gd name="connsiteX1" fmla="*/ 3360372 w 4089728"/>
              <a:gd name="connsiteY1" fmla="*/ 889884 h 889884"/>
              <a:gd name="connsiteX2" fmla="*/ 0 w 4089728"/>
              <a:gd name="connsiteY2" fmla="*/ 889884 h 889884"/>
              <a:gd name="connsiteX3" fmla="*/ 4089728 w 4089728"/>
              <a:gd name="connsiteY3" fmla="*/ 0 h 889884"/>
              <a:gd name="connsiteX0" fmla="*/ 4079425 w 4079425"/>
              <a:gd name="connsiteY0" fmla="*/ 0 h 889884"/>
              <a:gd name="connsiteX1" fmla="*/ 3350069 w 4079425"/>
              <a:gd name="connsiteY1" fmla="*/ 889884 h 889884"/>
              <a:gd name="connsiteX2" fmla="*/ 0 w 4079425"/>
              <a:gd name="connsiteY2" fmla="*/ 882403 h 889884"/>
              <a:gd name="connsiteX3" fmla="*/ 4079425 w 4079425"/>
              <a:gd name="connsiteY3" fmla="*/ 0 h 889884"/>
              <a:gd name="connsiteX0" fmla="*/ 4082000 w 4082000"/>
              <a:gd name="connsiteY0" fmla="*/ 0 h 889884"/>
              <a:gd name="connsiteX1" fmla="*/ 3352644 w 4082000"/>
              <a:gd name="connsiteY1" fmla="*/ 889884 h 889884"/>
              <a:gd name="connsiteX2" fmla="*/ 0 w 4082000"/>
              <a:gd name="connsiteY2" fmla="*/ 882403 h 889884"/>
              <a:gd name="connsiteX3" fmla="*/ 4082000 w 4082000"/>
              <a:gd name="connsiteY3" fmla="*/ 0 h 889884"/>
              <a:gd name="connsiteX0" fmla="*/ 4087152 w 4087152"/>
              <a:gd name="connsiteY0" fmla="*/ 0 h 1007091"/>
              <a:gd name="connsiteX1" fmla="*/ 3357796 w 4087152"/>
              <a:gd name="connsiteY1" fmla="*/ 889884 h 1007091"/>
              <a:gd name="connsiteX2" fmla="*/ 0 w 4087152"/>
              <a:gd name="connsiteY2" fmla="*/ 1007091 h 1007091"/>
              <a:gd name="connsiteX3" fmla="*/ 4087152 w 4087152"/>
              <a:gd name="connsiteY3" fmla="*/ 0 h 1007091"/>
              <a:gd name="connsiteX0" fmla="*/ 4092304 w 4092304"/>
              <a:gd name="connsiteY0" fmla="*/ 0 h 894872"/>
              <a:gd name="connsiteX1" fmla="*/ 3362948 w 4092304"/>
              <a:gd name="connsiteY1" fmla="*/ 889884 h 894872"/>
              <a:gd name="connsiteX2" fmla="*/ 0 w 4092304"/>
              <a:gd name="connsiteY2" fmla="*/ 894872 h 894872"/>
              <a:gd name="connsiteX3" fmla="*/ 4092304 w 4092304"/>
              <a:gd name="connsiteY3" fmla="*/ 0 h 8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2304" h="894872">
                <a:moveTo>
                  <a:pt x="4092304" y="0"/>
                </a:moveTo>
                <a:lnTo>
                  <a:pt x="3362948" y="889884"/>
                </a:lnTo>
                <a:lnTo>
                  <a:pt x="0" y="894872"/>
                </a:lnTo>
                <a:lnTo>
                  <a:pt x="4092304" y="0"/>
                </a:lnTo>
                <a:close/>
              </a:path>
            </a:pathLst>
          </a:custGeom>
          <a:gradFill>
            <a:gsLst>
              <a:gs pos="21000">
                <a:srgbClr val="00C8E6"/>
              </a:gs>
              <a:gs pos="100000">
                <a:srgbClr val="003CE6"/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69" name="Freeform 168"/>
          <p:cNvSpPr/>
          <p:nvPr userDrawn="1"/>
        </p:nvSpPr>
        <p:spPr>
          <a:xfrm>
            <a:off x="4102443" y="4914459"/>
            <a:ext cx="547228" cy="151811"/>
          </a:xfrm>
          <a:custGeom>
            <a:avLst/>
            <a:gdLst>
              <a:gd name="connsiteX0" fmla="*/ 0 w 547228"/>
              <a:gd name="connsiteY0" fmla="*/ 0 h 151811"/>
              <a:gd name="connsiteX1" fmla="*/ 547228 w 547228"/>
              <a:gd name="connsiteY1" fmla="*/ 70610 h 151811"/>
              <a:gd name="connsiteX2" fmla="*/ 526045 w 547228"/>
              <a:gd name="connsiteY2" fmla="*/ 151811 h 1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228" h="151811">
                <a:moveTo>
                  <a:pt x="0" y="0"/>
                </a:moveTo>
                <a:lnTo>
                  <a:pt x="547228" y="70610"/>
                </a:lnTo>
                <a:lnTo>
                  <a:pt x="526045" y="151811"/>
                </a:lnTo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70" name="Freeform 169"/>
          <p:cNvSpPr/>
          <p:nvPr userDrawn="1"/>
        </p:nvSpPr>
        <p:spPr>
          <a:xfrm>
            <a:off x="3317876" y="5936217"/>
            <a:ext cx="5416584" cy="930949"/>
          </a:xfrm>
          <a:custGeom>
            <a:avLst/>
            <a:gdLst>
              <a:gd name="connsiteX0" fmla="*/ 683287 w 5365819"/>
              <a:gd name="connsiteY0" fmla="*/ 0 h 914400"/>
              <a:gd name="connsiteX1" fmla="*/ 5365819 w 5365819"/>
              <a:gd name="connsiteY1" fmla="*/ 904351 h 914400"/>
              <a:gd name="connsiteX2" fmla="*/ 0 w 5365819"/>
              <a:gd name="connsiteY2" fmla="*/ 914400 h 914400"/>
              <a:gd name="connsiteX3" fmla="*/ 683287 w 5365819"/>
              <a:gd name="connsiteY3" fmla="*/ 0 h 914400"/>
              <a:gd name="connsiteX0" fmla="*/ 711531 w 5394063"/>
              <a:gd name="connsiteY0" fmla="*/ 0 h 917930"/>
              <a:gd name="connsiteX1" fmla="*/ 5394063 w 5394063"/>
              <a:gd name="connsiteY1" fmla="*/ 904351 h 917930"/>
              <a:gd name="connsiteX2" fmla="*/ 0 w 5394063"/>
              <a:gd name="connsiteY2" fmla="*/ 917930 h 917930"/>
              <a:gd name="connsiteX3" fmla="*/ 711531 w 5394063"/>
              <a:gd name="connsiteY3" fmla="*/ 0 h 917930"/>
              <a:gd name="connsiteX0" fmla="*/ 725653 w 5394063"/>
              <a:gd name="connsiteY0" fmla="*/ 0 h 910869"/>
              <a:gd name="connsiteX1" fmla="*/ 5394063 w 5394063"/>
              <a:gd name="connsiteY1" fmla="*/ 897290 h 910869"/>
              <a:gd name="connsiteX2" fmla="*/ 0 w 5394063"/>
              <a:gd name="connsiteY2" fmla="*/ 910869 h 910869"/>
              <a:gd name="connsiteX3" fmla="*/ 725653 w 5394063"/>
              <a:gd name="connsiteY3" fmla="*/ 0 h 910869"/>
              <a:gd name="connsiteX0" fmla="*/ 725653 w 5376410"/>
              <a:gd name="connsiteY0" fmla="*/ 0 h 910869"/>
              <a:gd name="connsiteX1" fmla="*/ 5376410 w 5376410"/>
              <a:gd name="connsiteY1" fmla="*/ 907881 h 910869"/>
              <a:gd name="connsiteX2" fmla="*/ 0 w 5376410"/>
              <a:gd name="connsiteY2" fmla="*/ 910869 h 910869"/>
              <a:gd name="connsiteX3" fmla="*/ 725653 w 5376410"/>
              <a:gd name="connsiteY3" fmla="*/ 0 h 910869"/>
              <a:gd name="connsiteX0" fmla="*/ 783842 w 5376410"/>
              <a:gd name="connsiteY0" fmla="*/ 0 h 765396"/>
              <a:gd name="connsiteX1" fmla="*/ 5376410 w 5376410"/>
              <a:gd name="connsiteY1" fmla="*/ 762408 h 765396"/>
              <a:gd name="connsiteX2" fmla="*/ 0 w 5376410"/>
              <a:gd name="connsiteY2" fmla="*/ 765396 h 765396"/>
              <a:gd name="connsiteX3" fmla="*/ 783842 w 5376410"/>
              <a:gd name="connsiteY3" fmla="*/ 0 h 765396"/>
              <a:gd name="connsiteX0" fmla="*/ 729810 w 5376410"/>
              <a:gd name="connsiteY0" fmla="*/ 0 h 910869"/>
              <a:gd name="connsiteX1" fmla="*/ 5376410 w 5376410"/>
              <a:gd name="connsiteY1" fmla="*/ 907881 h 910869"/>
              <a:gd name="connsiteX2" fmla="*/ 0 w 5376410"/>
              <a:gd name="connsiteY2" fmla="*/ 910869 h 910869"/>
              <a:gd name="connsiteX3" fmla="*/ 729810 w 5376410"/>
              <a:gd name="connsiteY3" fmla="*/ 0 h 910869"/>
              <a:gd name="connsiteX0" fmla="*/ 714570 w 5376410"/>
              <a:gd name="connsiteY0" fmla="*/ 0 h 918489"/>
              <a:gd name="connsiteX1" fmla="*/ 5376410 w 5376410"/>
              <a:gd name="connsiteY1" fmla="*/ 915501 h 918489"/>
              <a:gd name="connsiteX2" fmla="*/ 0 w 5376410"/>
              <a:gd name="connsiteY2" fmla="*/ 918489 h 918489"/>
              <a:gd name="connsiteX3" fmla="*/ 714570 w 5376410"/>
              <a:gd name="connsiteY3" fmla="*/ 0 h 918489"/>
              <a:gd name="connsiteX0" fmla="*/ 809820 w 5376410"/>
              <a:gd name="connsiteY0" fmla="*/ 0 h 758469"/>
              <a:gd name="connsiteX1" fmla="*/ 5376410 w 5376410"/>
              <a:gd name="connsiteY1" fmla="*/ 755481 h 758469"/>
              <a:gd name="connsiteX2" fmla="*/ 0 w 5376410"/>
              <a:gd name="connsiteY2" fmla="*/ 758469 h 758469"/>
              <a:gd name="connsiteX3" fmla="*/ 809820 w 5376410"/>
              <a:gd name="connsiteY3" fmla="*/ 0 h 758469"/>
              <a:gd name="connsiteX0" fmla="*/ 710760 w 5376410"/>
              <a:gd name="connsiteY0" fmla="*/ 0 h 918489"/>
              <a:gd name="connsiteX1" fmla="*/ 5376410 w 5376410"/>
              <a:gd name="connsiteY1" fmla="*/ 915501 h 918489"/>
              <a:gd name="connsiteX2" fmla="*/ 0 w 5376410"/>
              <a:gd name="connsiteY2" fmla="*/ 918489 h 918489"/>
              <a:gd name="connsiteX3" fmla="*/ 710760 w 5376410"/>
              <a:gd name="connsiteY3" fmla="*/ 0 h 918489"/>
              <a:gd name="connsiteX0" fmla="*/ 722190 w 5376410"/>
              <a:gd name="connsiteY0" fmla="*/ 0 h 914679"/>
              <a:gd name="connsiteX1" fmla="*/ 5376410 w 5376410"/>
              <a:gd name="connsiteY1" fmla="*/ 911691 h 914679"/>
              <a:gd name="connsiteX2" fmla="*/ 0 w 5376410"/>
              <a:gd name="connsiteY2" fmla="*/ 914679 h 914679"/>
              <a:gd name="connsiteX3" fmla="*/ 722190 w 5376410"/>
              <a:gd name="connsiteY3" fmla="*/ 0 h 914679"/>
              <a:gd name="connsiteX0" fmla="*/ 735069 w 5389289"/>
              <a:gd name="connsiteY0" fmla="*/ 0 h 912104"/>
              <a:gd name="connsiteX1" fmla="*/ 5389289 w 5389289"/>
              <a:gd name="connsiteY1" fmla="*/ 911691 h 912104"/>
              <a:gd name="connsiteX2" fmla="*/ 0 w 5389289"/>
              <a:gd name="connsiteY2" fmla="*/ 912104 h 912104"/>
              <a:gd name="connsiteX3" fmla="*/ 735069 w 5389289"/>
              <a:gd name="connsiteY3" fmla="*/ 0 h 912104"/>
              <a:gd name="connsiteX0" fmla="*/ 735069 w 5389289"/>
              <a:gd name="connsiteY0" fmla="*/ 0 h 925339"/>
              <a:gd name="connsiteX1" fmla="*/ 5389289 w 5389289"/>
              <a:gd name="connsiteY1" fmla="*/ 925339 h 925339"/>
              <a:gd name="connsiteX2" fmla="*/ 0 w 5389289"/>
              <a:gd name="connsiteY2" fmla="*/ 912104 h 925339"/>
              <a:gd name="connsiteX3" fmla="*/ 735069 w 5389289"/>
              <a:gd name="connsiteY3" fmla="*/ 0 h 925339"/>
              <a:gd name="connsiteX0" fmla="*/ 762364 w 5416584"/>
              <a:gd name="connsiteY0" fmla="*/ 0 h 939400"/>
              <a:gd name="connsiteX1" fmla="*/ 5416584 w 5416584"/>
              <a:gd name="connsiteY1" fmla="*/ 925339 h 939400"/>
              <a:gd name="connsiteX2" fmla="*/ 0 w 5416584"/>
              <a:gd name="connsiteY2" fmla="*/ 939400 h 939400"/>
              <a:gd name="connsiteX3" fmla="*/ 762364 w 5416584"/>
              <a:gd name="connsiteY3" fmla="*/ 0 h 939400"/>
              <a:gd name="connsiteX0" fmla="*/ 762364 w 5416584"/>
              <a:gd name="connsiteY0" fmla="*/ 0 h 945010"/>
              <a:gd name="connsiteX1" fmla="*/ 5416584 w 5416584"/>
              <a:gd name="connsiteY1" fmla="*/ 930949 h 945010"/>
              <a:gd name="connsiteX2" fmla="*/ 0 w 5416584"/>
              <a:gd name="connsiteY2" fmla="*/ 945010 h 945010"/>
              <a:gd name="connsiteX3" fmla="*/ 762364 w 5416584"/>
              <a:gd name="connsiteY3" fmla="*/ 0 h 945010"/>
              <a:gd name="connsiteX0" fmla="*/ 762364 w 5416584"/>
              <a:gd name="connsiteY0" fmla="*/ 0 h 930949"/>
              <a:gd name="connsiteX1" fmla="*/ 5416584 w 5416584"/>
              <a:gd name="connsiteY1" fmla="*/ 930949 h 930949"/>
              <a:gd name="connsiteX2" fmla="*/ 0 w 5416584"/>
              <a:gd name="connsiteY2" fmla="*/ 921156 h 930949"/>
              <a:gd name="connsiteX3" fmla="*/ 762364 w 5416584"/>
              <a:gd name="connsiteY3" fmla="*/ 0 h 9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6584" h="930949">
                <a:moveTo>
                  <a:pt x="762364" y="0"/>
                </a:moveTo>
                <a:lnTo>
                  <a:pt x="5416584" y="930949"/>
                </a:lnTo>
                <a:lnTo>
                  <a:pt x="0" y="921156"/>
                </a:lnTo>
                <a:lnTo>
                  <a:pt x="762364" y="0"/>
                </a:lnTo>
                <a:close/>
              </a:path>
            </a:pathLst>
          </a:custGeom>
          <a:gradFill>
            <a:gsLst>
              <a:gs pos="4000">
                <a:srgbClr val="00C8E6"/>
              </a:gs>
              <a:gs pos="100000">
                <a:srgbClr val="003CE6"/>
              </a:gs>
            </a:gsLst>
            <a:lin ang="8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71" name="Freeform 170"/>
          <p:cNvSpPr/>
          <p:nvPr userDrawn="1"/>
        </p:nvSpPr>
        <p:spPr>
          <a:xfrm>
            <a:off x="10990536" y="3785435"/>
            <a:ext cx="1203845" cy="3091509"/>
          </a:xfrm>
          <a:custGeom>
            <a:avLst/>
            <a:gdLst>
              <a:gd name="connsiteX0" fmla="*/ 0 w 1182718"/>
              <a:gd name="connsiteY0" fmla="*/ 0 h 3032701"/>
              <a:gd name="connsiteX1" fmla="*/ 497800 w 1182718"/>
              <a:gd name="connsiteY1" fmla="*/ 3032701 h 3032701"/>
              <a:gd name="connsiteX2" fmla="*/ 1182718 w 1182718"/>
              <a:gd name="connsiteY2" fmla="*/ 515453 h 3032701"/>
              <a:gd name="connsiteX3" fmla="*/ 0 w 1182718"/>
              <a:gd name="connsiteY3" fmla="*/ 0 h 3032701"/>
              <a:gd name="connsiteX0" fmla="*/ 0 w 1179187"/>
              <a:gd name="connsiteY0" fmla="*/ 0 h 3029170"/>
              <a:gd name="connsiteX1" fmla="*/ 494269 w 1179187"/>
              <a:gd name="connsiteY1" fmla="*/ 3029170 h 3029170"/>
              <a:gd name="connsiteX2" fmla="*/ 1179187 w 1179187"/>
              <a:gd name="connsiteY2" fmla="*/ 511922 h 3029170"/>
              <a:gd name="connsiteX3" fmla="*/ 0 w 1179187"/>
              <a:gd name="connsiteY3" fmla="*/ 0 h 3029170"/>
              <a:gd name="connsiteX0" fmla="*/ 0 w 1179187"/>
              <a:gd name="connsiteY0" fmla="*/ 0 h 3039761"/>
              <a:gd name="connsiteX1" fmla="*/ 483677 w 1179187"/>
              <a:gd name="connsiteY1" fmla="*/ 3039761 h 3039761"/>
              <a:gd name="connsiteX2" fmla="*/ 1179187 w 1179187"/>
              <a:gd name="connsiteY2" fmla="*/ 511922 h 3039761"/>
              <a:gd name="connsiteX3" fmla="*/ 0 w 1179187"/>
              <a:gd name="connsiteY3" fmla="*/ 0 h 3039761"/>
              <a:gd name="connsiteX0" fmla="*/ 0 w 1190407"/>
              <a:gd name="connsiteY0" fmla="*/ 0 h 3039761"/>
              <a:gd name="connsiteX1" fmla="*/ 494897 w 1190407"/>
              <a:gd name="connsiteY1" fmla="*/ 3039761 h 3039761"/>
              <a:gd name="connsiteX2" fmla="*/ 1190407 w 1190407"/>
              <a:gd name="connsiteY2" fmla="*/ 511922 h 3039761"/>
              <a:gd name="connsiteX3" fmla="*/ 0 w 1190407"/>
              <a:gd name="connsiteY3" fmla="*/ 0 h 3039761"/>
              <a:gd name="connsiteX0" fmla="*/ 0 w 1203107"/>
              <a:gd name="connsiteY0" fmla="*/ 0 h 3065161"/>
              <a:gd name="connsiteX1" fmla="*/ 507597 w 1203107"/>
              <a:gd name="connsiteY1" fmla="*/ 3065161 h 3065161"/>
              <a:gd name="connsiteX2" fmla="*/ 1203107 w 1203107"/>
              <a:gd name="connsiteY2" fmla="*/ 537322 h 3065161"/>
              <a:gd name="connsiteX3" fmla="*/ 0 w 1203107"/>
              <a:gd name="connsiteY3" fmla="*/ 0 h 3065161"/>
              <a:gd name="connsiteX0" fmla="*/ 0 w 1209457"/>
              <a:gd name="connsiteY0" fmla="*/ 0 h 3065161"/>
              <a:gd name="connsiteX1" fmla="*/ 507597 w 1209457"/>
              <a:gd name="connsiteY1" fmla="*/ 3065161 h 3065161"/>
              <a:gd name="connsiteX2" fmla="*/ 1209457 w 1209457"/>
              <a:gd name="connsiteY2" fmla="*/ 543672 h 3065161"/>
              <a:gd name="connsiteX3" fmla="*/ 0 w 1209457"/>
              <a:gd name="connsiteY3" fmla="*/ 0 h 3065161"/>
              <a:gd name="connsiteX0" fmla="*/ 0 w 1215807"/>
              <a:gd name="connsiteY0" fmla="*/ 0 h 3065161"/>
              <a:gd name="connsiteX1" fmla="*/ 507597 w 1215807"/>
              <a:gd name="connsiteY1" fmla="*/ 3065161 h 3065161"/>
              <a:gd name="connsiteX2" fmla="*/ 1215807 w 1215807"/>
              <a:gd name="connsiteY2" fmla="*/ 537322 h 3065161"/>
              <a:gd name="connsiteX3" fmla="*/ 0 w 1215807"/>
              <a:gd name="connsiteY3" fmla="*/ 0 h 3065161"/>
              <a:gd name="connsiteX0" fmla="*/ 0 w 1209457"/>
              <a:gd name="connsiteY0" fmla="*/ 0 h 3077861"/>
              <a:gd name="connsiteX1" fmla="*/ 501247 w 1209457"/>
              <a:gd name="connsiteY1" fmla="*/ 3077861 h 3077861"/>
              <a:gd name="connsiteX2" fmla="*/ 1209457 w 1209457"/>
              <a:gd name="connsiteY2" fmla="*/ 550022 h 3077861"/>
              <a:gd name="connsiteX3" fmla="*/ 0 w 1209457"/>
              <a:gd name="connsiteY3" fmla="*/ 0 h 3077861"/>
              <a:gd name="connsiteX0" fmla="*/ 0 w 1209457"/>
              <a:gd name="connsiteY0" fmla="*/ 0 h 3091509"/>
              <a:gd name="connsiteX1" fmla="*/ 501247 w 1209457"/>
              <a:gd name="connsiteY1" fmla="*/ 3091509 h 3091509"/>
              <a:gd name="connsiteX2" fmla="*/ 1209457 w 1209457"/>
              <a:gd name="connsiteY2" fmla="*/ 550022 h 3091509"/>
              <a:gd name="connsiteX3" fmla="*/ 0 w 1209457"/>
              <a:gd name="connsiteY3" fmla="*/ 0 h 309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457" h="3091509">
                <a:moveTo>
                  <a:pt x="0" y="0"/>
                </a:moveTo>
                <a:lnTo>
                  <a:pt x="501247" y="3091509"/>
                </a:lnTo>
                <a:lnTo>
                  <a:pt x="1209457" y="55002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4000">
                <a:srgbClr val="003CE6"/>
              </a:gs>
              <a:gs pos="100000">
                <a:srgbClr val="00C8E6"/>
              </a:gs>
            </a:gsLst>
            <a:lin ang="18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72" name="Freeform 171"/>
          <p:cNvSpPr/>
          <p:nvPr userDrawn="1"/>
        </p:nvSpPr>
        <p:spPr>
          <a:xfrm>
            <a:off x="11488254" y="4321334"/>
            <a:ext cx="708319" cy="2552078"/>
          </a:xfrm>
          <a:custGeom>
            <a:avLst/>
            <a:gdLst>
              <a:gd name="connsiteX0" fmla="*/ 691978 w 697728"/>
              <a:gd name="connsiteY0" fmla="*/ 0 h 2520778"/>
              <a:gd name="connsiteX1" fmla="*/ 0 w 697728"/>
              <a:gd name="connsiteY1" fmla="*/ 2520778 h 2520778"/>
              <a:gd name="connsiteX2" fmla="*/ 695509 w 697728"/>
              <a:gd name="connsiteY2" fmla="*/ 2517248 h 2520778"/>
              <a:gd name="connsiteX3" fmla="*/ 691978 w 697728"/>
              <a:gd name="connsiteY3" fmla="*/ 0 h 2520778"/>
              <a:gd name="connsiteX0" fmla="*/ 691978 w 697728"/>
              <a:gd name="connsiteY0" fmla="*/ 0 h 2531370"/>
              <a:gd name="connsiteX1" fmla="*/ 0 w 697728"/>
              <a:gd name="connsiteY1" fmla="*/ 2531370 h 2531370"/>
              <a:gd name="connsiteX2" fmla="*/ 695509 w 697728"/>
              <a:gd name="connsiteY2" fmla="*/ 2517248 h 2531370"/>
              <a:gd name="connsiteX3" fmla="*/ 691978 w 697728"/>
              <a:gd name="connsiteY3" fmla="*/ 0 h 2531370"/>
              <a:gd name="connsiteX0" fmla="*/ 691978 w 703175"/>
              <a:gd name="connsiteY0" fmla="*/ 0 h 2531370"/>
              <a:gd name="connsiteX1" fmla="*/ 0 w 703175"/>
              <a:gd name="connsiteY1" fmla="*/ 2531370 h 2531370"/>
              <a:gd name="connsiteX2" fmla="*/ 702570 w 703175"/>
              <a:gd name="connsiteY2" fmla="*/ 2527839 h 2531370"/>
              <a:gd name="connsiteX3" fmla="*/ 691978 w 703175"/>
              <a:gd name="connsiteY3" fmla="*/ 0 h 2531370"/>
              <a:gd name="connsiteX0" fmla="*/ 691978 w 703175"/>
              <a:gd name="connsiteY0" fmla="*/ 0 h 2531370"/>
              <a:gd name="connsiteX1" fmla="*/ 0 w 703175"/>
              <a:gd name="connsiteY1" fmla="*/ 2531370 h 2531370"/>
              <a:gd name="connsiteX2" fmla="*/ 702570 w 703175"/>
              <a:gd name="connsiteY2" fmla="*/ 2527839 h 2531370"/>
              <a:gd name="connsiteX3" fmla="*/ 691978 w 703175"/>
              <a:gd name="connsiteY3" fmla="*/ 0 h 2531370"/>
              <a:gd name="connsiteX0" fmla="*/ 699039 w 704789"/>
              <a:gd name="connsiteY0" fmla="*/ 0 h 2541962"/>
              <a:gd name="connsiteX1" fmla="*/ 0 w 704789"/>
              <a:gd name="connsiteY1" fmla="*/ 2541962 h 2541962"/>
              <a:gd name="connsiteX2" fmla="*/ 702570 w 704789"/>
              <a:gd name="connsiteY2" fmla="*/ 2538431 h 2541962"/>
              <a:gd name="connsiteX3" fmla="*/ 699039 w 704789"/>
              <a:gd name="connsiteY3" fmla="*/ 0 h 2541962"/>
              <a:gd name="connsiteX0" fmla="*/ 702569 w 708319"/>
              <a:gd name="connsiteY0" fmla="*/ 0 h 2538431"/>
              <a:gd name="connsiteX1" fmla="*/ 0 w 708319"/>
              <a:gd name="connsiteY1" fmla="*/ 2538431 h 2538431"/>
              <a:gd name="connsiteX2" fmla="*/ 706100 w 708319"/>
              <a:gd name="connsiteY2" fmla="*/ 2538431 h 2538431"/>
              <a:gd name="connsiteX3" fmla="*/ 702569 w 708319"/>
              <a:gd name="connsiteY3" fmla="*/ 0 h 2538431"/>
              <a:gd name="connsiteX0" fmla="*/ 667264 w 673014"/>
              <a:gd name="connsiteY0" fmla="*/ 0 h 2538431"/>
              <a:gd name="connsiteX1" fmla="*/ 0 w 673014"/>
              <a:gd name="connsiteY1" fmla="*/ 2252460 h 2538431"/>
              <a:gd name="connsiteX2" fmla="*/ 670795 w 673014"/>
              <a:gd name="connsiteY2" fmla="*/ 2538431 h 2538431"/>
              <a:gd name="connsiteX3" fmla="*/ 667264 w 673014"/>
              <a:gd name="connsiteY3" fmla="*/ 0 h 2538431"/>
              <a:gd name="connsiteX0" fmla="*/ 702569 w 708319"/>
              <a:gd name="connsiteY0" fmla="*/ 0 h 2541961"/>
              <a:gd name="connsiteX1" fmla="*/ 0 w 708319"/>
              <a:gd name="connsiteY1" fmla="*/ 2541961 h 2541961"/>
              <a:gd name="connsiteX2" fmla="*/ 706100 w 708319"/>
              <a:gd name="connsiteY2" fmla="*/ 2538431 h 2541961"/>
              <a:gd name="connsiteX3" fmla="*/ 702569 w 708319"/>
              <a:gd name="connsiteY3" fmla="*/ 0 h 2541961"/>
              <a:gd name="connsiteX0" fmla="*/ 702569 w 708319"/>
              <a:gd name="connsiteY0" fmla="*/ 0 h 2538431"/>
              <a:gd name="connsiteX1" fmla="*/ 0 w 708319"/>
              <a:gd name="connsiteY1" fmla="*/ 2534900 h 2538431"/>
              <a:gd name="connsiteX2" fmla="*/ 706100 w 708319"/>
              <a:gd name="connsiteY2" fmla="*/ 2538431 h 2538431"/>
              <a:gd name="connsiteX3" fmla="*/ 702569 w 708319"/>
              <a:gd name="connsiteY3" fmla="*/ 0 h 2538431"/>
              <a:gd name="connsiteX0" fmla="*/ 702569 w 708319"/>
              <a:gd name="connsiteY0" fmla="*/ 0 h 2548548"/>
              <a:gd name="connsiteX1" fmla="*/ 0 w 708319"/>
              <a:gd name="connsiteY1" fmla="*/ 2548548 h 2548548"/>
              <a:gd name="connsiteX2" fmla="*/ 706100 w 708319"/>
              <a:gd name="connsiteY2" fmla="*/ 2538431 h 2548548"/>
              <a:gd name="connsiteX3" fmla="*/ 702569 w 708319"/>
              <a:gd name="connsiteY3" fmla="*/ 0 h 2548548"/>
              <a:gd name="connsiteX0" fmla="*/ 702569 w 704906"/>
              <a:gd name="connsiteY0" fmla="*/ 0 h 2548548"/>
              <a:gd name="connsiteX1" fmla="*/ 0 w 704906"/>
              <a:gd name="connsiteY1" fmla="*/ 2548548 h 2548548"/>
              <a:gd name="connsiteX2" fmla="*/ 692452 w 704906"/>
              <a:gd name="connsiteY2" fmla="*/ 2538431 h 2548548"/>
              <a:gd name="connsiteX3" fmla="*/ 702569 w 704906"/>
              <a:gd name="connsiteY3" fmla="*/ 0 h 2548548"/>
              <a:gd name="connsiteX0" fmla="*/ 702569 w 708319"/>
              <a:gd name="connsiteY0" fmla="*/ 0 h 2565726"/>
              <a:gd name="connsiteX1" fmla="*/ 0 w 708319"/>
              <a:gd name="connsiteY1" fmla="*/ 2548548 h 2565726"/>
              <a:gd name="connsiteX2" fmla="*/ 706100 w 708319"/>
              <a:gd name="connsiteY2" fmla="*/ 2565726 h 2565726"/>
              <a:gd name="connsiteX3" fmla="*/ 702569 w 708319"/>
              <a:gd name="connsiteY3" fmla="*/ 0 h 2565726"/>
              <a:gd name="connsiteX0" fmla="*/ 702569 w 708319"/>
              <a:gd name="connsiteY0" fmla="*/ 0 h 2552078"/>
              <a:gd name="connsiteX1" fmla="*/ 0 w 708319"/>
              <a:gd name="connsiteY1" fmla="*/ 2548548 h 2552078"/>
              <a:gd name="connsiteX2" fmla="*/ 706100 w 708319"/>
              <a:gd name="connsiteY2" fmla="*/ 2552078 h 2552078"/>
              <a:gd name="connsiteX3" fmla="*/ 702569 w 708319"/>
              <a:gd name="connsiteY3" fmla="*/ 0 h 255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319" h="2552078">
                <a:moveTo>
                  <a:pt x="702569" y="0"/>
                </a:moveTo>
                <a:lnTo>
                  <a:pt x="0" y="2548548"/>
                </a:lnTo>
                <a:lnTo>
                  <a:pt x="706100" y="2552078"/>
                </a:lnTo>
                <a:cubicBezTo>
                  <a:pt x="708454" y="1710642"/>
                  <a:pt x="710807" y="834375"/>
                  <a:pt x="702569" y="0"/>
                </a:cubicBezTo>
                <a:close/>
              </a:path>
            </a:pathLst>
          </a:custGeom>
          <a:gradFill>
            <a:gsLst>
              <a:gs pos="21000">
                <a:srgbClr val="003CE6"/>
              </a:gs>
              <a:gs pos="100000">
                <a:srgbClr val="00C8E6"/>
              </a:gs>
            </a:gsLst>
            <a:lin ang="4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73" name="Freeform 172"/>
          <p:cNvSpPr/>
          <p:nvPr userDrawn="1"/>
        </p:nvSpPr>
        <p:spPr>
          <a:xfrm>
            <a:off x="8745794" y="2426110"/>
            <a:ext cx="2263877" cy="4424516"/>
          </a:xfrm>
          <a:custGeom>
            <a:avLst/>
            <a:gdLst>
              <a:gd name="connsiteX0" fmla="*/ 958645 w 2263877"/>
              <a:gd name="connsiteY0" fmla="*/ 0 h 4424516"/>
              <a:gd name="connsiteX1" fmla="*/ 2263877 w 2263877"/>
              <a:gd name="connsiteY1" fmla="*/ 1393722 h 4424516"/>
              <a:gd name="connsiteX2" fmla="*/ 0 w 2263877"/>
              <a:gd name="connsiteY2" fmla="*/ 4424516 h 4424516"/>
              <a:gd name="connsiteX3" fmla="*/ 958645 w 2263877"/>
              <a:gd name="connsiteY3" fmla="*/ 0 h 442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3877" h="4424516">
                <a:moveTo>
                  <a:pt x="958645" y="0"/>
                </a:moveTo>
                <a:lnTo>
                  <a:pt x="2263877" y="1393722"/>
                </a:lnTo>
                <a:lnTo>
                  <a:pt x="0" y="4424516"/>
                </a:lnTo>
                <a:lnTo>
                  <a:pt x="958645" y="0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74" name="Freeform 173"/>
          <p:cNvSpPr/>
          <p:nvPr userDrawn="1"/>
        </p:nvSpPr>
        <p:spPr>
          <a:xfrm>
            <a:off x="-1" y="-1"/>
            <a:ext cx="3153403" cy="1773715"/>
          </a:xfrm>
          <a:custGeom>
            <a:avLst/>
            <a:gdLst>
              <a:gd name="connsiteX0" fmla="*/ 0 w 3172858"/>
              <a:gd name="connsiteY0" fmla="*/ 0 h 1773716"/>
              <a:gd name="connsiteX1" fmla="*/ 1079653 w 3172858"/>
              <a:gd name="connsiteY1" fmla="*/ 1773716 h 1773716"/>
              <a:gd name="connsiteX2" fmla="*/ 3172858 w 3172858"/>
              <a:gd name="connsiteY2" fmla="*/ 1751682 h 1773716"/>
              <a:gd name="connsiteX3" fmla="*/ 0 w 3172858"/>
              <a:gd name="connsiteY3" fmla="*/ 0 h 1773716"/>
              <a:gd name="connsiteX0" fmla="*/ 0 w 3114492"/>
              <a:gd name="connsiteY0" fmla="*/ 0 h 1773716"/>
              <a:gd name="connsiteX1" fmla="*/ 1079653 w 3114492"/>
              <a:gd name="connsiteY1" fmla="*/ 1773716 h 1773716"/>
              <a:gd name="connsiteX2" fmla="*/ 3114492 w 3114492"/>
              <a:gd name="connsiteY2" fmla="*/ 1177750 h 1773716"/>
              <a:gd name="connsiteX3" fmla="*/ 0 w 3114492"/>
              <a:gd name="connsiteY3" fmla="*/ 0 h 1773716"/>
              <a:gd name="connsiteX0" fmla="*/ 0 w 3153403"/>
              <a:gd name="connsiteY0" fmla="*/ 0 h 1773716"/>
              <a:gd name="connsiteX1" fmla="*/ 1079653 w 3153403"/>
              <a:gd name="connsiteY1" fmla="*/ 1773716 h 1773716"/>
              <a:gd name="connsiteX2" fmla="*/ 3153403 w 3153403"/>
              <a:gd name="connsiteY2" fmla="*/ 1771137 h 1773716"/>
              <a:gd name="connsiteX3" fmla="*/ 0 w 3153403"/>
              <a:gd name="connsiteY3" fmla="*/ 0 h 1773716"/>
              <a:gd name="connsiteX0" fmla="*/ 0 w 3153403"/>
              <a:gd name="connsiteY0" fmla="*/ 0 h 1771137"/>
              <a:gd name="connsiteX1" fmla="*/ 1036790 w 3153403"/>
              <a:gd name="connsiteY1" fmla="*/ 1768953 h 1771137"/>
              <a:gd name="connsiteX2" fmla="*/ 3153403 w 3153403"/>
              <a:gd name="connsiteY2" fmla="*/ 1771137 h 1771137"/>
              <a:gd name="connsiteX3" fmla="*/ 0 w 3153403"/>
              <a:gd name="connsiteY3" fmla="*/ 0 h 1771137"/>
              <a:gd name="connsiteX0" fmla="*/ 0 w 3153403"/>
              <a:gd name="connsiteY0" fmla="*/ 0 h 1773715"/>
              <a:gd name="connsiteX1" fmla="*/ 1036790 w 3153403"/>
              <a:gd name="connsiteY1" fmla="*/ 1773715 h 1773715"/>
              <a:gd name="connsiteX2" fmla="*/ 3153403 w 3153403"/>
              <a:gd name="connsiteY2" fmla="*/ 1771137 h 1773715"/>
              <a:gd name="connsiteX3" fmla="*/ 0 w 3153403"/>
              <a:gd name="connsiteY3" fmla="*/ 0 h 1773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403" h="1773715">
                <a:moveTo>
                  <a:pt x="0" y="0"/>
                </a:moveTo>
                <a:lnTo>
                  <a:pt x="1036790" y="1773715"/>
                </a:lnTo>
                <a:lnTo>
                  <a:pt x="3153403" y="1771137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75" name="Freeform 174"/>
          <p:cNvSpPr/>
          <p:nvPr userDrawn="1"/>
        </p:nvSpPr>
        <p:spPr>
          <a:xfrm>
            <a:off x="-2381" y="-1"/>
            <a:ext cx="3112998" cy="1786065"/>
          </a:xfrm>
          <a:custGeom>
            <a:avLst/>
            <a:gdLst>
              <a:gd name="connsiteX0" fmla="*/ 0 w 3172858"/>
              <a:gd name="connsiteY0" fmla="*/ 0 h 1773716"/>
              <a:gd name="connsiteX1" fmla="*/ 1079653 w 3172858"/>
              <a:gd name="connsiteY1" fmla="*/ 1773716 h 1773716"/>
              <a:gd name="connsiteX2" fmla="*/ 3172858 w 3172858"/>
              <a:gd name="connsiteY2" fmla="*/ 1751682 h 1773716"/>
              <a:gd name="connsiteX3" fmla="*/ 0 w 3172858"/>
              <a:gd name="connsiteY3" fmla="*/ 0 h 1773716"/>
              <a:gd name="connsiteX0" fmla="*/ 0 w 3114492"/>
              <a:gd name="connsiteY0" fmla="*/ 0 h 1773716"/>
              <a:gd name="connsiteX1" fmla="*/ 1079653 w 3114492"/>
              <a:gd name="connsiteY1" fmla="*/ 1773716 h 1773716"/>
              <a:gd name="connsiteX2" fmla="*/ 3114492 w 3114492"/>
              <a:gd name="connsiteY2" fmla="*/ 1177750 h 1773716"/>
              <a:gd name="connsiteX3" fmla="*/ 0 w 3114492"/>
              <a:gd name="connsiteY3" fmla="*/ 0 h 1773716"/>
              <a:gd name="connsiteX0" fmla="*/ 0 w 3153403"/>
              <a:gd name="connsiteY0" fmla="*/ 0 h 1773716"/>
              <a:gd name="connsiteX1" fmla="*/ 1079653 w 3153403"/>
              <a:gd name="connsiteY1" fmla="*/ 1773716 h 1773716"/>
              <a:gd name="connsiteX2" fmla="*/ 3153403 w 3153403"/>
              <a:gd name="connsiteY2" fmla="*/ 1771137 h 1773716"/>
              <a:gd name="connsiteX3" fmla="*/ 0 w 3153403"/>
              <a:gd name="connsiteY3" fmla="*/ 0 h 1773716"/>
              <a:gd name="connsiteX0" fmla="*/ 0 w 3153403"/>
              <a:gd name="connsiteY0" fmla="*/ 0 h 1771137"/>
              <a:gd name="connsiteX1" fmla="*/ 1036790 w 3153403"/>
              <a:gd name="connsiteY1" fmla="*/ 1768953 h 1771137"/>
              <a:gd name="connsiteX2" fmla="*/ 3153403 w 3153403"/>
              <a:gd name="connsiteY2" fmla="*/ 1771137 h 1771137"/>
              <a:gd name="connsiteX3" fmla="*/ 0 w 3153403"/>
              <a:gd name="connsiteY3" fmla="*/ 0 h 1771137"/>
              <a:gd name="connsiteX0" fmla="*/ 0 w 3153403"/>
              <a:gd name="connsiteY0" fmla="*/ 0 h 1773715"/>
              <a:gd name="connsiteX1" fmla="*/ 1036790 w 3153403"/>
              <a:gd name="connsiteY1" fmla="*/ 1773715 h 1773715"/>
              <a:gd name="connsiteX2" fmla="*/ 3153403 w 3153403"/>
              <a:gd name="connsiteY2" fmla="*/ 1771137 h 1773715"/>
              <a:gd name="connsiteX3" fmla="*/ 0 w 3153403"/>
              <a:gd name="connsiteY3" fmla="*/ 0 h 1773715"/>
              <a:gd name="connsiteX0" fmla="*/ 0 w 3081965"/>
              <a:gd name="connsiteY0" fmla="*/ 0 h 1775900"/>
              <a:gd name="connsiteX1" fmla="*/ 1036790 w 3081965"/>
              <a:gd name="connsiteY1" fmla="*/ 1773715 h 1775900"/>
              <a:gd name="connsiteX2" fmla="*/ 3081965 w 3081965"/>
              <a:gd name="connsiteY2" fmla="*/ 1775900 h 1775900"/>
              <a:gd name="connsiteX3" fmla="*/ 0 w 3081965"/>
              <a:gd name="connsiteY3" fmla="*/ 0 h 1775900"/>
              <a:gd name="connsiteX0" fmla="*/ 0 w 3086728"/>
              <a:gd name="connsiteY0" fmla="*/ 0 h 1775900"/>
              <a:gd name="connsiteX1" fmla="*/ 1036790 w 3086728"/>
              <a:gd name="connsiteY1" fmla="*/ 1773715 h 1775900"/>
              <a:gd name="connsiteX2" fmla="*/ 3086728 w 3086728"/>
              <a:gd name="connsiteY2" fmla="*/ 1775900 h 1775900"/>
              <a:gd name="connsiteX3" fmla="*/ 0 w 3086728"/>
              <a:gd name="connsiteY3" fmla="*/ 0 h 1775900"/>
              <a:gd name="connsiteX0" fmla="*/ 0 w 3091491"/>
              <a:gd name="connsiteY0" fmla="*/ 0 h 1799713"/>
              <a:gd name="connsiteX1" fmla="*/ 1036790 w 3091491"/>
              <a:gd name="connsiteY1" fmla="*/ 1773715 h 1799713"/>
              <a:gd name="connsiteX2" fmla="*/ 3091491 w 3091491"/>
              <a:gd name="connsiteY2" fmla="*/ 1799713 h 1799713"/>
              <a:gd name="connsiteX3" fmla="*/ 0 w 3091491"/>
              <a:gd name="connsiteY3" fmla="*/ 0 h 1799713"/>
              <a:gd name="connsiteX0" fmla="*/ 0 w 3120066"/>
              <a:gd name="connsiteY0" fmla="*/ 0 h 1799713"/>
              <a:gd name="connsiteX1" fmla="*/ 1036790 w 3120066"/>
              <a:gd name="connsiteY1" fmla="*/ 1773715 h 1799713"/>
              <a:gd name="connsiteX2" fmla="*/ 3120066 w 3120066"/>
              <a:gd name="connsiteY2" fmla="*/ 1799713 h 1799713"/>
              <a:gd name="connsiteX3" fmla="*/ 0 w 3120066"/>
              <a:gd name="connsiteY3" fmla="*/ 0 h 1799713"/>
              <a:gd name="connsiteX0" fmla="*/ 0 w 3120066"/>
              <a:gd name="connsiteY0" fmla="*/ 0 h 1799713"/>
              <a:gd name="connsiteX1" fmla="*/ 1019730 w 3120066"/>
              <a:gd name="connsiteY1" fmla="*/ 1773715 h 1799713"/>
              <a:gd name="connsiteX2" fmla="*/ 3120066 w 3120066"/>
              <a:gd name="connsiteY2" fmla="*/ 1799713 h 1799713"/>
              <a:gd name="connsiteX3" fmla="*/ 0 w 3120066"/>
              <a:gd name="connsiteY3" fmla="*/ 0 h 1799713"/>
              <a:gd name="connsiteX0" fmla="*/ 0 w 3133714"/>
              <a:gd name="connsiteY0" fmla="*/ 0 h 1799713"/>
              <a:gd name="connsiteX1" fmla="*/ 1033378 w 3133714"/>
              <a:gd name="connsiteY1" fmla="*/ 1773715 h 1799713"/>
              <a:gd name="connsiteX2" fmla="*/ 3133714 w 3133714"/>
              <a:gd name="connsiteY2" fmla="*/ 1799713 h 1799713"/>
              <a:gd name="connsiteX3" fmla="*/ 0 w 3133714"/>
              <a:gd name="connsiteY3" fmla="*/ 0 h 1799713"/>
              <a:gd name="connsiteX0" fmla="*/ 0 w 3140538"/>
              <a:gd name="connsiteY0" fmla="*/ 0 h 1799713"/>
              <a:gd name="connsiteX1" fmla="*/ 1040202 w 3140538"/>
              <a:gd name="connsiteY1" fmla="*/ 1773715 h 1799713"/>
              <a:gd name="connsiteX2" fmla="*/ 3140538 w 3140538"/>
              <a:gd name="connsiteY2" fmla="*/ 1799713 h 1799713"/>
              <a:gd name="connsiteX3" fmla="*/ 0 w 3140538"/>
              <a:gd name="connsiteY3" fmla="*/ 0 h 1799713"/>
              <a:gd name="connsiteX0" fmla="*/ 0 w 3126890"/>
              <a:gd name="connsiteY0" fmla="*/ 0 h 1786065"/>
              <a:gd name="connsiteX1" fmla="*/ 1040202 w 3126890"/>
              <a:gd name="connsiteY1" fmla="*/ 1773715 h 1786065"/>
              <a:gd name="connsiteX2" fmla="*/ 3126890 w 3126890"/>
              <a:gd name="connsiteY2" fmla="*/ 1786065 h 1786065"/>
              <a:gd name="connsiteX3" fmla="*/ 0 w 3126890"/>
              <a:gd name="connsiteY3" fmla="*/ 0 h 1786065"/>
              <a:gd name="connsiteX0" fmla="*/ 0 w 3113242"/>
              <a:gd name="connsiteY0" fmla="*/ 0 h 1782653"/>
              <a:gd name="connsiteX1" fmla="*/ 1026554 w 3113242"/>
              <a:gd name="connsiteY1" fmla="*/ 1770303 h 1782653"/>
              <a:gd name="connsiteX2" fmla="*/ 3113242 w 3113242"/>
              <a:gd name="connsiteY2" fmla="*/ 1782653 h 1782653"/>
              <a:gd name="connsiteX3" fmla="*/ 0 w 3113242"/>
              <a:gd name="connsiteY3" fmla="*/ 0 h 1782653"/>
              <a:gd name="connsiteX0" fmla="*/ 0 w 3123478"/>
              <a:gd name="connsiteY0" fmla="*/ 0 h 1782653"/>
              <a:gd name="connsiteX1" fmla="*/ 1036790 w 3123478"/>
              <a:gd name="connsiteY1" fmla="*/ 1770303 h 1782653"/>
              <a:gd name="connsiteX2" fmla="*/ 3123478 w 3123478"/>
              <a:gd name="connsiteY2" fmla="*/ 1782653 h 1782653"/>
              <a:gd name="connsiteX3" fmla="*/ 0 w 3123478"/>
              <a:gd name="connsiteY3" fmla="*/ 0 h 1782653"/>
              <a:gd name="connsiteX0" fmla="*/ 0 w 3109830"/>
              <a:gd name="connsiteY0" fmla="*/ 0 h 1782653"/>
              <a:gd name="connsiteX1" fmla="*/ 1036790 w 3109830"/>
              <a:gd name="connsiteY1" fmla="*/ 1770303 h 1782653"/>
              <a:gd name="connsiteX2" fmla="*/ 3109830 w 3109830"/>
              <a:gd name="connsiteY2" fmla="*/ 1782653 h 1782653"/>
              <a:gd name="connsiteX3" fmla="*/ 0 w 3109830"/>
              <a:gd name="connsiteY3" fmla="*/ 0 h 1782653"/>
              <a:gd name="connsiteX0" fmla="*/ 0 w 3120462"/>
              <a:gd name="connsiteY0" fmla="*/ 0 h 1793286"/>
              <a:gd name="connsiteX1" fmla="*/ 1047422 w 3120462"/>
              <a:gd name="connsiteY1" fmla="*/ 1780936 h 1793286"/>
              <a:gd name="connsiteX2" fmla="*/ 3120462 w 3120462"/>
              <a:gd name="connsiteY2" fmla="*/ 1793286 h 1793286"/>
              <a:gd name="connsiteX3" fmla="*/ 0 w 3120462"/>
              <a:gd name="connsiteY3" fmla="*/ 0 h 179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462" h="1793286">
                <a:moveTo>
                  <a:pt x="0" y="0"/>
                </a:moveTo>
                <a:lnTo>
                  <a:pt x="1047422" y="1780936"/>
                </a:lnTo>
                <a:lnTo>
                  <a:pt x="3120462" y="179328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9000">
                <a:srgbClr val="003CE6"/>
              </a:gs>
              <a:gs pos="94000">
                <a:srgbClr val="00C8E6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76" name="Freeform 175"/>
          <p:cNvSpPr/>
          <p:nvPr userDrawn="1"/>
        </p:nvSpPr>
        <p:spPr>
          <a:xfrm>
            <a:off x="-3295" y="1769807"/>
            <a:ext cx="1407341" cy="5098422"/>
          </a:xfrm>
          <a:custGeom>
            <a:avLst/>
            <a:gdLst>
              <a:gd name="connsiteX0" fmla="*/ 1026488 w 1398147"/>
              <a:gd name="connsiteY0" fmla="*/ 0 h 5073445"/>
              <a:gd name="connsiteX1" fmla="*/ 1398147 w 1398147"/>
              <a:gd name="connsiteY1" fmla="*/ 1875995 h 5073445"/>
              <a:gd name="connsiteX2" fmla="*/ 0 w 1398147"/>
              <a:gd name="connsiteY2" fmla="*/ 5073445 h 5073445"/>
              <a:gd name="connsiteX3" fmla="*/ 1026488 w 1398147"/>
              <a:gd name="connsiteY3" fmla="*/ 0 h 5073445"/>
              <a:gd name="connsiteX0" fmla="*/ 1032388 w 1398147"/>
              <a:gd name="connsiteY0" fmla="*/ 0 h 5055747"/>
              <a:gd name="connsiteX1" fmla="*/ 1398147 w 1398147"/>
              <a:gd name="connsiteY1" fmla="*/ 1858297 h 5055747"/>
              <a:gd name="connsiteX2" fmla="*/ 0 w 1398147"/>
              <a:gd name="connsiteY2" fmla="*/ 5055747 h 5055747"/>
              <a:gd name="connsiteX3" fmla="*/ 1032388 w 1398147"/>
              <a:gd name="connsiteY3" fmla="*/ 0 h 5055747"/>
              <a:gd name="connsiteX0" fmla="*/ 1032388 w 1398147"/>
              <a:gd name="connsiteY0" fmla="*/ 0 h 5061646"/>
              <a:gd name="connsiteX1" fmla="*/ 1398147 w 1398147"/>
              <a:gd name="connsiteY1" fmla="*/ 1864196 h 5061646"/>
              <a:gd name="connsiteX2" fmla="*/ 0 w 1398147"/>
              <a:gd name="connsiteY2" fmla="*/ 5061646 h 5061646"/>
              <a:gd name="connsiteX3" fmla="*/ 1032388 w 1398147"/>
              <a:gd name="connsiteY3" fmla="*/ 0 h 5061646"/>
              <a:gd name="connsiteX0" fmla="*/ 1032388 w 1398147"/>
              <a:gd name="connsiteY0" fmla="*/ 0 h 5079344"/>
              <a:gd name="connsiteX1" fmla="*/ 1398147 w 1398147"/>
              <a:gd name="connsiteY1" fmla="*/ 1881894 h 5079344"/>
              <a:gd name="connsiteX2" fmla="*/ 0 w 1398147"/>
              <a:gd name="connsiteY2" fmla="*/ 5079344 h 5079344"/>
              <a:gd name="connsiteX3" fmla="*/ 1032388 w 1398147"/>
              <a:gd name="connsiteY3" fmla="*/ 0 h 5079344"/>
              <a:gd name="connsiteX0" fmla="*/ 1032388 w 1398147"/>
              <a:gd name="connsiteY0" fmla="*/ 0 h 5089936"/>
              <a:gd name="connsiteX1" fmla="*/ 1398147 w 1398147"/>
              <a:gd name="connsiteY1" fmla="*/ 1881894 h 5089936"/>
              <a:gd name="connsiteX2" fmla="*/ 0 w 1398147"/>
              <a:gd name="connsiteY2" fmla="*/ 5089936 h 5089936"/>
              <a:gd name="connsiteX3" fmla="*/ 1032388 w 1398147"/>
              <a:gd name="connsiteY3" fmla="*/ 0 h 5089936"/>
              <a:gd name="connsiteX0" fmla="*/ 1039450 w 1405209"/>
              <a:gd name="connsiteY0" fmla="*/ 0 h 5089936"/>
              <a:gd name="connsiteX1" fmla="*/ 1405209 w 1405209"/>
              <a:gd name="connsiteY1" fmla="*/ 1881894 h 5089936"/>
              <a:gd name="connsiteX2" fmla="*/ 0 w 1405209"/>
              <a:gd name="connsiteY2" fmla="*/ 5089936 h 5089936"/>
              <a:gd name="connsiteX3" fmla="*/ 1039450 w 1405209"/>
              <a:gd name="connsiteY3" fmla="*/ 0 h 5089936"/>
              <a:gd name="connsiteX0" fmla="*/ 1039450 w 1405209"/>
              <a:gd name="connsiteY0" fmla="*/ 0 h 5089936"/>
              <a:gd name="connsiteX1" fmla="*/ 1405209 w 1405209"/>
              <a:gd name="connsiteY1" fmla="*/ 1891419 h 5089936"/>
              <a:gd name="connsiteX2" fmla="*/ 0 w 1405209"/>
              <a:gd name="connsiteY2" fmla="*/ 5089936 h 5089936"/>
              <a:gd name="connsiteX3" fmla="*/ 1039450 w 1405209"/>
              <a:gd name="connsiteY3" fmla="*/ 0 h 5089936"/>
              <a:gd name="connsiteX0" fmla="*/ 1039450 w 1405209"/>
              <a:gd name="connsiteY0" fmla="*/ 0 h 5089936"/>
              <a:gd name="connsiteX1" fmla="*/ 1405209 w 1405209"/>
              <a:gd name="connsiteY1" fmla="*/ 1891419 h 5089936"/>
              <a:gd name="connsiteX2" fmla="*/ 0 w 1405209"/>
              <a:gd name="connsiteY2" fmla="*/ 5089936 h 5089936"/>
              <a:gd name="connsiteX3" fmla="*/ 8890 w 1405209"/>
              <a:gd name="connsiteY3" fmla="*/ 5081754 h 5089936"/>
              <a:gd name="connsiteX4" fmla="*/ 1039450 w 1405209"/>
              <a:gd name="connsiteY4" fmla="*/ 0 h 5089936"/>
              <a:gd name="connsiteX0" fmla="*/ 1041582 w 1407341"/>
              <a:gd name="connsiteY0" fmla="*/ 0 h 5098422"/>
              <a:gd name="connsiteX1" fmla="*/ 1407341 w 1407341"/>
              <a:gd name="connsiteY1" fmla="*/ 1891419 h 5098422"/>
              <a:gd name="connsiteX2" fmla="*/ 2132 w 1407341"/>
              <a:gd name="connsiteY2" fmla="*/ 5089936 h 5098422"/>
              <a:gd name="connsiteX3" fmla="*/ 719 w 1407341"/>
              <a:gd name="connsiteY3" fmla="*/ 5097208 h 5098422"/>
              <a:gd name="connsiteX4" fmla="*/ 1041582 w 1407341"/>
              <a:gd name="connsiteY4" fmla="*/ 0 h 5098422"/>
              <a:gd name="connsiteX0" fmla="*/ 1034758 w 1407341"/>
              <a:gd name="connsiteY0" fmla="*/ 0 h 5098422"/>
              <a:gd name="connsiteX1" fmla="*/ 1407341 w 1407341"/>
              <a:gd name="connsiteY1" fmla="*/ 1891419 h 5098422"/>
              <a:gd name="connsiteX2" fmla="*/ 2132 w 1407341"/>
              <a:gd name="connsiteY2" fmla="*/ 5089936 h 5098422"/>
              <a:gd name="connsiteX3" fmla="*/ 719 w 1407341"/>
              <a:gd name="connsiteY3" fmla="*/ 5097208 h 5098422"/>
              <a:gd name="connsiteX4" fmla="*/ 1034758 w 1407341"/>
              <a:gd name="connsiteY4" fmla="*/ 0 h 509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7341" h="5098422">
                <a:moveTo>
                  <a:pt x="1034758" y="0"/>
                </a:moveTo>
                <a:lnTo>
                  <a:pt x="1407341" y="1891419"/>
                </a:lnTo>
                <a:lnTo>
                  <a:pt x="2132" y="5089936"/>
                </a:lnTo>
                <a:cubicBezTo>
                  <a:pt x="5095" y="5083774"/>
                  <a:pt x="-2244" y="5103370"/>
                  <a:pt x="719" y="5097208"/>
                </a:cubicBezTo>
                <a:lnTo>
                  <a:pt x="1034758" y="0"/>
                </a:lnTo>
                <a:close/>
              </a:path>
            </a:pathLst>
          </a:custGeom>
          <a:gradFill>
            <a:gsLst>
              <a:gs pos="15000">
                <a:srgbClr val="003CE6"/>
              </a:gs>
              <a:gs pos="76000">
                <a:srgbClr val="00C8E6"/>
              </a:gs>
            </a:gsLst>
            <a:lin ang="60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77" name="Freeform 176"/>
          <p:cNvSpPr/>
          <p:nvPr userDrawn="1"/>
        </p:nvSpPr>
        <p:spPr>
          <a:xfrm>
            <a:off x="8694845" y="2426110"/>
            <a:ext cx="2293341" cy="4440419"/>
          </a:xfrm>
          <a:custGeom>
            <a:avLst/>
            <a:gdLst>
              <a:gd name="connsiteX0" fmla="*/ 958645 w 2263877"/>
              <a:gd name="connsiteY0" fmla="*/ 0 h 4424516"/>
              <a:gd name="connsiteX1" fmla="*/ 2263877 w 2263877"/>
              <a:gd name="connsiteY1" fmla="*/ 1393722 h 4424516"/>
              <a:gd name="connsiteX2" fmla="*/ 0 w 2263877"/>
              <a:gd name="connsiteY2" fmla="*/ 4424516 h 4424516"/>
              <a:gd name="connsiteX3" fmla="*/ 958645 w 2263877"/>
              <a:gd name="connsiteY3" fmla="*/ 0 h 4424516"/>
              <a:gd name="connsiteX0" fmla="*/ 958645 w 2269487"/>
              <a:gd name="connsiteY0" fmla="*/ 0 h 4424516"/>
              <a:gd name="connsiteX1" fmla="*/ 2269487 w 2269487"/>
              <a:gd name="connsiteY1" fmla="*/ 1388112 h 4424516"/>
              <a:gd name="connsiteX2" fmla="*/ 0 w 2269487"/>
              <a:gd name="connsiteY2" fmla="*/ 4424516 h 4424516"/>
              <a:gd name="connsiteX3" fmla="*/ 958645 w 2269487"/>
              <a:gd name="connsiteY3" fmla="*/ 0 h 4424516"/>
              <a:gd name="connsiteX0" fmla="*/ 982499 w 2293341"/>
              <a:gd name="connsiteY0" fmla="*/ 0 h 4440419"/>
              <a:gd name="connsiteX1" fmla="*/ 2293341 w 2293341"/>
              <a:gd name="connsiteY1" fmla="*/ 1388112 h 4440419"/>
              <a:gd name="connsiteX2" fmla="*/ 0 w 2293341"/>
              <a:gd name="connsiteY2" fmla="*/ 4440419 h 4440419"/>
              <a:gd name="connsiteX3" fmla="*/ 982499 w 2293341"/>
              <a:gd name="connsiteY3" fmla="*/ 0 h 444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3341" h="4440419">
                <a:moveTo>
                  <a:pt x="982499" y="0"/>
                </a:moveTo>
                <a:lnTo>
                  <a:pt x="2293341" y="1388112"/>
                </a:lnTo>
                <a:lnTo>
                  <a:pt x="0" y="4440419"/>
                </a:lnTo>
                <a:lnTo>
                  <a:pt x="982499" y="0"/>
                </a:lnTo>
                <a:close/>
              </a:path>
            </a:pathLst>
          </a:custGeom>
          <a:gradFill>
            <a:gsLst>
              <a:gs pos="34000">
                <a:srgbClr val="003CE6"/>
              </a:gs>
              <a:gs pos="100000">
                <a:srgbClr val="00C8E6"/>
              </a:gs>
            </a:gsLst>
            <a:lin ang="18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78" name="Freeform 177"/>
          <p:cNvSpPr/>
          <p:nvPr userDrawn="1"/>
        </p:nvSpPr>
        <p:spPr>
          <a:xfrm>
            <a:off x="9669015" y="1094096"/>
            <a:ext cx="2522985" cy="2734954"/>
          </a:xfrm>
          <a:custGeom>
            <a:avLst/>
            <a:gdLst>
              <a:gd name="connsiteX0" fmla="*/ 2481262 w 2481262"/>
              <a:gd name="connsiteY0" fmla="*/ 0 h 2762250"/>
              <a:gd name="connsiteX1" fmla="*/ 0 w 2481262"/>
              <a:gd name="connsiteY1" fmla="*/ 1371600 h 2762250"/>
              <a:gd name="connsiteX2" fmla="*/ 1309687 w 2481262"/>
              <a:gd name="connsiteY2" fmla="*/ 2762250 h 2762250"/>
              <a:gd name="connsiteX3" fmla="*/ 2481262 w 2481262"/>
              <a:gd name="connsiteY3" fmla="*/ 0 h 2762250"/>
              <a:gd name="connsiteX0" fmla="*/ 2481262 w 2481262"/>
              <a:gd name="connsiteY0" fmla="*/ 0 h 2762250"/>
              <a:gd name="connsiteX1" fmla="*/ 0 w 2481262"/>
              <a:gd name="connsiteY1" fmla="*/ 1371600 h 2762250"/>
              <a:gd name="connsiteX2" fmla="*/ 1292857 w 2481262"/>
              <a:gd name="connsiteY2" fmla="*/ 2762250 h 2762250"/>
              <a:gd name="connsiteX3" fmla="*/ 2481262 w 2481262"/>
              <a:gd name="connsiteY3" fmla="*/ 0 h 2762250"/>
              <a:gd name="connsiteX0" fmla="*/ 2509311 w 2509311"/>
              <a:gd name="connsiteY0" fmla="*/ 0 h 2762250"/>
              <a:gd name="connsiteX1" fmla="*/ 0 w 2509311"/>
              <a:gd name="connsiteY1" fmla="*/ 1354771 h 2762250"/>
              <a:gd name="connsiteX2" fmla="*/ 1320906 w 2509311"/>
              <a:gd name="connsiteY2" fmla="*/ 2762250 h 2762250"/>
              <a:gd name="connsiteX3" fmla="*/ 2509311 w 2509311"/>
              <a:gd name="connsiteY3" fmla="*/ 0 h 2762250"/>
              <a:gd name="connsiteX0" fmla="*/ 2519943 w 2519943"/>
              <a:gd name="connsiteY0" fmla="*/ 0 h 2762250"/>
              <a:gd name="connsiteX1" fmla="*/ 0 w 2519943"/>
              <a:gd name="connsiteY1" fmla="*/ 1354771 h 2762250"/>
              <a:gd name="connsiteX2" fmla="*/ 1320906 w 2519943"/>
              <a:gd name="connsiteY2" fmla="*/ 2762250 h 2762250"/>
              <a:gd name="connsiteX3" fmla="*/ 2519943 w 2519943"/>
              <a:gd name="connsiteY3" fmla="*/ 0 h 2762250"/>
              <a:gd name="connsiteX0" fmla="*/ 2530575 w 2530575"/>
              <a:gd name="connsiteY0" fmla="*/ 0 h 2762250"/>
              <a:gd name="connsiteX1" fmla="*/ 0 w 2530575"/>
              <a:gd name="connsiteY1" fmla="*/ 1354771 h 2762250"/>
              <a:gd name="connsiteX2" fmla="*/ 1320906 w 2530575"/>
              <a:gd name="connsiteY2" fmla="*/ 2762250 h 2762250"/>
              <a:gd name="connsiteX3" fmla="*/ 2530575 w 2530575"/>
              <a:gd name="connsiteY3" fmla="*/ 0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0575" h="2762250">
                <a:moveTo>
                  <a:pt x="2530575" y="0"/>
                </a:moveTo>
                <a:lnTo>
                  <a:pt x="0" y="1354771"/>
                </a:lnTo>
                <a:lnTo>
                  <a:pt x="1320906" y="2762250"/>
                </a:lnTo>
                <a:lnTo>
                  <a:pt x="2530575" y="0"/>
                </a:lnTo>
                <a:close/>
              </a:path>
            </a:pathLst>
          </a:custGeom>
          <a:gradFill>
            <a:gsLst>
              <a:gs pos="21000">
                <a:srgbClr val="00C8E6"/>
              </a:gs>
              <a:gs pos="100000">
                <a:srgbClr val="003CE6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79" name="Freeform 178"/>
          <p:cNvSpPr/>
          <p:nvPr userDrawn="1"/>
        </p:nvSpPr>
        <p:spPr>
          <a:xfrm>
            <a:off x="3317358" y="-5316"/>
            <a:ext cx="4354033" cy="1222744"/>
          </a:xfrm>
          <a:custGeom>
            <a:avLst/>
            <a:gdLst>
              <a:gd name="connsiteX0" fmla="*/ 0 w 4354033"/>
              <a:gd name="connsiteY0" fmla="*/ 0 h 1217428"/>
              <a:gd name="connsiteX1" fmla="*/ 3067493 w 4354033"/>
              <a:gd name="connsiteY1" fmla="*/ 10632 h 1217428"/>
              <a:gd name="connsiteX2" fmla="*/ 4354033 w 4354033"/>
              <a:gd name="connsiteY2" fmla="*/ 1217428 h 1217428"/>
              <a:gd name="connsiteX3" fmla="*/ 0 w 4354033"/>
              <a:gd name="connsiteY3" fmla="*/ 0 h 1217428"/>
              <a:gd name="connsiteX0" fmla="*/ 0 w 4354033"/>
              <a:gd name="connsiteY0" fmla="*/ 0 h 1217428"/>
              <a:gd name="connsiteX1" fmla="*/ 3088758 w 4354033"/>
              <a:gd name="connsiteY1" fmla="*/ 10632 h 1217428"/>
              <a:gd name="connsiteX2" fmla="*/ 4354033 w 4354033"/>
              <a:gd name="connsiteY2" fmla="*/ 1217428 h 1217428"/>
              <a:gd name="connsiteX3" fmla="*/ 0 w 4354033"/>
              <a:gd name="connsiteY3" fmla="*/ 0 h 1217428"/>
              <a:gd name="connsiteX0" fmla="*/ 0 w 4375298"/>
              <a:gd name="connsiteY0" fmla="*/ 0 h 1217428"/>
              <a:gd name="connsiteX1" fmla="*/ 3088758 w 4375298"/>
              <a:gd name="connsiteY1" fmla="*/ 10632 h 1217428"/>
              <a:gd name="connsiteX2" fmla="*/ 4375298 w 4375298"/>
              <a:gd name="connsiteY2" fmla="*/ 1217428 h 1217428"/>
              <a:gd name="connsiteX3" fmla="*/ 0 w 4375298"/>
              <a:gd name="connsiteY3" fmla="*/ 0 h 1217428"/>
              <a:gd name="connsiteX0" fmla="*/ 0 w 4364666"/>
              <a:gd name="connsiteY0" fmla="*/ 0 h 1217428"/>
              <a:gd name="connsiteX1" fmla="*/ 3088758 w 4364666"/>
              <a:gd name="connsiteY1" fmla="*/ 10632 h 1217428"/>
              <a:gd name="connsiteX2" fmla="*/ 4364666 w 4364666"/>
              <a:gd name="connsiteY2" fmla="*/ 1217428 h 1217428"/>
              <a:gd name="connsiteX3" fmla="*/ 0 w 4364666"/>
              <a:gd name="connsiteY3" fmla="*/ 0 h 1217428"/>
              <a:gd name="connsiteX0" fmla="*/ 0 w 4354033"/>
              <a:gd name="connsiteY0" fmla="*/ 0 h 1222744"/>
              <a:gd name="connsiteX1" fmla="*/ 3088758 w 4354033"/>
              <a:gd name="connsiteY1" fmla="*/ 10632 h 1222744"/>
              <a:gd name="connsiteX2" fmla="*/ 4354033 w 4354033"/>
              <a:gd name="connsiteY2" fmla="*/ 1222744 h 1222744"/>
              <a:gd name="connsiteX3" fmla="*/ 0 w 4354033"/>
              <a:gd name="connsiteY3" fmla="*/ 0 h 1222744"/>
              <a:gd name="connsiteX0" fmla="*/ 0 w 4354033"/>
              <a:gd name="connsiteY0" fmla="*/ 5317 h 1228061"/>
              <a:gd name="connsiteX1" fmla="*/ 3083442 w 4354033"/>
              <a:gd name="connsiteY1" fmla="*/ 0 h 1228061"/>
              <a:gd name="connsiteX2" fmla="*/ 4354033 w 4354033"/>
              <a:gd name="connsiteY2" fmla="*/ 1228061 h 1228061"/>
              <a:gd name="connsiteX3" fmla="*/ 0 w 4354033"/>
              <a:gd name="connsiteY3" fmla="*/ 5317 h 1228061"/>
              <a:gd name="connsiteX0" fmla="*/ 0 w 4354033"/>
              <a:gd name="connsiteY0" fmla="*/ 0 h 1222744"/>
              <a:gd name="connsiteX1" fmla="*/ 3094074 w 4354033"/>
              <a:gd name="connsiteY1" fmla="*/ 5315 h 1222744"/>
              <a:gd name="connsiteX2" fmla="*/ 4354033 w 4354033"/>
              <a:gd name="connsiteY2" fmla="*/ 1222744 h 1222744"/>
              <a:gd name="connsiteX3" fmla="*/ 0 w 4354033"/>
              <a:gd name="connsiteY3" fmla="*/ 0 h 122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4033" h="1222744">
                <a:moveTo>
                  <a:pt x="0" y="0"/>
                </a:moveTo>
                <a:lnTo>
                  <a:pt x="3094074" y="5315"/>
                </a:lnTo>
                <a:lnTo>
                  <a:pt x="4354033" y="122274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03CE6"/>
              </a:gs>
              <a:gs pos="44000">
                <a:srgbClr val="00C8E6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80" name="Freeform 179"/>
          <p:cNvSpPr/>
          <p:nvPr userDrawn="1"/>
        </p:nvSpPr>
        <p:spPr>
          <a:xfrm>
            <a:off x="8690615" y="3783805"/>
            <a:ext cx="2797640" cy="3086077"/>
          </a:xfrm>
          <a:custGeom>
            <a:avLst/>
            <a:gdLst>
              <a:gd name="connsiteX0" fmla="*/ 2270113 w 2753791"/>
              <a:gd name="connsiteY0" fmla="*/ 0 h 3029171"/>
              <a:gd name="connsiteX1" fmla="*/ 0 w 2753791"/>
              <a:gd name="connsiteY1" fmla="*/ 3025640 h 3029171"/>
              <a:gd name="connsiteX2" fmla="*/ 2753791 w 2753791"/>
              <a:gd name="connsiteY2" fmla="*/ 3029171 h 3029171"/>
              <a:gd name="connsiteX3" fmla="*/ 2270113 w 2753791"/>
              <a:gd name="connsiteY3" fmla="*/ 0 h 3029171"/>
              <a:gd name="connsiteX0" fmla="*/ 2247810 w 2753791"/>
              <a:gd name="connsiteY0" fmla="*/ 0 h 3073776"/>
              <a:gd name="connsiteX1" fmla="*/ 0 w 2753791"/>
              <a:gd name="connsiteY1" fmla="*/ 3070245 h 3073776"/>
              <a:gd name="connsiteX2" fmla="*/ 2753791 w 2753791"/>
              <a:gd name="connsiteY2" fmla="*/ 3073776 h 3073776"/>
              <a:gd name="connsiteX3" fmla="*/ 2247810 w 2753791"/>
              <a:gd name="connsiteY3" fmla="*/ 0 h 3073776"/>
              <a:gd name="connsiteX0" fmla="*/ 2311420 w 2817401"/>
              <a:gd name="connsiteY0" fmla="*/ 0 h 3073776"/>
              <a:gd name="connsiteX1" fmla="*/ 0 w 2817401"/>
              <a:gd name="connsiteY1" fmla="*/ 3062294 h 3073776"/>
              <a:gd name="connsiteX2" fmla="*/ 2817401 w 2817401"/>
              <a:gd name="connsiteY2" fmla="*/ 3073776 h 3073776"/>
              <a:gd name="connsiteX3" fmla="*/ 2311420 w 2817401"/>
              <a:gd name="connsiteY3" fmla="*/ 0 h 3073776"/>
              <a:gd name="connsiteX0" fmla="*/ 2311420 w 2817401"/>
              <a:gd name="connsiteY0" fmla="*/ 0 h 3089589"/>
              <a:gd name="connsiteX1" fmla="*/ 0 w 2817401"/>
              <a:gd name="connsiteY1" fmla="*/ 3089589 h 3089589"/>
              <a:gd name="connsiteX2" fmla="*/ 2817401 w 2817401"/>
              <a:gd name="connsiteY2" fmla="*/ 3073776 h 3089589"/>
              <a:gd name="connsiteX3" fmla="*/ 2311420 w 2817401"/>
              <a:gd name="connsiteY3" fmla="*/ 0 h 3089589"/>
              <a:gd name="connsiteX0" fmla="*/ 2306657 w 2812638"/>
              <a:gd name="connsiteY0" fmla="*/ 0 h 3089589"/>
              <a:gd name="connsiteX1" fmla="*/ 0 w 2812638"/>
              <a:gd name="connsiteY1" fmla="*/ 3089589 h 3089589"/>
              <a:gd name="connsiteX2" fmla="*/ 2812638 w 2812638"/>
              <a:gd name="connsiteY2" fmla="*/ 3073776 h 3089589"/>
              <a:gd name="connsiteX3" fmla="*/ 2306657 w 2812638"/>
              <a:gd name="connsiteY3" fmla="*/ 0 h 3089589"/>
              <a:gd name="connsiteX0" fmla="*/ 2306657 w 2812638"/>
              <a:gd name="connsiteY0" fmla="*/ 0 h 3084826"/>
              <a:gd name="connsiteX1" fmla="*/ 0 w 2812638"/>
              <a:gd name="connsiteY1" fmla="*/ 3084826 h 3084826"/>
              <a:gd name="connsiteX2" fmla="*/ 2812638 w 2812638"/>
              <a:gd name="connsiteY2" fmla="*/ 3073776 h 3084826"/>
              <a:gd name="connsiteX3" fmla="*/ 2306657 w 2812638"/>
              <a:gd name="connsiteY3" fmla="*/ 0 h 3084826"/>
              <a:gd name="connsiteX0" fmla="*/ 2292370 w 2798351"/>
              <a:gd name="connsiteY0" fmla="*/ 0 h 3084826"/>
              <a:gd name="connsiteX1" fmla="*/ 0 w 2798351"/>
              <a:gd name="connsiteY1" fmla="*/ 3084826 h 3084826"/>
              <a:gd name="connsiteX2" fmla="*/ 2798351 w 2798351"/>
              <a:gd name="connsiteY2" fmla="*/ 3073776 h 3084826"/>
              <a:gd name="connsiteX3" fmla="*/ 2292370 w 2798351"/>
              <a:gd name="connsiteY3" fmla="*/ 0 h 3084826"/>
              <a:gd name="connsiteX0" fmla="*/ 2298720 w 2804701"/>
              <a:gd name="connsiteY0" fmla="*/ 0 h 3084826"/>
              <a:gd name="connsiteX1" fmla="*/ 0 w 2804701"/>
              <a:gd name="connsiteY1" fmla="*/ 3084826 h 3084826"/>
              <a:gd name="connsiteX2" fmla="*/ 2804701 w 2804701"/>
              <a:gd name="connsiteY2" fmla="*/ 3073776 h 3084826"/>
              <a:gd name="connsiteX3" fmla="*/ 2298720 w 2804701"/>
              <a:gd name="connsiteY3" fmla="*/ 0 h 3084826"/>
              <a:gd name="connsiteX0" fmla="*/ 2298720 w 2804701"/>
              <a:gd name="connsiteY0" fmla="*/ 0 h 3084826"/>
              <a:gd name="connsiteX1" fmla="*/ 0 w 2804701"/>
              <a:gd name="connsiteY1" fmla="*/ 3084826 h 3084826"/>
              <a:gd name="connsiteX2" fmla="*/ 2804701 w 2804701"/>
              <a:gd name="connsiteY2" fmla="*/ 3073776 h 3084826"/>
              <a:gd name="connsiteX3" fmla="*/ 2298720 w 2804701"/>
              <a:gd name="connsiteY3" fmla="*/ 0 h 3084826"/>
              <a:gd name="connsiteX0" fmla="*/ 2311420 w 2804701"/>
              <a:gd name="connsiteY0" fmla="*/ 0 h 3084826"/>
              <a:gd name="connsiteX1" fmla="*/ 0 w 2804701"/>
              <a:gd name="connsiteY1" fmla="*/ 3084826 h 3084826"/>
              <a:gd name="connsiteX2" fmla="*/ 2804701 w 2804701"/>
              <a:gd name="connsiteY2" fmla="*/ 3073776 h 3084826"/>
              <a:gd name="connsiteX3" fmla="*/ 2311420 w 2804701"/>
              <a:gd name="connsiteY3" fmla="*/ 0 h 3084826"/>
              <a:gd name="connsiteX0" fmla="*/ 2311420 w 2804701"/>
              <a:gd name="connsiteY0" fmla="*/ 0 h 3087424"/>
              <a:gd name="connsiteX1" fmla="*/ 0 w 2804701"/>
              <a:gd name="connsiteY1" fmla="*/ 3084826 h 3087424"/>
              <a:gd name="connsiteX2" fmla="*/ 2804701 w 2804701"/>
              <a:gd name="connsiteY2" fmla="*/ 3087424 h 3087424"/>
              <a:gd name="connsiteX3" fmla="*/ 2311420 w 2804701"/>
              <a:gd name="connsiteY3" fmla="*/ 0 h 3087424"/>
              <a:gd name="connsiteX0" fmla="*/ 2311420 w 2818349"/>
              <a:gd name="connsiteY0" fmla="*/ 0 h 3087424"/>
              <a:gd name="connsiteX1" fmla="*/ 0 w 2818349"/>
              <a:gd name="connsiteY1" fmla="*/ 3084826 h 3087424"/>
              <a:gd name="connsiteX2" fmla="*/ 2818349 w 2818349"/>
              <a:gd name="connsiteY2" fmla="*/ 3087424 h 3087424"/>
              <a:gd name="connsiteX3" fmla="*/ 2311420 w 2818349"/>
              <a:gd name="connsiteY3" fmla="*/ 0 h 308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8349" h="3087424">
                <a:moveTo>
                  <a:pt x="2311420" y="0"/>
                </a:moveTo>
                <a:lnTo>
                  <a:pt x="0" y="3084826"/>
                </a:lnTo>
                <a:lnTo>
                  <a:pt x="2818349" y="3087424"/>
                </a:lnTo>
                <a:lnTo>
                  <a:pt x="2311420" y="0"/>
                </a:lnTo>
                <a:close/>
              </a:path>
            </a:pathLst>
          </a:custGeom>
          <a:gradFill>
            <a:gsLst>
              <a:gs pos="11000">
                <a:srgbClr val="003CE6"/>
              </a:gs>
              <a:gs pos="78000">
                <a:srgbClr val="00C8E6"/>
              </a:gs>
            </a:gsLst>
            <a:lin ang="8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81" name="Freeform 180"/>
          <p:cNvSpPr/>
          <p:nvPr userDrawn="1"/>
        </p:nvSpPr>
        <p:spPr>
          <a:xfrm>
            <a:off x="7660347" y="1094096"/>
            <a:ext cx="4531653" cy="1344304"/>
          </a:xfrm>
          <a:custGeom>
            <a:avLst/>
            <a:gdLst>
              <a:gd name="connsiteX0" fmla="*/ 0 w 4533900"/>
              <a:gd name="connsiteY0" fmla="*/ 142875 h 1371600"/>
              <a:gd name="connsiteX1" fmla="*/ 4533900 w 4533900"/>
              <a:gd name="connsiteY1" fmla="*/ 0 h 1371600"/>
              <a:gd name="connsiteX2" fmla="*/ 2043113 w 4533900"/>
              <a:gd name="connsiteY2" fmla="*/ 1371600 h 1371600"/>
              <a:gd name="connsiteX3" fmla="*/ 0 w 4533900"/>
              <a:gd name="connsiteY3" fmla="*/ 142875 h 1371600"/>
              <a:gd name="connsiteX0" fmla="*/ 0 w 4533900"/>
              <a:gd name="connsiteY0" fmla="*/ 142875 h 1371600"/>
              <a:gd name="connsiteX1" fmla="*/ 4533900 w 4533900"/>
              <a:gd name="connsiteY1" fmla="*/ 0 h 1371600"/>
              <a:gd name="connsiteX2" fmla="*/ 2021848 w 4533900"/>
              <a:gd name="connsiteY2" fmla="*/ 1371600 h 1371600"/>
              <a:gd name="connsiteX3" fmla="*/ 0 w 4533900"/>
              <a:gd name="connsiteY3" fmla="*/ 142875 h 1371600"/>
              <a:gd name="connsiteX0" fmla="*/ 0 w 4544532"/>
              <a:gd name="connsiteY0" fmla="*/ 153508 h 1371600"/>
              <a:gd name="connsiteX1" fmla="*/ 4544532 w 4544532"/>
              <a:gd name="connsiteY1" fmla="*/ 0 h 1371600"/>
              <a:gd name="connsiteX2" fmla="*/ 2032480 w 4544532"/>
              <a:gd name="connsiteY2" fmla="*/ 1371600 h 1371600"/>
              <a:gd name="connsiteX3" fmla="*/ 0 w 4544532"/>
              <a:gd name="connsiteY3" fmla="*/ 153508 h 1371600"/>
              <a:gd name="connsiteX0" fmla="*/ 0 w 4544532"/>
              <a:gd name="connsiteY0" fmla="*/ 142875 h 1371600"/>
              <a:gd name="connsiteX1" fmla="*/ 4544532 w 4544532"/>
              <a:gd name="connsiteY1" fmla="*/ 0 h 1371600"/>
              <a:gd name="connsiteX2" fmla="*/ 2032480 w 4544532"/>
              <a:gd name="connsiteY2" fmla="*/ 1371600 h 1371600"/>
              <a:gd name="connsiteX3" fmla="*/ 0 w 4544532"/>
              <a:gd name="connsiteY3" fmla="*/ 142875 h 1371600"/>
              <a:gd name="connsiteX0" fmla="*/ 0 w 4536805"/>
              <a:gd name="connsiteY0" fmla="*/ 148026 h 1371600"/>
              <a:gd name="connsiteX1" fmla="*/ 4536805 w 4536805"/>
              <a:gd name="connsiteY1" fmla="*/ 0 h 1371600"/>
              <a:gd name="connsiteX2" fmla="*/ 2024753 w 4536805"/>
              <a:gd name="connsiteY2" fmla="*/ 1371600 h 1371600"/>
              <a:gd name="connsiteX3" fmla="*/ 0 w 4536805"/>
              <a:gd name="connsiteY3" fmla="*/ 148026 h 1371600"/>
              <a:gd name="connsiteX0" fmla="*/ 0 w 4531653"/>
              <a:gd name="connsiteY0" fmla="*/ 142874 h 1371600"/>
              <a:gd name="connsiteX1" fmla="*/ 4531653 w 4531653"/>
              <a:gd name="connsiteY1" fmla="*/ 0 h 1371600"/>
              <a:gd name="connsiteX2" fmla="*/ 2019601 w 4531653"/>
              <a:gd name="connsiteY2" fmla="*/ 1371600 h 1371600"/>
              <a:gd name="connsiteX3" fmla="*/ 0 w 4531653"/>
              <a:gd name="connsiteY3" fmla="*/ 142874 h 1371600"/>
              <a:gd name="connsiteX0" fmla="*/ 0 w 3944799"/>
              <a:gd name="connsiteY0" fmla="*/ 33692 h 1262418"/>
              <a:gd name="connsiteX1" fmla="*/ 3944799 w 3944799"/>
              <a:gd name="connsiteY1" fmla="*/ 0 h 1262418"/>
              <a:gd name="connsiteX2" fmla="*/ 2019601 w 3944799"/>
              <a:gd name="connsiteY2" fmla="*/ 1262418 h 1262418"/>
              <a:gd name="connsiteX3" fmla="*/ 0 w 3944799"/>
              <a:gd name="connsiteY3" fmla="*/ 33692 h 1262418"/>
              <a:gd name="connsiteX0" fmla="*/ 0 w 4531653"/>
              <a:gd name="connsiteY0" fmla="*/ 115578 h 1344304"/>
              <a:gd name="connsiteX1" fmla="*/ 4531653 w 4531653"/>
              <a:gd name="connsiteY1" fmla="*/ 0 h 1344304"/>
              <a:gd name="connsiteX2" fmla="*/ 2019601 w 4531653"/>
              <a:gd name="connsiteY2" fmla="*/ 1344304 h 1344304"/>
              <a:gd name="connsiteX3" fmla="*/ 0 w 4531653"/>
              <a:gd name="connsiteY3" fmla="*/ 115578 h 1344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1653" h="1344304">
                <a:moveTo>
                  <a:pt x="0" y="115578"/>
                </a:moveTo>
                <a:lnTo>
                  <a:pt x="4531653" y="0"/>
                </a:lnTo>
                <a:lnTo>
                  <a:pt x="2019601" y="1344304"/>
                </a:lnTo>
                <a:lnTo>
                  <a:pt x="0" y="115578"/>
                </a:lnTo>
                <a:close/>
              </a:path>
            </a:pathLst>
          </a:custGeom>
          <a:gradFill>
            <a:gsLst>
              <a:gs pos="9000">
                <a:srgbClr val="00C8E6"/>
              </a:gs>
              <a:gs pos="100000">
                <a:srgbClr val="003CE6"/>
              </a:gs>
            </a:gsLst>
            <a:lin ang="150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82" name="Freeform 181"/>
          <p:cNvSpPr/>
          <p:nvPr userDrawn="1"/>
        </p:nvSpPr>
        <p:spPr>
          <a:xfrm>
            <a:off x="4067336" y="4705135"/>
            <a:ext cx="4628534" cy="2161794"/>
          </a:xfrm>
          <a:custGeom>
            <a:avLst/>
            <a:gdLst>
              <a:gd name="connsiteX0" fmla="*/ 0 w 4632158"/>
              <a:gd name="connsiteY0" fmla="*/ 1239253 h 2129590"/>
              <a:gd name="connsiteX1" fmla="*/ 3645569 w 4632158"/>
              <a:gd name="connsiteY1" fmla="*/ 0 h 2129590"/>
              <a:gd name="connsiteX2" fmla="*/ 4632158 w 4632158"/>
              <a:gd name="connsiteY2" fmla="*/ 2129590 h 2129590"/>
              <a:gd name="connsiteX3" fmla="*/ 0 w 4632158"/>
              <a:gd name="connsiteY3" fmla="*/ 1239253 h 2129590"/>
              <a:gd name="connsiteX0" fmla="*/ 0 w 4632158"/>
              <a:gd name="connsiteY0" fmla="*/ 1243228 h 2133565"/>
              <a:gd name="connsiteX1" fmla="*/ 3641593 w 4632158"/>
              <a:gd name="connsiteY1" fmla="*/ 0 h 2133565"/>
              <a:gd name="connsiteX2" fmla="*/ 4632158 w 4632158"/>
              <a:gd name="connsiteY2" fmla="*/ 2133565 h 2133565"/>
              <a:gd name="connsiteX3" fmla="*/ 0 w 4632158"/>
              <a:gd name="connsiteY3" fmla="*/ 1243228 h 2133565"/>
              <a:gd name="connsiteX0" fmla="*/ 0 w 4656011"/>
              <a:gd name="connsiteY0" fmla="*/ 1243228 h 2157419"/>
              <a:gd name="connsiteX1" fmla="*/ 3641593 w 4656011"/>
              <a:gd name="connsiteY1" fmla="*/ 0 h 2157419"/>
              <a:gd name="connsiteX2" fmla="*/ 4656011 w 4656011"/>
              <a:gd name="connsiteY2" fmla="*/ 2157419 h 2157419"/>
              <a:gd name="connsiteX3" fmla="*/ 0 w 4656011"/>
              <a:gd name="connsiteY3" fmla="*/ 1243228 h 2157419"/>
              <a:gd name="connsiteX0" fmla="*/ 0 w 4659987"/>
              <a:gd name="connsiteY0" fmla="*/ 1247204 h 2157419"/>
              <a:gd name="connsiteX1" fmla="*/ 3645569 w 4659987"/>
              <a:gd name="connsiteY1" fmla="*/ 0 h 2157419"/>
              <a:gd name="connsiteX2" fmla="*/ 4659987 w 4659987"/>
              <a:gd name="connsiteY2" fmla="*/ 2157419 h 2157419"/>
              <a:gd name="connsiteX3" fmla="*/ 0 w 4659987"/>
              <a:gd name="connsiteY3" fmla="*/ 1247204 h 2157419"/>
              <a:gd name="connsiteX0" fmla="*/ 0 w 4667938"/>
              <a:gd name="connsiteY0" fmla="*/ 1263107 h 2157419"/>
              <a:gd name="connsiteX1" fmla="*/ 3653520 w 4667938"/>
              <a:gd name="connsiteY1" fmla="*/ 0 h 2157419"/>
              <a:gd name="connsiteX2" fmla="*/ 4667938 w 4667938"/>
              <a:gd name="connsiteY2" fmla="*/ 2157419 h 2157419"/>
              <a:gd name="connsiteX3" fmla="*/ 0 w 4667938"/>
              <a:gd name="connsiteY3" fmla="*/ 1263107 h 2157419"/>
              <a:gd name="connsiteX0" fmla="*/ 0 w 4667938"/>
              <a:gd name="connsiteY0" fmla="*/ 1259132 h 2157419"/>
              <a:gd name="connsiteX1" fmla="*/ 3653520 w 4667938"/>
              <a:gd name="connsiteY1" fmla="*/ 0 h 2157419"/>
              <a:gd name="connsiteX2" fmla="*/ 4667938 w 4667938"/>
              <a:gd name="connsiteY2" fmla="*/ 2157419 h 2157419"/>
              <a:gd name="connsiteX3" fmla="*/ 0 w 4667938"/>
              <a:gd name="connsiteY3" fmla="*/ 1259132 h 2157419"/>
              <a:gd name="connsiteX0" fmla="*/ 0 w 4667938"/>
              <a:gd name="connsiteY0" fmla="*/ 1259132 h 2157419"/>
              <a:gd name="connsiteX1" fmla="*/ 3653520 w 4667938"/>
              <a:gd name="connsiteY1" fmla="*/ 0 h 2157419"/>
              <a:gd name="connsiteX2" fmla="*/ 4667938 w 4667938"/>
              <a:gd name="connsiteY2" fmla="*/ 2157419 h 2157419"/>
              <a:gd name="connsiteX3" fmla="*/ 0 w 4667938"/>
              <a:gd name="connsiteY3" fmla="*/ 1259132 h 2157419"/>
              <a:gd name="connsiteX0" fmla="*/ 0 w 4659987"/>
              <a:gd name="connsiteY0" fmla="*/ 1251181 h 2157419"/>
              <a:gd name="connsiteX1" fmla="*/ 3645569 w 4659987"/>
              <a:gd name="connsiteY1" fmla="*/ 0 h 2157419"/>
              <a:gd name="connsiteX2" fmla="*/ 4659987 w 4659987"/>
              <a:gd name="connsiteY2" fmla="*/ 2157419 h 2157419"/>
              <a:gd name="connsiteX3" fmla="*/ 0 w 4659987"/>
              <a:gd name="connsiteY3" fmla="*/ 1251181 h 2157419"/>
              <a:gd name="connsiteX0" fmla="*/ 0 w 4674275"/>
              <a:gd name="connsiteY0" fmla="*/ 1251181 h 2157419"/>
              <a:gd name="connsiteX1" fmla="*/ 3645569 w 4674275"/>
              <a:gd name="connsiteY1" fmla="*/ 0 h 2157419"/>
              <a:gd name="connsiteX2" fmla="*/ 4674275 w 4674275"/>
              <a:gd name="connsiteY2" fmla="*/ 2157419 h 2157419"/>
              <a:gd name="connsiteX3" fmla="*/ 0 w 4674275"/>
              <a:gd name="connsiteY3" fmla="*/ 1251181 h 2157419"/>
              <a:gd name="connsiteX0" fmla="*/ 0 w 4683800"/>
              <a:gd name="connsiteY0" fmla="*/ 1251181 h 2157419"/>
              <a:gd name="connsiteX1" fmla="*/ 3655094 w 4683800"/>
              <a:gd name="connsiteY1" fmla="*/ 0 h 2157419"/>
              <a:gd name="connsiteX2" fmla="*/ 4683800 w 4683800"/>
              <a:gd name="connsiteY2" fmla="*/ 2157419 h 2157419"/>
              <a:gd name="connsiteX3" fmla="*/ 0 w 4683800"/>
              <a:gd name="connsiteY3" fmla="*/ 1251181 h 2157419"/>
              <a:gd name="connsiteX0" fmla="*/ 0 w 4695230"/>
              <a:gd name="connsiteY0" fmla="*/ 1251181 h 2157419"/>
              <a:gd name="connsiteX1" fmla="*/ 3666524 w 4695230"/>
              <a:gd name="connsiteY1" fmla="*/ 0 h 2157419"/>
              <a:gd name="connsiteX2" fmla="*/ 4695230 w 4695230"/>
              <a:gd name="connsiteY2" fmla="*/ 2157419 h 2157419"/>
              <a:gd name="connsiteX3" fmla="*/ 0 w 4695230"/>
              <a:gd name="connsiteY3" fmla="*/ 1251181 h 2157419"/>
              <a:gd name="connsiteX0" fmla="*/ 0 w 4695230"/>
              <a:gd name="connsiteY0" fmla="*/ 1251181 h 2171067"/>
              <a:gd name="connsiteX1" fmla="*/ 3666524 w 4695230"/>
              <a:gd name="connsiteY1" fmla="*/ 0 h 2171067"/>
              <a:gd name="connsiteX2" fmla="*/ 4695230 w 4695230"/>
              <a:gd name="connsiteY2" fmla="*/ 2171067 h 2171067"/>
              <a:gd name="connsiteX3" fmla="*/ 0 w 4695230"/>
              <a:gd name="connsiteY3" fmla="*/ 1251181 h 2171067"/>
              <a:gd name="connsiteX0" fmla="*/ 0 w 4708878"/>
              <a:gd name="connsiteY0" fmla="*/ 1251181 h 2184715"/>
              <a:gd name="connsiteX1" fmla="*/ 3666524 w 4708878"/>
              <a:gd name="connsiteY1" fmla="*/ 0 h 2184715"/>
              <a:gd name="connsiteX2" fmla="*/ 4708878 w 4708878"/>
              <a:gd name="connsiteY2" fmla="*/ 2184715 h 2184715"/>
              <a:gd name="connsiteX3" fmla="*/ 0 w 4708878"/>
              <a:gd name="connsiteY3" fmla="*/ 1251181 h 2184715"/>
              <a:gd name="connsiteX0" fmla="*/ 0 w 4722526"/>
              <a:gd name="connsiteY0" fmla="*/ 1251181 h 2198363"/>
              <a:gd name="connsiteX1" fmla="*/ 3666524 w 4722526"/>
              <a:gd name="connsiteY1" fmla="*/ 0 h 2198363"/>
              <a:gd name="connsiteX2" fmla="*/ 4722526 w 4722526"/>
              <a:gd name="connsiteY2" fmla="*/ 2198363 h 2198363"/>
              <a:gd name="connsiteX3" fmla="*/ 0 w 4722526"/>
              <a:gd name="connsiteY3" fmla="*/ 1251181 h 2198363"/>
              <a:gd name="connsiteX0" fmla="*/ 0 w 4658916"/>
              <a:gd name="connsiteY0" fmla="*/ 1251181 h 2190411"/>
              <a:gd name="connsiteX1" fmla="*/ 3666524 w 4658916"/>
              <a:gd name="connsiteY1" fmla="*/ 0 h 2190411"/>
              <a:gd name="connsiteX2" fmla="*/ 4658916 w 4658916"/>
              <a:gd name="connsiteY2" fmla="*/ 2190411 h 2190411"/>
              <a:gd name="connsiteX3" fmla="*/ 0 w 4658916"/>
              <a:gd name="connsiteY3" fmla="*/ 1251181 h 2190411"/>
              <a:gd name="connsiteX0" fmla="*/ 0 w 4658916"/>
              <a:gd name="connsiteY0" fmla="*/ 1251181 h 2166557"/>
              <a:gd name="connsiteX1" fmla="*/ 3666524 w 4658916"/>
              <a:gd name="connsiteY1" fmla="*/ 0 h 2166557"/>
              <a:gd name="connsiteX2" fmla="*/ 4658916 w 4658916"/>
              <a:gd name="connsiteY2" fmla="*/ 2166557 h 2166557"/>
              <a:gd name="connsiteX3" fmla="*/ 0 w 4658916"/>
              <a:gd name="connsiteY3" fmla="*/ 1251181 h 2166557"/>
              <a:gd name="connsiteX0" fmla="*/ 0 w 4670136"/>
              <a:gd name="connsiteY0" fmla="*/ 1251181 h 2166557"/>
              <a:gd name="connsiteX1" fmla="*/ 3677744 w 4670136"/>
              <a:gd name="connsiteY1" fmla="*/ 0 h 2166557"/>
              <a:gd name="connsiteX2" fmla="*/ 4670136 w 4670136"/>
              <a:gd name="connsiteY2" fmla="*/ 2166557 h 2166557"/>
              <a:gd name="connsiteX3" fmla="*/ 0 w 4670136"/>
              <a:gd name="connsiteY3" fmla="*/ 1251181 h 2166557"/>
              <a:gd name="connsiteX0" fmla="*/ 0 w 4653306"/>
              <a:gd name="connsiteY0" fmla="*/ 1251181 h 2166557"/>
              <a:gd name="connsiteX1" fmla="*/ 3660914 w 4653306"/>
              <a:gd name="connsiteY1" fmla="*/ 0 h 2166557"/>
              <a:gd name="connsiteX2" fmla="*/ 4653306 w 4653306"/>
              <a:gd name="connsiteY2" fmla="*/ 2166557 h 2166557"/>
              <a:gd name="connsiteX3" fmla="*/ 0 w 4653306"/>
              <a:gd name="connsiteY3" fmla="*/ 1251181 h 2166557"/>
              <a:gd name="connsiteX0" fmla="*/ 0 w 4001299"/>
              <a:gd name="connsiteY0" fmla="*/ 869518 h 2166557"/>
              <a:gd name="connsiteX1" fmla="*/ 3008907 w 4001299"/>
              <a:gd name="connsiteY1" fmla="*/ 0 h 2166557"/>
              <a:gd name="connsiteX2" fmla="*/ 4001299 w 4001299"/>
              <a:gd name="connsiteY2" fmla="*/ 2166557 h 2166557"/>
              <a:gd name="connsiteX3" fmla="*/ 0 w 4001299"/>
              <a:gd name="connsiteY3" fmla="*/ 869518 h 2166557"/>
              <a:gd name="connsiteX0" fmla="*/ 0 w 4645354"/>
              <a:gd name="connsiteY0" fmla="*/ 1251181 h 2166557"/>
              <a:gd name="connsiteX1" fmla="*/ 3652962 w 4645354"/>
              <a:gd name="connsiteY1" fmla="*/ 0 h 2166557"/>
              <a:gd name="connsiteX2" fmla="*/ 4645354 w 4645354"/>
              <a:gd name="connsiteY2" fmla="*/ 2166557 h 2166557"/>
              <a:gd name="connsiteX3" fmla="*/ 0 w 4645354"/>
              <a:gd name="connsiteY3" fmla="*/ 1251181 h 2166557"/>
              <a:gd name="connsiteX0" fmla="*/ 0 w 4645354"/>
              <a:gd name="connsiteY0" fmla="*/ 1243230 h 2166557"/>
              <a:gd name="connsiteX1" fmla="*/ 3652962 w 4645354"/>
              <a:gd name="connsiteY1" fmla="*/ 0 h 2166557"/>
              <a:gd name="connsiteX2" fmla="*/ 4645354 w 4645354"/>
              <a:gd name="connsiteY2" fmla="*/ 2166557 h 2166557"/>
              <a:gd name="connsiteX3" fmla="*/ 0 w 4645354"/>
              <a:gd name="connsiteY3" fmla="*/ 1243230 h 2166557"/>
              <a:gd name="connsiteX0" fmla="*/ 0 w 4645354"/>
              <a:gd name="connsiteY0" fmla="*/ 1238467 h 2161794"/>
              <a:gd name="connsiteX1" fmla="*/ 3664911 w 4645354"/>
              <a:gd name="connsiteY1" fmla="*/ 0 h 2161794"/>
              <a:gd name="connsiteX2" fmla="*/ 4645354 w 4645354"/>
              <a:gd name="connsiteY2" fmla="*/ 2161794 h 2161794"/>
              <a:gd name="connsiteX3" fmla="*/ 0 w 4645354"/>
              <a:gd name="connsiteY3" fmla="*/ 1238467 h 2161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5354" h="2161794">
                <a:moveTo>
                  <a:pt x="0" y="1238467"/>
                </a:moveTo>
                <a:lnTo>
                  <a:pt x="3664911" y="0"/>
                </a:lnTo>
                <a:lnTo>
                  <a:pt x="4645354" y="2161794"/>
                </a:lnTo>
                <a:lnTo>
                  <a:pt x="0" y="1238467"/>
                </a:lnTo>
                <a:close/>
              </a:path>
            </a:pathLst>
          </a:custGeom>
          <a:gradFill>
            <a:gsLst>
              <a:gs pos="2000">
                <a:srgbClr val="00C8E6"/>
              </a:gs>
              <a:gs pos="100000">
                <a:srgbClr val="003CE6"/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83" name="Freeform 182"/>
          <p:cNvSpPr/>
          <p:nvPr userDrawn="1"/>
        </p:nvSpPr>
        <p:spPr>
          <a:xfrm>
            <a:off x="3541852" y="3007895"/>
            <a:ext cx="2834884" cy="2947737"/>
          </a:xfrm>
          <a:custGeom>
            <a:avLst/>
            <a:gdLst>
              <a:gd name="connsiteX0" fmla="*/ 0 w 2791326"/>
              <a:gd name="connsiteY0" fmla="*/ 1816768 h 2947737"/>
              <a:gd name="connsiteX1" fmla="*/ 493294 w 2791326"/>
              <a:gd name="connsiteY1" fmla="*/ 2947737 h 2947737"/>
              <a:gd name="connsiteX2" fmla="*/ 2791326 w 2791326"/>
              <a:gd name="connsiteY2" fmla="*/ 0 h 2947737"/>
              <a:gd name="connsiteX3" fmla="*/ 0 w 2791326"/>
              <a:gd name="connsiteY3" fmla="*/ 1816768 h 2947737"/>
              <a:gd name="connsiteX0" fmla="*/ 0 w 2799638"/>
              <a:gd name="connsiteY0" fmla="*/ 1845863 h 2947737"/>
              <a:gd name="connsiteX1" fmla="*/ 501606 w 2799638"/>
              <a:gd name="connsiteY1" fmla="*/ 2947737 h 2947737"/>
              <a:gd name="connsiteX2" fmla="*/ 2799638 w 2799638"/>
              <a:gd name="connsiteY2" fmla="*/ 0 h 2947737"/>
              <a:gd name="connsiteX3" fmla="*/ 0 w 2799638"/>
              <a:gd name="connsiteY3" fmla="*/ 1845863 h 2947737"/>
              <a:gd name="connsiteX0" fmla="*/ 0 w 2826933"/>
              <a:gd name="connsiteY0" fmla="*/ 1886806 h 2947737"/>
              <a:gd name="connsiteX1" fmla="*/ 528901 w 2826933"/>
              <a:gd name="connsiteY1" fmla="*/ 2947737 h 2947737"/>
              <a:gd name="connsiteX2" fmla="*/ 2826933 w 2826933"/>
              <a:gd name="connsiteY2" fmla="*/ 0 h 2947737"/>
              <a:gd name="connsiteX3" fmla="*/ 0 w 2826933"/>
              <a:gd name="connsiteY3" fmla="*/ 1886806 h 2947737"/>
              <a:gd name="connsiteX0" fmla="*/ 0 w 2826933"/>
              <a:gd name="connsiteY0" fmla="*/ 1859510 h 2947737"/>
              <a:gd name="connsiteX1" fmla="*/ 528901 w 2826933"/>
              <a:gd name="connsiteY1" fmla="*/ 2947737 h 2947737"/>
              <a:gd name="connsiteX2" fmla="*/ 2826933 w 2826933"/>
              <a:gd name="connsiteY2" fmla="*/ 0 h 2947737"/>
              <a:gd name="connsiteX3" fmla="*/ 0 w 2826933"/>
              <a:gd name="connsiteY3" fmla="*/ 1859510 h 2947737"/>
              <a:gd name="connsiteX0" fmla="*/ 0 w 2826933"/>
              <a:gd name="connsiteY0" fmla="*/ 1859510 h 2947737"/>
              <a:gd name="connsiteX1" fmla="*/ 523291 w 2826933"/>
              <a:gd name="connsiteY1" fmla="*/ 2947737 h 2947737"/>
              <a:gd name="connsiteX2" fmla="*/ 2826933 w 2826933"/>
              <a:gd name="connsiteY2" fmla="*/ 0 h 2947737"/>
              <a:gd name="connsiteX3" fmla="*/ 0 w 2826933"/>
              <a:gd name="connsiteY3" fmla="*/ 1859510 h 2947737"/>
              <a:gd name="connsiteX0" fmla="*/ 0 w 2834884"/>
              <a:gd name="connsiteY0" fmla="*/ 1867462 h 2947737"/>
              <a:gd name="connsiteX1" fmla="*/ 531242 w 2834884"/>
              <a:gd name="connsiteY1" fmla="*/ 2947737 h 2947737"/>
              <a:gd name="connsiteX2" fmla="*/ 2834884 w 2834884"/>
              <a:gd name="connsiteY2" fmla="*/ 0 h 2947737"/>
              <a:gd name="connsiteX3" fmla="*/ 0 w 2834884"/>
              <a:gd name="connsiteY3" fmla="*/ 1867462 h 294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4884" h="2947737">
                <a:moveTo>
                  <a:pt x="0" y="1867462"/>
                </a:moveTo>
                <a:lnTo>
                  <a:pt x="531242" y="2947737"/>
                </a:lnTo>
                <a:lnTo>
                  <a:pt x="2834884" y="0"/>
                </a:lnTo>
                <a:lnTo>
                  <a:pt x="0" y="1867462"/>
                </a:lnTo>
                <a:close/>
              </a:path>
            </a:pathLst>
          </a:custGeom>
          <a:gradFill>
            <a:gsLst>
              <a:gs pos="15000">
                <a:srgbClr val="003CE6"/>
              </a:gs>
              <a:gs pos="97000">
                <a:srgbClr val="00C8E6"/>
              </a:gs>
            </a:gsLst>
            <a:lin ang="13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38" name="Title Placeholder 3"/>
          <p:cNvSpPr>
            <a:spLocks noGrp="1"/>
          </p:cNvSpPr>
          <p:nvPr>
            <p:ph type="title"/>
          </p:nvPr>
        </p:nvSpPr>
        <p:spPr bwMode="auto">
          <a:xfrm>
            <a:off x="588421" y="1759088"/>
            <a:ext cx="110156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146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 userDrawn="1"/>
        </p:nvCxnSpPr>
        <p:spPr bwMode="auto">
          <a:xfrm>
            <a:off x="681038" y="788988"/>
            <a:ext cx="11507787" cy="0"/>
          </a:xfrm>
          <a:prstGeom prst="line">
            <a:avLst/>
          </a:prstGeom>
          <a:noFill/>
          <a:ln w="22225">
            <a:solidFill>
              <a:srgbClr val="ED1B2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Content Placeholder 22"/>
          <p:cNvSpPr>
            <a:spLocks noGrp="1"/>
          </p:cNvSpPr>
          <p:nvPr>
            <p:ph sz="quarter" idx="10"/>
          </p:nvPr>
        </p:nvSpPr>
        <p:spPr>
          <a:xfrm>
            <a:off x="692969" y="1272987"/>
            <a:ext cx="10789920" cy="4572000"/>
          </a:xfrm>
          <a:prstGeom prst="rect">
            <a:avLst/>
          </a:prstGeom>
        </p:spPr>
        <p:txBody>
          <a:bodyPr lIns="0" tIns="0" rIns="0" bIns="0"/>
          <a:lstStyle>
            <a:lvl1pPr marL="236538" indent="-2365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2400" b="0">
                <a:solidFill>
                  <a:schemeClr val="tx1"/>
                </a:solidFill>
              </a:defRPr>
            </a:lvl1pPr>
            <a:lvl2pPr marL="458788" indent="-228600">
              <a:spcBef>
                <a:spcPts val="0"/>
              </a:spcBef>
              <a:buClr>
                <a:schemeClr val="tx1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</a:defRPr>
            </a:lvl2pPr>
            <a:lvl3pPr marL="630238" indent="-228600">
              <a:spcBef>
                <a:spcPts val="0"/>
              </a:spcBef>
              <a:buClr>
                <a:schemeClr val="tx1"/>
              </a:buClr>
              <a:buSzPct val="100000"/>
              <a:buFont typeface="Lucida Grande"/>
              <a:buChar char="‑"/>
              <a:defRPr sz="1800" b="0"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/>
              </a:buClr>
              <a:defRPr sz="1600" b="0"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/>
              </a:buClr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78625" y="363912"/>
            <a:ext cx="1078992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86457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9"/>
          <p:cNvCxnSpPr>
            <a:cxnSpLocks noChangeShapeType="1"/>
          </p:cNvCxnSpPr>
          <p:nvPr userDrawn="1"/>
        </p:nvCxnSpPr>
        <p:spPr bwMode="auto">
          <a:xfrm>
            <a:off x="681038" y="788988"/>
            <a:ext cx="11507787" cy="0"/>
          </a:xfrm>
          <a:prstGeom prst="line">
            <a:avLst/>
          </a:prstGeom>
          <a:noFill/>
          <a:ln w="22225">
            <a:solidFill>
              <a:srgbClr val="ED1B2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Content Placeholder 22"/>
          <p:cNvSpPr>
            <a:spLocks noGrp="1"/>
          </p:cNvSpPr>
          <p:nvPr>
            <p:ph sz="quarter" idx="10"/>
          </p:nvPr>
        </p:nvSpPr>
        <p:spPr>
          <a:xfrm>
            <a:off x="692969" y="1272987"/>
            <a:ext cx="10789920" cy="4572000"/>
          </a:xfrm>
          <a:prstGeom prst="rect">
            <a:avLst/>
          </a:prstGeom>
        </p:spPr>
        <p:txBody>
          <a:bodyPr lIns="0" tIns="0" rIns="0" bIns="0"/>
          <a:lstStyle>
            <a:lvl1pPr marL="236538" indent="-2365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2400" b="0">
                <a:solidFill>
                  <a:schemeClr val="tx1"/>
                </a:solidFill>
              </a:defRPr>
            </a:lvl1pPr>
            <a:lvl2pPr marL="458788" indent="-228600">
              <a:spcBef>
                <a:spcPts val="0"/>
              </a:spcBef>
              <a:buClr>
                <a:schemeClr val="tx1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</a:defRPr>
            </a:lvl2pPr>
            <a:lvl3pPr marL="630238" indent="-228600">
              <a:spcBef>
                <a:spcPts val="0"/>
              </a:spcBef>
              <a:buClr>
                <a:schemeClr val="tx1"/>
              </a:buClr>
              <a:buSzPct val="100000"/>
              <a:buFont typeface="Lucida Grande"/>
              <a:buChar char="‑"/>
              <a:defRPr sz="1800" b="0"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/>
              </a:buClr>
              <a:defRPr sz="1600" b="0"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/>
              </a:buClr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78625" y="363912"/>
            <a:ext cx="1078992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765353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 userDrawn="1"/>
        </p:nvCxnSpPr>
        <p:spPr bwMode="auto">
          <a:xfrm>
            <a:off x="681038" y="788988"/>
            <a:ext cx="11507787" cy="0"/>
          </a:xfrm>
          <a:prstGeom prst="line">
            <a:avLst/>
          </a:prstGeom>
          <a:noFill/>
          <a:ln w="22225">
            <a:solidFill>
              <a:srgbClr val="ED1B2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78625" y="363912"/>
            <a:ext cx="1078992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855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9"/>
          <p:cNvCxnSpPr>
            <a:cxnSpLocks noChangeShapeType="1"/>
          </p:cNvCxnSpPr>
          <p:nvPr userDrawn="1"/>
        </p:nvCxnSpPr>
        <p:spPr bwMode="auto">
          <a:xfrm>
            <a:off x="681038" y="788988"/>
            <a:ext cx="11507787" cy="0"/>
          </a:xfrm>
          <a:prstGeom prst="line">
            <a:avLst/>
          </a:prstGeom>
          <a:noFill/>
          <a:ln w="22225">
            <a:solidFill>
              <a:srgbClr val="ED1B2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275320" y="1280160"/>
            <a:ext cx="3200400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Content Placeholder 22"/>
          <p:cNvSpPr>
            <a:spLocks noGrp="1"/>
          </p:cNvSpPr>
          <p:nvPr>
            <p:ph sz="quarter" idx="12"/>
          </p:nvPr>
        </p:nvSpPr>
        <p:spPr>
          <a:xfrm>
            <a:off x="692969" y="1280163"/>
            <a:ext cx="7321699" cy="4572000"/>
          </a:xfrm>
          <a:prstGeom prst="rect">
            <a:avLst/>
          </a:prstGeom>
        </p:spPr>
        <p:txBody>
          <a:bodyPr lIns="0" tIns="0" rIns="0" bIns="0"/>
          <a:lstStyle>
            <a:lvl1pPr marL="236538" indent="-2365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2400" b="0">
                <a:solidFill>
                  <a:schemeClr val="tx1"/>
                </a:solidFill>
              </a:defRPr>
            </a:lvl1pPr>
            <a:lvl2pPr marL="458788" indent="-228600">
              <a:spcBef>
                <a:spcPts val="0"/>
              </a:spcBef>
              <a:buClr>
                <a:schemeClr val="tx1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</a:defRPr>
            </a:lvl2pPr>
            <a:lvl3pPr marL="630238" indent="-228600">
              <a:spcBef>
                <a:spcPts val="0"/>
              </a:spcBef>
              <a:buClr>
                <a:schemeClr val="tx1"/>
              </a:buClr>
              <a:buSzPct val="100000"/>
              <a:buFont typeface="Lucida Grande"/>
              <a:buChar char="‑"/>
              <a:defRPr sz="1800" b="0"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/>
              </a:buClr>
              <a:defRPr sz="1600" b="0"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/>
              </a:buClr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78625" y="363912"/>
            <a:ext cx="1078992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1955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275320" y="1280160"/>
            <a:ext cx="3200400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3"/>
          </p:nvPr>
        </p:nvSpPr>
        <p:spPr>
          <a:xfrm>
            <a:off x="692969" y="1280163"/>
            <a:ext cx="7321699" cy="4572000"/>
          </a:xfrm>
          <a:prstGeom prst="rect">
            <a:avLst/>
          </a:prstGeom>
        </p:spPr>
        <p:txBody>
          <a:bodyPr lIns="0" tIns="0" rIns="0" bIns="0"/>
          <a:lstStyle>
            <a:lvl1pPr marL="236538" indent="-2365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2400" b="0">
                <a:solidFill>
                  <a:schemeClr val="tx1"/>
                </a:solidFill>
              </a:defRPr>
            </a:lvl1pPr>
            <a:lvl2pPr marL="458788" indent="-228600">
              <a:spcBef>
                <a:spcPts val="0"/>
              </a:spcBef>
              <a:buClr>
                <a:schemeClr val="tx1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</a:defRPr>
            </a:lvl2pPr>
            <a:lvl3pPr marL="630238" indent="-228600">
              <a:spcBef>
                <a:spcPts val="0"/>
              </a:spcBef>
              <a:buClr>
                <a:schemeClr val="tx1"/>
              </a:buClr>
              <a:buSzPct val="100000"/>
              <a:buFont typeface="Lucida Grande"/>
              <a:buChar char="‑"/>
              <a:defRPr sz="1800" b="0"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/>
              </a:buClr>
              <a:defRPr sz="1600" b="0"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/>
              </a:buClr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78625" y="363912"/>
            <a:ext cx="1078992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839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2"/>
          <p:cNvSpPr>
            <a:spLocks noGrp="1"/>
          </p:cNvSpPr>
          <p:nvPr>
            <p:ph sz="quarter" idx="12"/>
          </p:nvPr>
        </p:nvSpPr>
        <p:spPr>
          <a:xfrm>
            <a:off x="692970" y="1280163"/>
            <a:ext cx="5212198" cy="4572000"/>
          </a:xfrm>
          <a:prstGeom prst="rect">
            <a:avLst/>
          </a:prstGeom>
        </p:spPr>
        <p:txBody>
          <a:bodyPr lIns="0" tIns="0" rIns="0" bIns="0"/>
          <a:lstStyle>
            <a:lvl1pPr marL="236538" indent="-2365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2400" b="0">
                <a:solidFill>
                  <a:schemeClr val="tx1"/>
                </a:solidFill>
              </a:defRPr>
            </a:lvl1pPr>
            <a:lvl2pPr marL="458788" indent="-228600">
              <a:spcBef>
                <a:spcPts val="0"/>
              </a:spcBef>
              <a:buClr>
                <a:schemeClr val="tx1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</a:defRPr>
            </a:lvl2pPr>
            <a:lvl3pPr marL="630238" indent="-228600">
              <a:spcBef>
                <a:spcPts val="0"/>
              </a:spcBef>
              <a:buClr>
                <a:schemeClr val="tx1"/>
              </a:buClr>
              <a:buSzPct val="100000"/>
              <a:buFont typeface="Lucida Grande"/>
              <a:buChar char="‑"/>
              <a:defRPr sz="1800" b="0"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/>
              </a:buClr>
              <a:defRPr sz="1600" b="0"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/>
              </a:buClr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78625" y="363912"/>
            <a:ext cx="1078992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3"/>
          </p:nvPr>
        </p:nvSpPr>
        <p:spPr>
          <a:xfrm>
            <a:off x="6271101" y="1280163"/>
            <a:ext cx="5211310" cy="4572000"/>
          </a:xfrm>
          <a:prstGeom prst="rect">
            <a:avLst/>
          </a:prstGeom>
        </p:spPr>
        <p:txBody>
          <a:bodyPr lIns="0" tIns="0" rIns="0" bIns="0"/>
          <a:lstStyle>
            <a:lvl1pPr marL="236538" indent="-2365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2400" b="0">
                <a:solidFill>
                  <a:schemeClr val="tx1"/>
                </a:solidFill>
              </a:defRPr>
            </a:lvl1pPr>
            <a:lvl2pPr marL="458788" indent="-228600">
              <a:spcBef>
                <a:spcPts val="0"/>
              </a:spcBef>
              <a:buClr>
                <a:schemeClr val="tx1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</a:defRPr>
            </a:lvl2pPr>
            <a:lvl3pPr marL="630238" indent="-228600">
              <a:spcBef>
                <a:spcPts val="0"/>
              </a:spcBef>
              <a:buClr>
                <a:schemeClr val="tx1"/>
              </a:buClr>
              <a:buSzPct val="100000"/>
              <a:buFont typeface="Lucida Grande"/>
              <a:buChar char="‑"/>
              <a:defRPr sz="1800" b="0"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/>
              </a:buClr>
              <a:defRPr sz="1600" b="0"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/>
              </a:buClr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3153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2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2"/>
          <p:cNvSpPr>
            <a:spLocks noGrp="1"/>
          </p:cNvSpPr>
          <p:nvPr>
            <p:ph sz="quarter" idx="12"/>
          </p:nvPr>
        </p:nvSpPr>
        <p:spPr>
          <a:xfrm>
            <a:off x="692970" y="1280163"/>
            <a:ext cx="5212198" cy="4572000"/>
          </a:xfrm>
          <a:prstGeom prst="rect">
            <a:avLst/>
          </a:prstGeom>
        </p:spPr>
        <p:txBody>
          <a:bodyPr lIns="0" tIns="0" rIns="0" bIns="0"/>
          <a:lstStyle>
            <a:lvl1pPr marL="236538" indent="-2365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2400" b="0">
                <a:solidFill>
                  <a:schemeClr val="tx1"/>
                </a:solidFill>
              </a:defRPr>
            </a:lvl1pPr>
            <a:lvl2pPr marL="458788" indent="-228600">
              <a:spcBef>
                <a:spcPts val="0"/>
              </a:spcBef>
              <a:buClr>
                <a:schemeClr val="tx1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</a:defRPr>
            </a:lvl2pPr>
            <a:lvl3pPr marL="630238" indent="-228600">
              <a:spcBef>
                <a:spcPts val="0"/>
              </a:spcBef>
              <a:buClr>
                <a:schemeClr val="tx1"/>
              </a:buClr>
              <a:buSzPct val="100000"/>
              <a:buFont typeface="Lucida Grande"/>
              <a:buChar char="‑"/>
              <a:defRPr sz="1800" b="0"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/>
              </a:buClr>
              <a:defRPr sz="1600" b="0"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/>
              </a:buClr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78625" y="363912"/>
            <a:ext cx="1078992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3"/>
          </p:nvPr>
        </p:nvSpPr>
        <p:spPr>
          <a:xfrm>
            <a:off x="6271101" y="1280163"/>
            <a:ext cx="5211310" cy="4572000"/>
          </a:xfrm>
          <a:prstGeom prst="rect">
            <a:avLst/>
          </a:prstGeom>
        </p:spPr>
        <p:txBody>
          <a:bodyPr lIns="0" tIns="0" rIns="0" bIns="0"/>
          <a:lstStyle>
            <a:lvl1pPr marL="236538" indent="-2365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2400" b="0">
                <a:solidFill>
                  <a:schemeClr val="tx1"/>
                </a:solidFill>
              </a:defRPr>
            </a:lvl1pPr>
            <a:lvl2pPr marL="458788" indent="-228600">
              <a:spcBef>
                <a:spcPts val="0"/>
              </a:spcBef>
              <a:buClr>
                <a:schemeClr val="tx1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</a:defRPr>
            </a:lvl2pPr>
            <a:lvl3pPr marL="630238" indent="-228600">
              <a:spcBef>
                <a:spcPts val="0"/>
              </a:spcBef>
              <a:buClr>
                <a:schemeClr val="tx1"/>
              </a:buClr>
              <a:buSzPct val="100000"/>
              <a:buFont typeface="Lucida Grande"/>
              <a:buChar char="‑"/>
              <a:defRPr sz="1800" b="0"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/>
              </a:buClr>
              <a:defRPr sz="1600" b="0"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/>
              </a:buClr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2711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5"/>
          <p:cNvCxnSpPr>
            <a:cxnSpLocks noChangeShapeType="1"/>
          </p:cNvCxnSpPr>
          <p:nvPr/>
        </p:nvCxnSpPr>
        <p:spPr bwMode="auto">
          <a:xfrm>
            <a:off x="681038" y="788988"/>
            <a:ext cx="11507787" cy="0"/>
          </a:xfrm>
          <a:prstGeom prst="line">
            <a:avLst/>
          </a:prstGeom>
          <a:noFill/>
          <a:ln w="22225">
            <a:solidFill>
              <a:srgbClr val="ED1B2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32" name="Title Placeholder 3"/>
          <p:cNvSpPr>
            <a:spLocks noGrp="1"/>
          </p:cNvSpPr>
          <p:nvPr>
            <p:ph type="title"/>
          </p:nvPr>
        </p:nvSpPr>
        <p:spPr bwMode="auto">
          <a:xfrm>
            <a:off x="587375" y="322263"/>
            <a:ext cx="110156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3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601663" y="1227138"/>
            <a:ext cx="1100772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reeform 9"/>
          <p:cNvSpPr>
            <a:spLocks noEditPoints="1"/>
          </p:cNvSpPr>
          <p:nvPr userDrawn="1"/>
        </p:nvSpPr>
        <p:spPr bwMode="auto">
          <a:xfrm>
            <a:off x="5913041" y="6475413"/>
            <a:ext cx="365919" cy="194691"/>
          </a:xfrm>
          <a:custGeom>
            <a:avLst/>
            <a:gdLst>
              <a:gd name="T0" fmla="*/ 109 w 138"/>
              <a:gd name="T1" fmla="*/ 2 h 72"/>
              <a:gd name="T2" fmla="*/ 99 w 138"/>
              <a:gd name="T3" fmla="*/ 42 h 72"/>
              <a:gd name="T4" fmla="*/ 89 w 138"/>
              <a:gd name="T5" fmla="*/ 2 h 72"/>
              <a:gd name="T6" fmla="*/ 61 w 138"/>
              <a:gd name="T7" fmla="*/ 2 h 72"/>
              <a:gd name="T8" fmla="*/ 61 w 138"/>
              <a:gd name="T9" fmla="*/ 17 h 72"/>
              <a:gd name="T10" fmla="*/ 33 w 138"/>
              <a:gd name="T11" fmla="*/ 0 h 72"/>
              <a:gd name="T12" fmla="*/ 3 w 138"/>
              <a:gd name="T13" fmla="*/ 24 h 72"/>
              <a:gd name="T14" fmla="*/ 22 w 138"/>
              <a:gd name="T15" fmla="*/ 24 h 72"/>
              <a:gd name="T16" fmla="*/ 32 w 138"/>
              <a:gd name="T17" fmla="*/ 16 h 72"/>
              <a:gd name="T18" fmla="*/ 41 w 138"/>
              <a:gd name="T19" fmla="*/ 22 h 72"/>
              <a:gd name="T20" fmla="*/ 32 w 138"/>
              <a:gd name="T21" fmla="*/ 28 h 72"/>
              <a:gd name="T22" fmla="*/ 26 w 138"/>
              <a:gd name="T23" fmla="*/ 28 h 72"/>
              <a:gd name="T24" fmla="*/ 26 w 138"/>
              <a:gd name="T25" fmla="*/ 41 h 72"/>
              <a:gd name="T26" fmla="*/ 32 w 138"/>
              <a:gd name="T27" fmla="*/ 41 h 72"/>
              <a:gd name="T28" fmla="*/ 40 w 138"/>
              <a:gd name="T29" fmla="*/ 48 h 72"/>
              <a:gd name="T30" fmla="*/ 31 w 138"/>
              <a:gd name="T31" fmla="*/ 56 h 72"/>
              <a:gd name="T32" fmla="*/ 20 w 138"/>
              <a:gd name="T33" fmla="*/ 43 h 72"/>
              <a:gd name="T34" fmla="*/ 0 w 138"/>
              <a:gd name="T35" fmla="*/ 43 h 72"/>
              <a:gd name="T36" fmla="*/ 32 w 138"/>
              <a:gd name="T37" fmla="*/ 72 h 72"/>
              <a:gd name="T38" fmla="*/ 61 w 138"/>
              <a:gd name="T39" fmla="*/ 57 h 72"/>
              <a:gd name="T40" fmla="*/ 61 w 138"/>
              <a:gd name="T41" fmla="*/ 71 h 72"/>
              <a:gd name="T42" fmla="*/ 80 w 138"/>
              <a:gd name="T43" fmla="*/ 71 h 72"/>
              <a:gd name="T44" fmla="*/ 80 w 138"/>
              <a:gd name="T45" fmla="*/ 27 h 72"/>
              <a:gd name="T46" fmla="*/ 91 w 138"/>
              <a:gd name="T47" fmla="*/ 71 h 72"/>
              <a:gd name="T48" fmla="*/ 108 w 138"/>
              <a:gd name="T49" fmla="*/ 71 h 72"/>
              <a:gd name="T50" fmla="*/ 119 w 138"/>
              <a:gd name="T51" fmla="*/ 27 h 72"/>
              <a:gd name="T52" fmla="*/ 119 w 138"/>
              <a:gd name="T53" fmla="*/ 71 h 72"/>
              <a:gd name="T54" fmla="*/ 138 w 138"/>
              <a:gd name="T55" fmla="*/ 71 h 72"/>
              <a:gd name="T56" fmla="*/ 138 w 138"/>
              <a:gd name="T57" fmla="*/ 2 h 72"/>
              <a:gd name="T58" fmla="*/ 109 w 138"/>
              <a:gd name="T59" fmla="*/ 2 h 72"/>
              <a:gd name="T60" fmla="*/ 61 w 138"/>
              <a:gd name="T61" fmla="*/ 42 h 72"/>
              <a:gd name="T62" fmla="*/ 53 w 138"/>
              <a:gd name="T63" fmla="*/ 34 h 72"/>
              <a:gd name="T64" fmla="*/ 61 w 138"/>
              <a:gd name="T65" fmla="*/ 25 h 72"/>
              <a:gd name="T66" fmla="*/ 61 w 138"/>
              <a:gd name="T67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8" h="72">
                <a:moveTo>
                  <a:pt x="109" y="2"/>
                </a:moveTo>
                <a:cubicBezTo>
                  <a:pt x="99" y="42"/>
                  <a:pt x="99" y="42"/>
                  <a:pt x="99" y="42"/>
                </a:cubicBezTo>
                <a:cubicBezTo>
                  <a:pt x="89" y="2"/>
                  <a:pt x="89" y="2"/>
                  <a:pt x="89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17"/>
                  <a:pt x="61" y="17"/>
                  <a:pt x="61" y="17"/>
                </a:cubicBezTo>
                <a:cubicBezTo>
                  <a:pt x="57" y="4"/>
                  <a:pt x="44" y="0"/>
                  <a:pt x="33" y="0"/>
                </a:cubicBezTo>
                <a:cubicBezTo>
                  <a:pt x="19" y="0"/>
                  <a:pt x="4" y="6"/>
                  <a:pt x="3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19"/>
                  <a:pt x="28" y="16"/>
                  <a:pt x="32" y="16"/>
                </a:cubicBezTo>
                <a:cubicBezTo>
                  <a:pt x="38" y="16"/>
                  <a:pt x="41" y="18"/>
                  <a:pt x="41" y="22"/>
                </a:cubicBezTo>
                <a:cubicBezTo>
                  <a:pt x="41" y="25"/>
                  <a:pt x="39" y="28"/>
                  <a:pt x="32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41"/>
                  <a:pt x="26" y="41"/>
                  <a:pt x="26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5" y="41"/>
                  <a:pt x="40" y="43"/>
                  <a:pt x="40" y="48"/>
                </a:cubicBezTo>
                <a:cubicBezTo>
                  <a:pt x="40" y="53"/>
                  <a:pt x="36" y="56"/>
                  <a:pt x="31" y="56"/>
                </a:cubicBezTo>
                <a:cubicBezTo>
                  <a:pt x="23" y="56"/>
                  <a:pt x="20" y="49"/>
                  <a:pt x="2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1" y="47"/>
                  <a:pt x="0" y="72"/>
                  <a:pt x="32" y="72"/>
                </a:cubicBezTo>
                <a:cubicBezTo>
                  <a:pt x="47" y="72"/>
                  <a:pt x="58" y="66"/>
                  <a:pt x="61" y="57"/>
                </a:cubicBezTo>
                <a:cubicBezTo>
                  <a:pt x="61" y="71"/>
                  <a:pt x="61" y="71"/>
                  <a:pt x="61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27"/>
                  <a:pt x="80" y="27"/>
                  <a:pt x="80" y="27"/>
                </a:cubicBezTo>
                <a:cubicBezTo>
                  <a:pt x="91" y="71"/>
                  <a:pt x="91" y="71"/>
                  <a:pt x="91" y="71"/>
                </a:cubicBezTo>
                <a:cubicBezTo>
                  <a:pt x="108" y="71"/>
                  <a:pt x="108" y="71"/>
                  <a:pt x="108" y="71"/>
                </a:cubicBezTo>
                <a:cubicBezTo>
                  <a:pt x="119" y="27"/>
                  <a:pt x="119" y="27"/>
                  <a:pt x="119" y="27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38" y="71"/>
                  <a:pt x="138" y="71"/>
                  <a:pt x="138" y="71"/>
                </a:cubicBezTo>
                <a:cubicBezTo>
                  <a:pt x="138" y="2"/>
                  <a:pt x="138" y="2"/>
                  <a:pt x="138" y="2"/>
                </a:cubicBezTo>
                <a:lnTo>
                  <a:pt x="109" y="2"/>
                </a:lnTo>
                <a:close/>
                <a:moveTo>
                  <a:pt x="61" y="42"/>
                </a:moveTo>
                <a:cubicBezTo>
                  <a:pt x="58" y="37"/>
                  <a:pt x="55" y="35"/>
                  <a:pt x="53" y="34"/>
                </a:cubicBezTo>
                <a:cubicBezTo>
                  <a:pt x="57" y="32"/>
                  <a:pt x="59" y="30"/>
                  <a:pt x="61" y="25"/>
                </a:cubicBezTo>
                <a:lnTo>
                  <a:pt x="61" y="4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90811" y="6596401"/>
            <a:ext cx="21868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9B7B62B-0732-4BEA-A6C8-5CF96588F2B9}" type="slidenum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8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" name="Group 22"/>
          <p:cNvGrpSpPr>
            <a:grpSpLocks/>
          </p:cNvGrpSpPr>
          <p:nvPr userDrawn="1"/>
        </p:nvGrpSpPr>
        <p:grpSpPr bwMode="auto">
          <a:xfrm>
            <a:off x="-264086" y="6596401"/>
            <a:ext cx="2147228" cy="184155"/>
            <a:chOff x="9374212" y="6574531"/>
            <a:chExt cx="2147228" cy="182885"/>
          </a:xfrm>
        </p:grpSpPr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9374212" y="6574531"/>
              <a:ext cx="2147228" cy="182883"/>
              <a:chOff x="9378677" y="6574531"/>
              <a:chExt cx="2147228" cy="182883"/>
            </a:xfrm>
          </p:grpSpPr>
          <p:sp>
            <p:nvSpPr>
              <p:cNvPr id="15" name="Footer Placeholder 3"/>
              <p:cNvSpPr txBox="1">
                <a:spLocks/>
              </p:cNvSpPr>
              <p:nvPr/>
            </p:nvSpPr>
            <p:spPr bwMode="auto">
              <a:xfrm>
                <a:off x="10461203" y="6574537"/>
                <a:ext cx="1064702" cy="182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marL="0" marR="0" lvl="0" indent="0" algn="r" defTabSz="91281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98513" algn="r"/>
                  </a:tabLst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3M Circular TT Book" panose="020B0604020101020102" pitchFamily="34" charset="0"/>
                    <a:ea typeface="ＭＳ Ｐゴシック" charset="0"/>
                    <a:cs typeface="3M Circular TT Book" panose="020B0604020101020102" pitchFamily="34" charset="0"/>
                  </a:rPr>
                  <a:t>. All Rights Reserved.</a:t>
                </a:r>
              </a:p>
            </p:txBody>
          </p:sp>
          <p:sp>
            <p:nvSpPr>
              <p:cNvPr id="16" name="TextBox 25"/>
              <p:cNvSpPr txBox="1">
                <a:spLocks noChangeArrowheads="1"/>
              </p:cNvSpPr>
              <p:nvPr/>
            </p:nvSpPr>
            <p:spPr bwMode="auto">
              <a:xfrm>
                <a:off x="9378677" y="6574531"/>
                <a:ext cx="1177925" cy="18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marL="0" marR="0" lvl="0" indent="0" algn="r" defTabSz="91281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fld id="{75980DF0-75D0-FD4C-983E-614B6986212F}" type="datetime3">
                  <a:rPr kumimoji="0" lang="en-US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3M Circular TT Book" panose="020B0604020101020102" pitchFamily="34" charset="0"/>
                    <a:ea typeface="ＭＳ Ｐゴシック" charset="0"/>
                    <a:cs typeface="3M Circular TT Book" panose="020B0604020101020102" pitchFamily="34" charset="0"/>
                  </a:rPr>
                  <a:pPr marL="0" marR="0" lvl="0" indent="0" algn="r" defTabSz="91281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 July 2017</a:t>
                </a:fld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3M Circular TT Book" panose="020B0604020101020102" pitchFamily="34" charset="0"/>
                  <a:ea typeface="ＭＳ Ｐゴシック" charset="0"/>
                  <a:cs typeface="3M Circular TT Book" panose="020B0604020101020102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9513906" y="6589264"/>
                <a:ext cx="812067" cy="153425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281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ea typeface="ＭＳ Ｐゴシック" charset="0"/>
                  <a:cs typeface="3M Circular TT Book" panose="020B0604020101020102" pitchFamily="34" charset="0"/>
                </a:endParaRPr>
              </a:p>
            </p:txBody>
          </p:sp>
        </p:grpSp>
        <p:sp>
          <p:nvSpPr>
            <p:cNvPr id="14" name="TextBox 24"/>
            <p:cNvSpPr txBox="1">
              <a:spLocks noChangeArrowheads="1"/>
            </p:cNvSpPr>
            <p:nvPr/>
          </p:nvSpPr>
          <p:spPr bwMode="auto">
            <a:xfrm>
              <a:off x="10017092" y="6574536"/>
              <a:ext cx="353517" cy="18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3M Circular TT Book" panose="020B0604020101020102" pitchFamily="34" charset="0"/>
                  <a:ea typeface="ＭＳ Ｐゴシック" charset="0"/>
                  <a:cs typeface="3M Circular TT Book" panose="020B0604020101020102" pitchFamily="34" charset="0"/>
                </a:rPr>
                <a:t>© 3M</a:t>
              </a:r>
            </a:p>
          </p:txBody>
        </p:sp>
      </p:grpSp>
      <p:sp>
        <p:nvSpPr>
          <p:cNvPr id="18" name="Footer Placeholder 3"/>
          <p:cNvSpPr txBox="1">
            <a:spLocks/>
          </p:cNvSpPr>
          <p:nvPr userDrawn="1"/>
        </p:nvSpPr>
        <p:spPr bwMode="auto">
          <a:xfrm>
            <a:off x="1906849" y="6596401"/>
            <a:ext cx="100584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3M Circular TT Book" panose="020B0604020101020102" pitchFamily="34" charset="0"/>
                <a:cs typeface="3M Circular TT Book" panose="020B0604020101020102" pitchFamily="34" charset="0"/>
              </a:rPr>
              <a:t>3M Confidential.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12" r:id="rId7"/>
    <p:sldLayoutId id="2147483913" r:id="rId8"/>
    <p:sldLayoutId id="2147483914" r:id="rId9"/>
    <p:sldLayoutId id="2147483923" r:id="rId10"/>
  </p:sldLayoutIdLst>
  <p:transition>
    <p:fade/>
  </p:transition>
  <p:hf hdr="0" ft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lang="en-US" sz="3200" dirty="0">
          <a:solidFill>
            <a:schemeClr val="tx1"/>
          </a:solidFill>
          <a:latin typeface="3M Circular TT Book" panose="020B0604020101020102" pitchFamily="34" charset="0"/>
          <a:ea typeface="ＭＳ Ｐゴシック" charset="0"/>
          <a:cs typeface="3M Circular TT Book" panose="020B0604020101020102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rgbClr val="4C4C4C"/>
          </a:solidFill>
          <a:latin typeface="Arial Narrow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rgbClr val="4C4C4C"/>
          </a:solidFill>
          <a:latin typeface="Arial Narrow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rgbClr val="4C4C4C"/>
          </a:solidFill>
          <a:latin typeface="Arial Narrow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rgbClr val="4C4C4C"/>
          </a:solidFill>
          <a:latin typeface="Arial Narrow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6pPr>
      <a:lvl7pPr marL="9144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7pPr>
      <a:lvl8pPr marL="13716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8pPr>
      <a:lvl9pPr marL="18288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9pPr>
    </p:titleStyle>
    <p:bodyStyle>
      <a:lvl1pPr marL="236538" indent="-236538" algn="l" rtl="0" eaLnBrk="1" fontAlgn="base" hangingPunct="1">
        <a:spcBef>
          <a:spcPct val="20000"/>
        </a:spcBef>
        <a:spcAft>
          <a:spcPts val="500"/>
        </a:spcAft>
        <a:buClr>
          <a:schemeClr val="tx1"/>
        </a:buClr>
        <a:buFont typeface="Wingdings" charset="0"/>
        <a:buChar char="§"/>
        <a:defRPr sz="2000">
          <a:solidFill>
            <a:schemeClr val="tx1"/>
          </a:solidFill>
          <a:latin typeface="3M Circular TT Book" panose="020B0604020101020102" pitchFamily="34" charset="0"/>
          <a:ea typeface="ＭＳ Ｐゴシック" charset="0"/>
          <a:cs typeface="3M Circular TT Book" panose="020B0604020101020102" pitchFamily="34" charset="0"/>
        </a:defRPr>
      </a:lvl1pPr>
      <a:lvl2pPr marL="458788" indent="-228600" algn="l" rtl="0" eaLnBrk="1" fontAlgn="base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Wingdings" charset="0"/>
        <a:buChar char="§"/>
        <a:defRPr sz="1800">
          <a:solidFill>
            <a:schemeClr val="tx1"/>
          </a:solidFill>
          <a:latin typeface="3M Circular TT Book" panose="020B0604020101020102" pitchFamily="34" charset="0"/>
          <a:ea typeface="ＭＳ Ｐゴシック" charset="0"/>
          <a:cs typeface="3M Circular TT Book" panose="020B0604020101020102" pitchFamily="34" charset="0"/>
        </a:defRPr>
      </a:lvl2pPr>
      <a:lvl3pPr marL="573088" indent="-228600" algn="l" rtl="0" eaLnBrk="1" fontAlgn="base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Lucida Grande" charset="0"/>
        <a:buChar char="−"/>
        <a:defRPr sz="1600">
          <a:solidFill>
            <a:schemeClr val="tx1"/>
          </a:solidFill>
          <a:latin typeface="3M Circular TT Book" panose="020B0604020101020102" pitchFamily="34" charset="0"/>
          <a:ea typeface="ＭＳ Ｐゴシック" charset="0"/>
          <a:cs typeface="3M Circular TT Book" panose="020B0604020101020102" pitchFamily="34" charset="0"/>
        </a:defRPr>
      </a:lvl3pPr>
      <a:lvl4pPr marL="971550" indent="-282575" algn="l" rtl="0" eaLnBrk="1" fontAlgn="base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Lucida Grande" charset="0"/>
        <a:buChar char="−"/>
        <a:defRPr sz="1400">
          <a:solidFill>
            <a:schemeClr val="tx1"/>
          </a:solidFill>
          <a:latin typeface="3M Circular TT Book" panose="020B0604020101020102" pitchFamily="34" charset="0"/>
          <a:ea typeface="ＭＳ Ｐゴシック" charset="0"/>
          <a:cs typeface="3M Circular TT Book" panose="020B0604020101020102" pitchFamily="34" charset="0"/>
        </a:defRPr>
      </a:lvl4pPr>
      <a:lvl5pPr marL="1081088" indent="-169863" algn="l" rtl="0" eaLnBrk="1" fontAlgn="base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Wingdings" charset="0"/>
        <a:buChar char="§"/>
        <a:defRPr sz="1400">
          <a:solidFill>
            <a:schemeClr val="tx1"/>
          </a:solidFill>
          <a:latin typeface="3M Circular TT Book" panose="020B0604020101020102" pitchFamily="34" charset="0"/>
          <a:ea typeface="ＭＳ Ｐゴシック" charset="0"/>
          <a:cs typeface="3M Circular TT Book" panose="020B0604020101020102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fsqa.mmm.com/tfs/DefaultCollection/TestProjectScru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thelp.mmm.com/Request.aspx?Id=CHBS-S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ETFS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7/17/2017</a:t>
            </a:r>
          </a:p>
        </p:txBody>
      </p:sp>
    </p:spTree>
    <p:extLst>
      <p:ext uri="{BB962C8B-B14F-4D97-AF65-F5344CB8AC3E}">
        <p14:creationId xmlns:p14="http://schemas.microsoft.com/office/powerpoint/2010/main" val="264839306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21" y="1759088"/>
            <a:ext cx="11015663" cy="1365852"/>
          </a:xfrm>
        </p:spPr>
        <p:txBody>
          <a:bodyPr/>
          <a:lstStyle/>
          <a:p>
            <a:r>
              <a:rPr lang="en-US" dirty="0"/>
              <a:t>Demo </a:t>
            </a:r>
            <a:br>
              <a:rPr lang="en-US" dirty="0"/>
            </a:br>
            <a:r>
              <a:rPr lang="en-US" sz="3600" b="0" dirty="0"/>
              <a:t>Work Tracking and Agile Tools</a:t>
            </a:r>
          </a:p>
        </p:txBody>
      </p:sp>
    </p:spTree>
    <p:extLst>
      <p:ext uri="{BB962C8B-B14F-4D97-AF65-F5344CB8AC3E}">
        <p14:creationId xmlns:p14="http://schemas.microsoft.com/office/powerpoint/2010/main" val="99232346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7"/>
          <p:cNvSpPr>
            <a:spLocks noGrp="1"/>
          </p:cNvSpPr>
          <p:nvPr>
            <p:ph sz="quarter" idx="10"/>
          </p:nvPr>
        </p:nvSpPr>
        <p:spPr>
          <a:xfrm>
            <a:off x="693738" y="1273175"/>
            <a:ext cx="10788650" cy="492079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/>
              <a:t>ETFS build farm or BYOS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OOB build step templates – Visual Studio, Ant, Jenkins, Maven 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Multiple repository sources – TFS, GitHub, Git, Subversion 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Native </a:t>
            </a:r>
            <a:r>
              <a:rPr lang="en-US" sz="2800" dirty="0" err="1"/>
              <a:t>xPlat</a:t>
            </a:r>
            <a:r>
              <a:rPr lang="en-US" sz="2800" dirty="0"/>
              <a:t> agents– Windows, Linux, OSX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Mobile build, test, and deployment – </a:t>
            </a:r>
            <a:r>
              <a:rPr lang="en-US" sz="2800" dirty="0" err="1"/>
              <a:t>Xamarin</a:t>
            </a:r>
            <a:r>
              <a:rPr lang="en-US" sz="2800" dirty="0"/>
              <a:t>, Xcode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Gated check-ins with work item integration (bugs)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Package Management – </a:t>
            </a:r>
            <a:r>
              <a:rPr lang="en-US" sz="2800" dirty="0" err="1"/>
              <a:t>NuGet</a:t>
            </a:r>
            <a:r>
              <a:rPr lang="en-US" sz="2800" dirty="0"/>
              <a:t>, NPM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Integration hooks - </a:t>
            </a:r>
            <a:r>
              <a:rPr lang="en-US" sz="2800" dirty="0"/>
              <a:t>Jenkins, Chef, Docker, Octopus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Release management with approval pipelines</a:t>
            </a:r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</p:txBody>
      </p:sp>
      <p:sp>
        <p:nvSpPr>
          <p:cNvPr id="17410" name="Title 6"/>
          <p:cNvSpPr>
            <a:spLocks noGrp="1"/>
          </p:cNvSpPr>
          <p:nvPr>
            <p:ph type="ctrTitle"/>
          </p:nvPr>
        </p:nvSpPr>
        <p:spPr>
          <a:xfrm>
            <a:off x="677863" y="363538"/>
            <a:ext cx="10790237" cy="457200"/>
          </a:xfrm>
        </p:spPr>
        <p:txBody>
          <a:bodyPr/>
          <a:lstStyle/>
          <a:p>
            <a:r>
              <a:rPr lang="en-US" dirty="0"/>
              <a:t>DevOps and Continuous Integration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03164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21" y="1759088"/>
            <a:ext cx="11015663" cy="1365852"/>
          </a:xfrm>
        </p:spPr>
        <p:txBody>
          <a:bodyPr/>
          <a:lstStyle/>
          <a:p>
            <a:r>
              <a:rPr lang="en-US" dirty="0"/>
              <a:t>Demo </a:t>
            </a:r>
            <a:br>
              <a:rPr lang="en-US" dirty="0"/>
            </a:br>
            <a:r>
              <a:rPr lang="en-US" sz="3600" b="0" dirty="0"/>
              <a:t>DevOps and 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396485812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7"/>
          <p:cNvSpPr>
            <a:spLocks noGrp="1"/>
          </p:cNvSpPr>
          <p:nvPr>
            <p:ph sz="quarter" idx="10"/>
          </p:nvPr>
        </p:nvSpPr>
        <p:spPr>
          <a:xfrm>
            <a:off x="693738" y="1273175"/>
            <a:ext cx="10788650" cy="492079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/>
              <a:t>Test plans, Test Suites, Test Cases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Multiple configuration runs (test points)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Test Hub or Microsoft Test Manager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Shared parameters for data driven testing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Shared steps for Test Case reuse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Rich data collection for developers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Manual tests, unit tests, web tests, load tests</a:t>
            </a:r>
            <a:endParaRPr lang="en-US" sz="2400" dirty="0"/>
          </a:p>
          <a:p>
            <a:pPr>
              <a:spcBef>
                <a:spcPct val="0"/>
              </a:spcBef>
            </a:pPr>
            <a:r>
              <a:rPr lang="en-US" sz="2800" dirty="0"/>
              <a:t>Automated UI testing – Fast forward, </a:t>
            </a:r>
            <a:r>
              <a:rPr lang="en-US" sz="2800" dirty="0" err="1"/>
              <a:t>CodedUI</a:t>
            </a:r>
            <a:r>
              <a:rPr lang="en-US" sz="2800" dirty="0"/>
              <a:t>, Selenium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Load testing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Test &amp; Feedback extension</a:t>
            </a:r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</p:txBody>
      </p:sp>
      <p:sp>
        <p:nvSpPr>
          <p:cNvPr id="17410" name="Title 6"/>
          <p:cNvSpPr>
            <a:spLocks noGrp="1"/>
          </p:cNvSpPr>
          <p:nvPr>
            <p:ph type="ctrTitle"/>
          </p:nvPr>
        </p:nvSpPr>
        <p:spPr>
          <a:xfrm>
            <a:off x="677863" y="363538"/>
            <a:ext cx="10790237" cy="457200"/>
          </a:xfrm>
        </p:spPr>
        <p:txBody>
          <a:bodyPr/>
          <a:lstStyle/>
          <a:p>
            <a:r>
              <a:rPr lang="en-US" dirty="0"/>
              <a:t>Testing Platform and Tools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4265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21" y="1759088"/>
            <a:ext cx="11015663" cy="1365852"/>
          </a:xfrm>
        </p:spPr>
        <p:txBody>
          <a:bodyPr/>
          <a:lstStyle/>
          <a:p>
            <a:r>
              <a:rPr lang="en-US" dirty="0"/>
              <a:t>Demo </a:t>
            </a:r>
            <a:br>
              <a:rPr lang="en-US" dirty="0"/>
            </a:br>
            <a:r>
              <a:rPr lang="en-US" sz="3600" b="0" dirty="0"/>
              <a:t>Testing Platform and Tools</a:t>
            </a:r>
          </a:p>
        </p:txBody>
      </p:sp>
    </p:spTree>
    <p:extLst>
      <p:ext uri="{BB962C8B-B14F-4D97-AF65-F5344CB8AC3E}">
        <p14:creationId xmlns:p14="http://schemas.microsoft.com/office/powerpoint/2010/main" val="352118545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>
            <a:spLocks noGrp="1"/>
          </p:cNvSpPr>
          <p:nvPr>
            <p:ph type="ctrTitle"/>
          </p:nvPr>
        </p:nvSpPr>
        <p:spPr>
          <a:xfrm>
            <a:off x="677863" y="363538"/>
            <a:ext cx="10790237" cy="457200"/>
          </a:xfrm>
        </p:spPr>
        <p:txBody>
          <a:bodyPr/>
          <a:lstStyle/>
          <a:p>
            <a:r>
              <a:rPr lang="en-US" dirty="0"/>
              <a:t>Clients and Tools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098" name="Picture 2" descr="Multiple platform continuous integ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520" y="3022062"/>
            <a:ext cx="683895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7863" y="1242874"/>
            <a:ext cx="4684250" cy="41991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Visual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Eclipse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Xcode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Bbbbb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616345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7"/>
          <p:cNvSpPr>
            <a:spLocks noGrp="1"/>
          </p:cNvSpPr>
          <p:nvPr>
            <p:ph sz="quarter" idx="10"/>
          </p:nvPr>
        </p:nvSpPr>
        <p:spPr>
          <a:xfrm>
            <a:off x="693738" y="1273175"/>
            <a:ext cx="10788650" cy="492079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/>
              <a:t>Service hooks – push (outgoing)</a:t>
            </a:r>
            <a:endParaRPr lang="en-US" sz="2400" dirty="0"/>
          </a:p>
          <a:p>
            <a:pPr>
              <a:spcBef>
                <a:spcPct val="0"/>
              </a:spcBef>
            </a:pPr>
            <a:r>
              <a:rPr lang="en-US" sz="2800" dirty="0"/>
              <a:t>Connected services – pull (incoming)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Standard REST API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Microsoft Teams integration (coming)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Extensions on Visual Studio Marketplace</a:t>
            </a:r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</p:txBody>
      </p:sp>
      <p:sp>
        <p:nvSpPr>
          <p:cNvPr id="17410" name="Title 6"/>
          <p:cNvSpPr>
            <a:spLocks noGrp="1"/>
          </p:cNvSpPr>
          <p:nvPr>
            <p:ph type="ctrTitle"/>
          </p:nvPr>
        </p:nvSpPr>
        <p:spPr>
          <a:xfrm>
            <a:off x="677863" y="363538"/>
            <a:ext cx="10790237" cy="457200"/>
          </a:xfrm>
        </p:spPr>
        <p:txBody>
          <a:bodyPr/>
          <a:lstStyle/>
          <a:p>
            <a:r>
              <a:rPr lang="en-US" dirty="0"/>
              <a:t>Integration and Collaboration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35831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7"/>
          <p:cNvSpPr>
            <a:spLocks noGrp="1"/>
          </p:cNvSpPr>
          <p:nvPr>
            <p:ph sz="quarter" idx="10"/>
          </p:nvPr>
        </p:nvSpPr>
        <p:spPr>
          <a:xfrm>
            <a:off x="693738" y="1273175"/>
            <a:ext cx="10788650" cy="492079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/>
              <a:t>$10/user/month – in-house 3M IT support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Qualifying products and subscriptions for TFS CAL</a:t>
            </a:r>
          </a:p>
          <a:p>
            <a:pPr lvl="1">
              <a:spcBef>
                <a:spcPct val="0"/>
              </a:spcBef>
            </a:pPr>
            <a:r>
              <a:rPr lang="en-US" sz="2400" dirty="0"/>
              <a:t>Retail subscriptions (formerly MSDN) – VS Enterprise, Pro, Test Pro</a:t>
            </a:r>
          </a:p>
          <a:p>
            <a:pPr lvl="1">
              <a:spcBef>
                <a:spcPct val="0"/>
              </a:spcBef>
            </a:pPr>
            <a:r>
              <a:rPr lang="en-US" sz="2400" dirty="0"/>
              <a:t>Cloud subscriptions – VS Enterprise, VS Professional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Azure subscriptions – in transition</a:t>
            </a:r>
          </a:p>
          <a:p>
            <a:pPr lvl="1">
              <a:spcBef>
                <a:spcPct val="0"/>
              </a:spcBef>
            </a:pPr>
            <a:r>
              <a:rPr lang="en-US" sz="2400" dirty="0"/>
              <a:t>Test manager extension (~$50/user/month)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Retail client access license: ~$15/user/month ($25 total)</a:t>
            </a:r>
            <a:endParaRPr lang="en-US" sz="2400" dirty="0"/>
          </a:p>
          <a:p>
            <a:pPr>
              <a:spcBef>
                <a:spcPct val="0"/>
              </a:spcBef>
            </a:pPr>
            <a:r>
              <a:rPr lang="en-US" sz="2800" dirty="0"/>
              <a:t>Stakeholder access</a:t>
            </a:r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</p:txBody>
      </p:sp>
      <p:sp>
        <p:nvSpPr>
          <p:cNvPr id="17410" name="Title 6"/>
          <p:cNvSpPr>
            <a:spLocks noGrp="1"/>
          </p:cNvSpPr>
          <p:nvPr>
            <p:ph type="ctrTitle"/>
          </p:nvPr>
        </p:nvSpPr>
        <p:spPr>
          <a:xfrm>
            <a:off x="677863" y="363538"/>
            <a:ext cx="10790237" cy="457200"/>
          </a:xfrm>
        </p:spPr>
        <p:txBody>
          <a:bodyPr/>
          <a:lstStyle/>
          <a:p>
            <a:r>
              <a:rPr lang="en-US" dirty="0"/>
              <a:t>Pricing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74926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7"/>
          <p:cNvSpPr>
            <a:spLocks noGrp="1"/>
          </p:cNvSpPr>
          <p:nvPr>
            <p:ph sz="quarter" idx="10"/>
          </p:nvPr>
        </p:nvSpPr>
        <p:spPr>
          <a:xfrm>
            <a:off x="693738" y="1273175"/>
            <a:ext cx="10788650" cy="492079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/>
              <a:t>Atlassian</a:t>
            </a:r>
          </a:p>
          <a:p>
            <a:pPr lvl="1">
              <a:spcBef>
                <a:spcPct val="0"/>
              </a:spcBef>
            </a:pPr>
            <a:r>
              <a:rPr lang="en-US" sz="2400" dirty="0"/>
              <a:t>JIRA, GitHub, Bitbucket, Bamboo, Wiki, HipChat</a:t>
            </a:r>
          </a:p>
          <a:p>
            <a:pPr lvl="1">
              <a:spcBef>
                <a:spcPct val="0"/>
              </a:spcBef>
            </a:pPr>
            <a:r>
              <a:rPr lang="en-US" sz="2400" dirty="0"/>
              <a:t>No integrated test platform (</a:t>
            </a:r>
            <a:r>
              <a:rPr lang="en-US" sz="2400" dirty="0" err="1"/>
              <a:t>Xray</a:t>
            </a:r>
            <a:r>
              <a:rPr lang="en-US" sz="2400" dirty="0"/>
              <a:t> plug-in, others)</a:t>
            </a:r>
          </a:p>
          <a:p>
            <a:pPr lvl="1">
              <a:spcBef>
                <a:spcPct val="0"/>
              </a:spcBef>
            </a:pPr>
            <a:r>
              <a:rPr lang="en-US" sz="2400" dirty="0"/>
              <a:t>System Support 24x7x365</a:t>
            </a:r>
          </a:p>
          <a:p>
            <a:pPr lvl="2">
              <a:spcBef>
                <a:spcPct val="0"/>
              </a:spcBef>
            </a:pPr>
            <a:r>
              <a:rPr lang="en-US" sz="2200" dirty="0"/>
              <a:t>IT Help Desk via 3-1000</a:t>
            </a:r>
          </a:p>
          <a:p>
            <a:pPr lvl="2">
              <a:spcBef>
                <a:spcPct val="0"/>
              </a:spcBef>
            </a:pPr>
            <a:r>
              <a:rPr lang="en-US" sz="2200" dirty="0"/>
              <a:t>IT CSHS Support</a:t>
            </a:r>
            <a:endParaRPr lang="en-US" sz="2400" dirty="0"/>
          </a:p>
          <a:p>
            <a:pPr>
              <a:spcBef>
                <a:spcPct val="0"/>
              </a:spcBef>
            </a:pPr>
            <a:r>
              <a:rPr lang="en-US" sz="2800" dirty="0"/>
              <a:t>HP</a:t>
            </a:r>
          </a:p>
          <a:p>
            <a:pPr lvl="1">
              <a:spcBef>
                <a:spcPct val="0"/>
              </a:spcBef>
            </a:pPr>
            <a:r>
              <a:rPr lang="en-US" sz="2400" dirty="0"/>
              <a:t>HP ALM</a:t>
            </a:r>
          </a:p>
          <a:p>
            <a:pPr lvl="1">
              <a:spcBef>
                <a:spcPct val="0"/>
              </a:spcBef>
            </a:pPr>
            <a:r>
              <a:rPr lang="en-US" sz="2400" dirty="0"/>
              <a:t>HP QC Enterprise</a:t>
            </a:r>
          </a:p>
          <a:p>
            <a:pPr lvl="1">
              <a:spcBef>
                <a:spcPct val="0"/>
              </a:spcBef>
            </a:pPr>
            <a:r>
              <a:rPr lang="en-US" sz="2400" dirty="0"/>
              <a:t>HP ALM Octane – new cloud-based offering for suite</a:t>
            </a:r>
          </a:p>
          <a:p>
            <a:pPr lvl="1">
              <a:spcBef>
                <a:spcPct val="0"/>
              </a:spcBef>
            </a:pPr>
            <a:r>
              <a:rPr lang="en-US" sz="2400" dirty="0"/>
              <a:t>No 3M IT service support</a:t>
            </a:r>
          </a:p>
          <a:p>
            <a:pPr lvl="1">
              <a:spcBef>
                <a:spcPct val="0"/>
              </a:spcBef>
            </a:pPr>
            <a:endParaRPr lang="en-US" sz="24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</p:txBody>
      </p:sp>
      <p:sp>
        <p:nvSpPr>
          <p:cNvPr id="17410" name="Title 6"/>
          <p:cNvSpPr>
            <a:spLocks noGrp="1"/>
          </p:cNvSpPr>
          <p:nvPr>
            <p:ph type="ctrTitle"/>
          </p:nvPr>
        </p:nvSpPr>
        <p:spPr>
          <a:xfrm>
            <a:off x="677863" y="363538"/>
            <a:ext cx="10790237" cy="457200"/>
          </a:xfrm>
        </p:spPr>
        <p:txBody>
          <a:bodyPr/>
          <a:lstStyle/>
          <a:p>
            <a:r>
              <a:rPr lang="en-US" dirty="0"/>
              <a:t>Other ALM Suite Comparison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2818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7"/>
          <p:cNvSpPr>
            <a:spLocks noGrp="1"/>
          </p:cNvSpPr>
          <p:nvPr>
            <p:ph sz="quarter" idx="10"/>
          </p:nvPr>
        </p:nvSpPr>
        <p:spPr>
          <a:xfrm>
            <a:off x="693738" y="1273175"/>
            <a:ext cx="10788650" cy="492079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/>
              <a:t>Q&amp;A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Sample Team Project to explore:</a:t>
            </a:r>
          </a:p>
          <a:p>
            <a:pPr lvl="1">
              <a:spcBef>
                <a:spcPct val="0"/>
              </a:spcBef>
            </a:pPr>
            <a:r>
              <a:rPr lang="en-US" dirty="0">
                <a:hlinkClick r:id="rId3"/>
              </a:rPr>
              <a:t>https://tfsqa.mmm.com/tfs/DefaultCollection/TestProjectScrum</a:t>
            </a:r>
            <a:endParaRPr lang="en-US" dirty="0"/>
          </a:p>
          <a:p>
            <a:pPr marL="230188" lvl="1" indent="0">
              <a:spcBef>
                <a:spcPct val="0"/>
              </a:spcBef>
              <a:buNone/>
            </a:pPr>
            <a:endParaRPr lang="en-US" sz="24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</p:txBody>
      </p:sp>
      <p:sp>
        <p:nvSpPr>
          <p:cNvPr id="17410" name="Title 6"/>
          <p:cNvSpPr>
            <a:spLocks noGrp="1"/>
          </p:cNvSpPr>
          <p:nvPr>
            <p:ph type="ctrTitle"/>
          </p:nvPr>
        </p:nvSpPr>
        <p:spPr>
          <a:xfrm>
            <a:off x="677863" y="363538"/>
            <a:ext cx="10790237" cy="457200"/>
          </a:xfrm>
        </p:spPr>
        <p:txBody>
          <a:bodyPr/>
          <a:lstStyle/>
          <a:p>
            <a:r>
              <a:rPr lang="en-US" dirty="0"/>
              <a:t>Summary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3425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7"/>
          <p:cNvSpPr>
            <a:spLocks noGrp="1"/>
          </p:cNvSpPr>
          <p:nvPr>
            <p:ph sz="quarter" idx="10"/>
          </p:nvPr>
        </p:nvSpPr>
        <p:spPr>
          <a:xfrm>
            <a:off x="693738" y="1273175"/>
            <a:ext cx="10788650" cy="492079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What is Team Foundation Server?</a:t>
            </a:r>
          </a:p>
          <a:p>
            <a:pPr>
              <a:spcBef>
                <a:spcPct val="0"/>
              </a:spcBef>
            </a:pPr>
            <a:r>
              <a:rPr lang="en-US" dirty="0"/>
              <a:t>What is ETFS?</a:t>
            </a:r>
          </a:p>
          <a:p>
            <a:pPr>
              <a:spcBef>
                <a:spcPct val="0"/>
              </a:spcBef>
            </a:pPr>
            <a:r>
              <a:rPr lang="en-US" dirty="0"/>
              <a:t>Source control</a:t>
            </a:r>
            <a:endParaRPr lang="en-US" sz="2000" dirty="0"/>
          </a:p>
          <a:p>
            <a:pPr>
              <a:spcBef>
                <a:spcPct val="0"/>
              </a:spcBef>
            </a:pPr>
            <a:r>
              <a:rPr lang="en-US" dirty="0"/>
              <a:t>Work tracking and Agile tools</a:t>
            </a:r>
          </a:p>
          <a:p>
            <a:pPr>
              <a:spcBef>
                <a:spcPct val="0"/>
              </a:spcBef>
            </a:pPr>
            <a:r>
              <a:rPr lang="en-US" dirty="0"/>
              <a:t>DevOps and Continuous Integration/Delivery</a:t>
            </a:r>
          </a:p>
          <a:p>
            <a:pPr>
              <a:spcBef>
                <a:spcPct val="0"/>
              </a:spcBef>
            </a:pPr>
            <a:r>
              <a:rPr lang="en-US" dirty="0"/>
              <a:t>Testing platform and tools</a:t>
            </a:r>
          </a:p>
          <a:p>
            <a:pPr>
              <a:spcBef>
                <a:spcPct val="0"/>
              </a:spcBef>
            </a:pPr>
            <a:r>
              <a:rPr lang="en-US" dirty="0"/>
              <a:t>Integration</a:t>
            </a:r>
          </a:p>
          <a:p>
            <a:pPr>
              <a:spcBef>
                <a:spcPct val="0"/>
              </a:spcBef>
            </a:pPr>
            <a:r>
              <a:rPr lang="en-US" dirty="0"/>
              <a:t>Other ALM suite comparison</a:t>
            </a:r>
          </a:p>
          <a:p>
            <a:pPr>
              <a:spcBef>
                <a:spcPct val="0"/>
              </a:spcBef>
            </a:pPr>
            <a:endParaRPr lang="en-US" sz="2800" dirty="0"/>
          </a:p>
        </p:txBody>
      </p:sp>
      <p:sp>
        <p:nvSpPr>
          <p:cNvPr id="17410" name="Title 6"/>
          <p:cNvSpPr>
            <a:spLocks noGrp="1"/>
          </p:cNvSpPr>
          <p:nvPr>
            <p:ph type="ctrTitle"/>
          </p:nvPr>
        </p:nvSpPr>
        <p:spPr>
          <a:xfrm>
            <a:off x="677863" y="363538"/>
            <a:ext cx="10790237" cy="457200"/>
          </a:xfrm>
        </p:spPr>
        <p:txBody>
          <a:bodyPr/>
          <a:lstStyle/>
          <a:p>
            <a:r>
              <a:rPr lang="en-US" dirty="0"/>
              <a:t>Overview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50384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>
            <a:spLocks noGrp="1"/>
          </p:cNvSpPr>
          <p:nvPr>
            <p:ph type="ctrTitle"/>
          </p:nvPr>
        </p:nvSpPr>
        <p:spPr>
          <a:xfrm>
            <a:off x="677863" y="363538"/>
            <a:ext cx="10790237" cy="457200"/>
          </a:xfrm>
        </p:spPr>
        <p:txBody>
          <a:bodyPr/>
          <a:lstStyle/>
          <a:p>
            <a:r>
              <a:rPr lang="en-US" dirty="0"/>
              <a:t>What is Team Foundation Server?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6146" name="Picture 2" descr="Continuous planning and delive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746" y="1057276"/>
            <a:ext cx="4658744" cy="222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L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173" y="3521276"/>
            <a:ext cx="3249890" cy="293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5724" y="1057276"/>
            <a:ext cx="6063449" cy="51926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Microsoft Team Foundation Server (TFS) is an on-premises platform that provides the services and tools to support developing and continuously deploying software.</a:t>
            </a:r>
          </a:p>
          <a:p>
            <a:endParaRPr lang="en-US" sz="2000" dirty="0">
              <a:latin typeface="3M Circular TT Book" panose="020B0604020101020102" pitchFamily="34" charset="0"/>
              <a:cs typeface="3M Circular TT Book" panose="020B0604020101020102" pitchFamily="34" charset="0"/>
            </a:endParaRPr>
          </a:p>
          <a:p>
            <a:r>
              <a:rPr lang="en-US" sz="2000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Main areas that support software development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Source control to manage versioning of software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Agile tracking tools to support planning and tracking work, code defects,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DevOps tools to support building, testing, and continuous release of software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3M Circular TT Book" panose="020B0604020101020102" pitchFamily="34" charset="0"/>
              <a:cs typeface="3M Circular TT Book" panose="020B0604020101020102" pitchFamily="34" charset="0"/>
            </a:endParaRPr>
          </a:p>
          <a:p>
            <a:r>
              <a:rPr lang="en-US" sz="1600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* Visual Studio Team Services (VSTS) is the cloud-hosted equivalent to TFS.</a:t>
            </a:r>
            <a:endParaRPr lang="en-US" sz="1600" dirty="0">
              <a:latin typeface="3M Circular TT Book" panose="020B0604020101020102" pitchFamily="34" charset="0"/>
              <a:cs typeface="3M Circular TT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633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7"/>
          <p:cNvSpPr>
            <a:spLocks noGrp="1"/>
          </p:cNvSpPr>
          <p:nvPr>
            <p:ph sz="quarter" idx="10"/>
          </p:nvPr>
        </p:nvSpPr>
        <p:spPr>
          <a:xfrm>
            <a:off x="693738" y="1273175"/>
            <a:ext cx="10788650" cy="492079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/>
              <a:t>ALM service for all 3M software teams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Infrastructure hosted in 3M Data Centers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High availability instance of Team Foundation Server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Load balanced across multiple machines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99.9% uptime since 2015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System Support 24x7x365</a:t>
            </a:r>
          </a:p>
          <a:p>
            <a:pPr lvl="1">
              <a:spcBef>
                <a:spcPct val="0"/>
              </a:spcBef>
            </a:pPr>
            <a:r>
              <a:rPr lang="en-US" sz="2400" dirty="0"/>
              <a:t>IT Help Desk via 3-1000</a:t>
            </a:r>
          </a:p>
          <a:p>
            <a:pPr lvl="1">
              <a:spcBef>
                <a:spcPct val="0"/>
              </a:spcBef>
            </a:pPr>
            <a:r>
              <a:rPr lang="en-US" sz="2400" dirty="0"/>
              <a:t>IT CSHS Support</a:t>
            </a:r>
          </a:p>
          <a:p>
            <a:pPr marL="401638" lvl="2" indent="0">
              <a:spcBef>
                <a:spcPct val="0"/>
              </a:spcBef>
              <a:buNone/>
            </a:pPr>
            <a:r>
              <a:rPr lang="en-US" sz="2200" dirty="0"/>
              <a:t>	</a:t>
            </a:r>
            <a:r>
              <a:rPr lang="en-US" sz="2200" dirty="0">
                <a:hlinkClick r:id="rId3"/>
              </a:rPr>
              <a:t>http://ithelp.mmm.com/Request.aspx?Id=CHBS-SR</a:t>
            </a:r>
            <a:endParaRPr lang="en-US" sz="2200" dirty="0"/>
          </a:p>
          <a:p>
            <a:pPr>
              <a:spcBef>
                <a:spcPct val="0"/>
              </a:spcBef>
            </a:pPr>
            <a:r>
              <a:rPr lang="en-US" sz="2800" dirty="0"/>
              <a:t>Backups follow 3M standards for data retention</a:t>
            </a:r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</p:txBody>
      </p:sp>
      <p:sp>
        <p:nvSpPr>
          <p:cNvPr id="17410" name="Title 6"/>
          <p:cNvSpPr>
            <a:spLocks noGrp="1"/>
          </p:cNvSpPr>
          <p:nvPr>
            <p:ph type="ctrTitle"/>
          </p:nvPr>
        </p:nvSpPr>
        <p:spPr>
          <a:xfrm>
            <a:off x="677863" y="363538"/>
            <a:ext cx="10790237" cy="457200"/>
          </a:xfrm>
        </p:spPr>
        <p:txBody>
          <a:bodyPr/>
          <a:lstStyle/>
          <a:p>
            <a:r>
              <a:rPr lang="en-US" dirty="0"/>
              <a:t>What is 3M Enterprise TFS (ETFS)?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482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>
            <a:spLocks noGrp="1"/>
          </p:cNvSpPr>
          <p:nvPr>
            <p:ph type="ctrTitle"/>
          </p:nvPr>
        </p:nvSpPr>
        <p:spPr>
          <a:xfrm>
            <a:off x="677863" y="363538"/>
            <a:ext cx="10790237" cy="457200"/>
          </a:xfrm>
        </p:spPr>
        <p:txBody>
          <a:bodyPr/>
          <a:lstStyle/>
          <a:p>
            <a:r>
              <a:rPr lang="en-US" dirty="0"/>
              <a:t>Who is the ETFS Team?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91881" y="1153876"/>
            <a:ext cx="1564549" cy="1798332"/>
            <a:chOff x="4167293" y="918"/>
            <a:chExt cx="1564549" cy="1798332"/>
          </a:xfrm>
        </p:grpSpPr>
        <p:sp>
          <p:nvSpPr>
            <p:cNvPr id="30" name="Hexagon 29"/>
            <p:cNvSpPr/>
            <p:nvPr/>
          </p:nvSpPr>
          <p:spPr>
            <a:xfrm rot="5400000">
              <a:off x="4050402" y="117809"/>
              <a:ext cx="1798332" cy="156454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31" name="Hexagon 4"/>
            <p:cNvSpPr txBox="1"/>
            <p:nvPr/>
          </p:nvSpPr>
          <p:spPr>
            <a:xfrm>
              <a:off x="4411102" y="281158"/>
              <a:ext cx="1076931" cy="1237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latin typeface="3M Circular TT Bold" panose="020B0804020101010102" pitchFamily="34" charset="0"/>
                  <a:cs typeface="3M Circular TT Bold" panose="020B0804020101010102" pitchFamily="34" charset="0"/>
                </a:rPr>
                <a:t>Service Manager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455470" y="1503475"/>
            <a:ext cx="3200485" cy="1078999"/>
            <a:chOff x="5930882" y="350517"/>
            <a:chExt cx="3200485" cy="1078999"/>
          </a:xfrm>
        </p:grpSpPr>
        <p:sp>
          <p:nvSpPr>
            <p:cNvPr id="28" name="Rectangle 27"/>
            <p:cNvSpPr/>
            <p:nvPr/>
          </p:nvSpPr>
          <p:spPr>
            <a:xfrm>
              <a:off x="5930882" y="350517"/>
              <a:ext cx="3200485" cy="107899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Box 28"/>
            <p:cNvSpPr txBox="1"/>
            <p:nvPr/>
          </p:nvSpPr>
          <p:spPr>
            <a:xfrm>
              <a:off x="5930882" y="350517"/>
              <a:ext cx="3200485" cy="10789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3M Circular TT Book" panose="020B0604020101020102" pitchFamily="34" charset="0"/>
                  <a:cs typeface="3M Circular TT Book" panose="020B0604020101020102" pitchFamily="34" charset="0"/>
                </a:rPr>
                <a:t>Initial contact of new teams</a:t>
              </a:r>
            </a:p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3M Circular TT Book" panose="020B0604020101020102" pitchFamily="34" charset="0"/>
                  <a:cs typeface="3M Circular TT Book" panose="020B0604020101020102" pitchFamily="34" charset="0"/>
                </a:rPr>
                <a:t>Provide training</a:t>
              </a:r>
            </a:p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3M Circular TT Book" panose="020B0604020101020102" pitchFamily="34" charset="0"/>
                  <a:cs typeface="3M Circular TT Book" panose="020B0604020101020102" pitchFamily="34" charset="0"/>
                </a:rPr>
                <a:t>Maintain relationship with teams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92108" y="1153876"/>
            <a:ext cx="1564549" cy="1798332"/>
            <a:chOff x="2467520" y="918"/>
            <a:chExt cx="1564549" cy="1798332"/>
          </a:xfrm>
        </p:grpSpPr>
        <p:sp>
          <p:nvSpPr>
            <p:cNvPr id="26" name="Hexagon 25"/>
            <p:cNvSpPr/>
            <p:nvPr/>
          </p:nvSpPr>
          <p:spPr>
            <a:xfrm rot="5400000">
              <a:off x="2350629" y="117809"/>
              <a:ext cx="1798332" cy="156454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27" name="Hexagon 8"/>
            <p:cNvSpPr txBox="1"/>
            <p:nvPr/>
          </p:nvSpPr>
          <p:spPr>
            <a:xfrm>
              <a:off x="2711329" y="281158"/>
              <a:ext cx="1076931" cy="1237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41033" y="2690371"/>
            <a:ext cx="1564549" cy="1798332"/>
            <a:chOff x="3316445" y="1537413"/>
            <a:chExt cx="1564549" cy="1798332"/>
          </a:xfrm>
        </p:grpSpPr>
        <p:sp>
          <p:nvSpPr>
            <p:cNvPr id="24" name="Hexagon 23"/>
            <p:cNvSpPr/>
            <p:nvPr/>
          </p:nvSpPr>
          <p:spPr>
            <a:xfrm rot="5400000">
              <a:off x="3199554" y="1654304"/>
              <a:ext cx="1798332" cy="156454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7030A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25" name="Hexagon 10"/>
            <p:cNvSpPr txBox="1"/>
            <p:nvPr/>
          </p:nvSpPr>
          <p:spPr>
            <a:xfrm>
              <a:off x="3560254" y="1817653"/>
              <a:ext cx="1076931" cy="1237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latin typeface="3M Circular TT Bold" panose="020B0804020101010102" pitchFamily="34" charset="0"/>
                  <a:cs typeface="3M Circular TT Bold" panose="020B0804020101010102" pitchFamily="34" charset="0"/>
                </a:rPr>
                <a:t>Operations (Ops)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32869" y="3060112"/>
            <a:ext cx="3114432" cy="1078999"/>
            <a:chOff x="8281" y="1907154"/>
            <a:chExt cx="3114432" cy="1078999"/>
          </a:xfrm>
        </p:grpSpPr>
        <p:sp>
          <p:nvSpPr>
            <p:cNvPr id="22" name="Rectangle 21"/>
            <p:cNvSpPr/>
            <p:nvPr/>
          </p:nvSpPr>
          <p:spPr>
            <a:xfrm>
              <a:off x="8281" y="1907154"/>
              <a:ext cx="3114432" cy="107899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TextBox 22"/>
            <p:cNvSpPr txBox="1"/>
            <p:nvPr/>
          </p:nvSpPr>
          <p:spPr>
            <a:xfrm>
              <a:off x="8281" y="1907154"/>
              <a:ext cx="3114432" cy="10789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3M Circular TT Book" panose="020B0604020101020102" pitchFamily="34" charset="0"/>
                  <a:ea typeface="+mn-ea"/>
                  <a:cs typeface="3M Circular TT Book" panose="020B0604020101020102" pitchFamily="34" charset="0"/>
                </a:rPr>
                <a:t>IT Operations Team (IT Commercial Software &amp; Hosting Services)</a:t>
              </a:r>
            </a:p>
            <a:p>
              <a:pPr marL="0" lvl="0" indent="0" algn="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3M Circular TT Book" panose="020B0604020101020102" pitchFamily="34" charset="0"/>
                  <a:ea typeface="+mn-ea"/>
                  <a:cs typeface="3M Circular TT Book" panose="020B0604020101020102" pitchFamily="34" charset="0"/>
                </a:rPr>
                <a:t>System Maintenance</a:t>
              </a:r>
            </a:p>
            <a:p>
              <a:pPr marL="0" lvl="0" indent="0" algn="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3M Circular TT Book" panose="020B0604020101020102" pitchFamily="34" charset="0"/>
                  <a:ea typeface="+mn-ea"/>
                  <a:cs typeface="3M Circular TT Book" panose="020B0604020101020102" pitchFamily="34" charset="0"/>
                </a:rPr>
                <a:t>Provide 24x7x365 3M corporate IT support</a:t>
              </a:r>
            </a:p>
            <a:p>
              <a:pPr marL="0" lvl="0" indent="0" algn="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3M Circular TT Book" panose="020B0604020101020102" pitchFamily="34" charset="0"/>
                  <a:ea typeface="+mn-ea"/>
                  <a:cs typeface="3M Circular TT Book" panose="020B0604020101020102" pitchFamily="34" charset="0"/>
                </a:rPr>
                <a:t>Focused on production system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61145" y="2690371"/>
            <a:ext cx="1564549" cy="1798332"/>
            <a:chOff x="5036557" y="1537413"/>
            <a:chExt cx="1564549" cy="1798332"/>
          </a:xfrm>
        </p:grpSpPr>
        <p:sp>
          <p:nvSpPr>
            <p:cNvPr id="20" name="Hexagon 19"/>
            <p:cNvSpPr/>
            <p:nvPr/>
          </p:nvSpPr>
          <p:spPr>
            <a:xfrm rot="5400000">
              <a:off x="4919666" y="1654304"/>
              <a:ext cx="1798332" cy="156454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21" name="Hexagon 14"/>
            <p:cNvSpPr txBox="1"/>
            <p:nvPr/>
          </p:nvSpPr>
          <p:spPr>
            <a:xfrm>
              <a:off x="5280366" y="1817653"/>
              <a:ext cx="1076931" cy="1237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>
                <a:latin typeface="Calibri" panose="020F050202020403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99678" y="4207643"/>
            <a:ext cx="1564549" cy="1798332"/>
            <a:chOff x="4175090" y="3054685"/>
            <a:chExt cx="1564549" cy="1798332"/>
          </a:xfrm>
        </p:grpSpPr>
        <p:sp>
          <p:nvSpPr>
            <p:cNvPr id="18" name="Hexagon 17"/>
            <p:cNvSpPr/>
            <p:nvPr/>
          </p:nvSpPr>
          <p:spPr>
            <a:xfrm rot="5400000">
              <a:off x="4058199" y="3171576"/>
              <a:ext cx="1798332" cy="156454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0070C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Hexagon 16"/>
            <p:cNvSpPr txBox="1"/>
            <p:nvPr/>
          </p:nvSpPr>
          <p:spPr>
            <a:xfrm>
              <a:off x="4418899" y="3334925"/>
              <a:ext cx="1076931" cy="1237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 err="1">
                  <a:latin typeface="3M Circular TT Bold" panose="020B0804020101010102" pitchFamily="34" charset="0"/>
                  <a:cs typeface="3M Circular TT Bold" panose="020B0804020101010102" pitchFamily="34" charset="0"/>
                </a:rPr>
                <a:t>DevOps</a:t>
              </a:r>
              <a:endParaRPr lang="en-US" sz="1400" b="1" kern="1200" dirty="0">
                <a:latin typeface="3M Circular TT Bold" panose="020B0804020101010102" pitchFamily="34" charset="0"/>
                <a:cs typeface="3M Circular TT Bold" panose="020B0804020101010102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43353" y="4620282"/>
            <a:ext cx="3112602" cy="1058077"/>
            <a:chOff x="6018765" y="3467324"/>
            <a:chExt cx="3112602" cy="1058077"/>
          </a:xfrm>
        </p:grpSpPr>
        <p:sp>
          <p:nvSpPr>
            <p:cNvPr id="16" name="Rectangle 15"/>
            <p:cNvSpPr/>
            <p:nvPr/>
          </p:nvSpPr>
          <p:spPr>
            <a:xfrm>
              <a:off x="6018765" y="3467324"/>
              <a:ext cx="3112602" cy="10580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Box 16"/>
            <p:cNvSpPr txBox="1"/>
            <p:nvPr/>
          </p:nvSpPr>
          <p:spPr>
            <a:xfrm>
              <a:off x="6018765" y="3467324"/>
              <a:ext cx="3112602" cy="105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3M Circular TT Book" panose="020B0604020101020102" pitchFamily="34" charset="0"/>
                  <a:ea typeface="+mn-ea"/>
                  <a:cs typeface="3M Circular TT Book" panose="020B0604020101020102" pitchFamily="34" charset="0"/>
                </a:rPr>
                <a:t>Team onboarding tasks</a:t>
              </a:r>
            </a:p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3M Circular TT Book" panose="020B0604020101020102" pitchFamily="34" charset="0"/>
                  <a:ea typeface="+mn-ea"/>
                  <a:cs typeface="3M Circular TT Book" panose="020B0604020101020102" pitchFamily="34" charset="0"/>
                </a:rPr>
                <a:t>Service enhancements</a:t>
              </a:r>
            </a:p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3M Circular TT Book" panose="020B0604020101020102" pitchFamily="34" charset="0"/>
                  <a:ea typeface="+mn-ea"/>
                  <a:cs typeface="3M Circular TT Book" panose="020B0604020101020102" pitchFamily="34" charset="0"/>
                </a:rPr>
                <a:t>Test updates/upgrades, update documentation</a:t>
              </a:r>
            </a:p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3M Circular TT Book" panose="020B0604020101020102" pitchFamily="34" charset="0"/>
                  <a:ea typeface="+mn-ea"/>
                  <a:cs typeface="3M Circular TT Book" panose="020B0604020101020102" pitchFamily="34" charset="0"/>
                </a:rPr>
                <a:t>Perform DevOps role for division teams as needed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33176" y="4193508"/>
            <a:ext cx="1564549" cy="1798332"/>
            <a:chOff x="2408588" y="3040550"/>
            <a:chExt cx="1564549" cy="1798332"/>
          </a:xfrm>
        </p:grpSpPr>
        <p:sp>
          <p:nvSpPr>
            <p:cNvPr id="14" name="Hexagon 13"/>
            <p:cNvSpPr/>
            <p:nvPr/>
          </p:nvSpPr>
          <p:spPr>
            <a:xfrm rot="5400000">
              <a:off x="2291697" y="3157441"/>
              <a:ext cx="1798332" cy="156454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FF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5" name="Hexagon 20"/>
            <p:cNvSpPr txBox="1"/>
            <p:nvPr/>
          </p:nvSpPr>
          <p:spPr>
            <a:xfrm>
              <a:off x="2652397" y="3320790"/>
              <a:ext cx="1076931" cy="1237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06161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21" y="1759088"/>
            <a:ext cx="11015663" cy="1365852"/>
          </a:xfrm>
        </p:spPr>
        <p:txBody>
          <a:bodyPr/>
          <a:lstStyle/>
          <a:p>
            <a:r>
              <a:rPr lang="en-US" dirty="0"/>
              <a:t>Demo </a:t>
            </a:r>
            <a:br>
              <a:rPr lang="en-US" dirty="0"/>
            </a:br>
            <a:r>
              <a:rPr lang="en-US" sz="3600" b="0" dirty="0"/>
              <a:t>Basic Interface Features</a:t>
            </a:r>
          </a:p>
        </p:txBody>
      </p:sp>
    </p:spTree>
    <p:extLst>
      <p:ext uri="{BB962C8B-B14F-4D97-AF65-F5344CB8AC3E}">
        <p14:creationId xmlns:p14="http://schemas.microsoft.com/office/powerpoint/2010/main" val="2522868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7"/>
          <p:cNvSpPr>
            <a:spLocks noGrp="1"/>
          </p:cNvSpPr>
          <p:nvPr>
            <p:ph sz="quarter" idx="10"/>
          </p:nvPr>
        </p:nvSpPr>
        <p:spPr>
          <a:xfrm>
            <a:off x="693738" y="1273175"/>
            <a:ext cx="10788650" cy="492079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Git</a:t>
            </a:r>
          </a:p>
          <a:p>
            <a:pPr lvl="1">
              <a:spcBef>
                <a:spcPct val="0"/>
              </a:spcBef>
            </a:pPr>
            <a:r>
              <a:rPr lang="en-US" dirty="0"/>
              <a:t>Standard Git repositories</a:t>
            </a:r>
          </a:p>
          <a:p>
            <a:pPr lvl="1">
              <a:spcBef>
                <a:spcPct val="0"/>
              </a:spcBef>
            </a:pPr>
            <a:r>
              <a:rPr lang="en-US" dirty="0"/>
              <a:t>Multiple repositories per Team Project</a:t>
            </a:r>
          </a:p>
          <a:p>
            <a:pPr lvl="1">
              <a:spcBef>
                <a:spcPct val="0"/>
              </a:spcBef>
            </a:pPr>
            <a:r>
              <a:rPr lang="en-US" dirty="0"/>
              <a:t>Branch policies</a:t>
            </a:r>
          </a:p>
          <a:p>
            <a:pPr lvl="1">
              <a:spcBef>
                <a:spcPct val="0"/>
              </a:spcBef>
            </a:pPr>
            <a:r>
              <a:rPr lang="en-US" dirty="0"/>
              <a:t>Work item integration</a:t>
            </a:r>
          </a:p>
          <a:p>
            <a:pPr lvl="1">
              <a:spcBef>
                <a:spcPct val="0"/>
              </a:spcBef>
            </a:pPr>
            <a:r>
              <a:rPr lang="en-US" dirty="0"/>
              <a:t>Code reviews with Pull Requests</a:t>
            </a:r>
          </a:p>
          <a:p>
            <a:pPr>
              <a:spcBef>
                <a:spcPct val="0"/>
              </a:spcBef>
            </a:pPr>
            <a:r>
              <a:rPr lang="en-US" dirty="0"/>
              <a:t>Team Foundation Version Control</a:t>
            </a:r>
          </a:p>
          <a:p>
            <a:pPr lvl="1">
              <a:spcBef>
                <a:spcPct val="0"/>
              </a:spcBef>
            </a:pPr>
            <a:r>
              <a:rPr lang="en-US" dirty="0"/>
              <a:t>Original centralized model – 2005</a:t>
            </a:r>
          </a:p>
          <a:p>
            <a:pPr lvl="1">
              <a:spcBef>
                <a:spcPct val="0"/>
              </a:spcBef>
            </a:pPr>
            <a:r>
              <a:rPr lang="en-US" dirty="0"/>
              <a:t>Only one repository per Team Project</a:t>
            </a:r>
          </a:p>
          <a:p>
            <a:pPr lvl="1">
              <a:spcBef>
                <a:spcPct val="0"/>
              </a:spcBef>
            </a:pPr>
            <a:r>
              <a:rPr lang="en-US" dirty="0"/>
              <a:t>Can have TFVC and Git repos in same Team Project</a:t>
            </a:r>
          </a:p>
          <a:p>
            <a:pPr lvl="1">
              <a:spcBef>
                <a:spcPct val="0"/>
              </a:spcBef>
            </a:pPr>
            <a:r>
              <a:rPr lang="en-US" dirty="0"/>
              <a:t>Full work item integration</a:t>
            </a:r>
          </a:p>
          <a:p>
            <a:pPr>
              <a:spcBef>
                <a:spcPct val="0"/>
              </a:spcBef>
            </a:pPr>
            <a:r>
              <a:rPr lang="en-US" dirty="0"/>
              <a:t>Code Search coming soon</a:t>
            </a:r>
          </a:p>
          <a:p>
            <a:pPr marL="230188" lvl="1" indent="0">
              <a:spcBef>
                <a:spcPct val="0"/>
              </a:spcBef>
              <a:buNone/>
            </a:pPr>
            <a:endParaRPr lang="en-US" sz="24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</p:txBody>
      </p:sp>
      <p:sp>
        <p:nvSpPr>
          <p:cNvPr id="17410" name="Title 6"/>
          <p:cNvSpPr>
            <a:spLocks noGrp="1"/>
          </p:cNvSpPr>
          <p:nvPr>
            <p:ph type="ctrTitle"/>
          </p:nvPr>
        </p:nvSpPr>
        <p:spPr>
          <a:xfrm>
            <a:off x="677863" y="363538"/>
            <a:ext cx="10790237" cy="457200"/>
          </a:xfrm>
        </p:spPr>
        <p:txBody>
          <a:bodyPr/>
          <a:lstStyle/>
          <a:p>
            <a:r>
              <a:rPr lang="en-US" dirty="0"/>
              <a:t>Source Control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2582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21" y="1759088"/>
            <a:ext cx="11015663" cy="1365852"/>
          </a:xfrm>
        </p:spPr>
        <p:txBody>
          <a:bodyPr/>
          <a:lstStyle/>
          <a:p>
            <a:r>
              <a:rPr lang="en-US" dirty="0"/>
              <a:t>Demo </a:t>
            </a:r>
            <a:br>
              <a:rPr lang="en-US" dirty="0"/>
            </a:br>
            <a:r>
              <a:rPr lang="en-US" sz="3600" b="0" dirty="0"/>
              <a:t>Source Control</a:t>
            </a:r>
          </a:p>
        </p:txBody>
      </p:sp>
    </p:spTree>
    <p:extLst>
      <p:ext uri="{BB962C8B-B14F-4D97-AF65-F5344CB8AC3E}">
        <p14:creationId xmlns:p14="http://schemas.microsoft.com/office/powerpoint/2010/main" val="7491611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7"/>
          <p:cNvSpPr>
            <a:spLocks noGrp="1"/>
          </p:cNvSpPr>
          <p:nvPr>
            <p:ph sz="quarter" idx="10"/>
          </p:nvPr>
        </p:nvSpPr>
        <p:spPr>
          <a:xfrm>
            <a:off x="693738" y="1273175"/>
            <a:ext cx="10788650" cy="492079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/>
              <a:t>Feature, Product Backlog Item, Task, Bug, Issue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Process templates – Scrum (default), Agile, CMMI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Customizable fields, forms, and workflows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Backlogs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Kanban boards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Capacity planning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Charting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Dashboards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Custom reports – SSRS/SSAS with OLAP (</a:t>
            </a:r>
            <a:r>
              <a:rPr lang="en-US" sz="2800" dirty="0" err="1"/>
              <a:t>PowerBI</a:t>
            </a:r>
            <a:r>
              <a:rPr lang="en-US" sz="2800" dirty="0"/>
              <a:t> coming)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Direct integration with MS Office products</a:t>
            </a:r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</p:txBody>
      </p:sp>
      <p:sp>
        <p:nvSpPr>
          <p:cNvPr id="17410" name="Title 6"/>
          <p:cNvSpPr>
            <a:spLocks noGrp="1"/>
          </p:cNvSpPr>
          <p:nvPr>
            <p:ph type="ctrTitle"/>
          </p:nvPr>
        </p:nvSpPr>
        <p:spPr>
          <a:xfrm>
            <a:off x="677863" y="363538"/>
            <a:ext cx="10790237" cy="457200"/>
          </a:xfrm>
        </p:spPr>
        <p:txBody>
          <a:bodyPr/>
          <a:lstStyle/>
          <a:p>
            <a:r>
              <a:rPr lang="en-US" dirty="0"/>
              <a:t>Work Tracking and Agile Tools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17286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bda32c13f9e265cac7684f3fd2fce71950"/>
</p:tagLst>
</file>

<file path=ppt/theme/theme1.xml><?xml version="1.0" encoding="utf-8"?>
<a:theme xmlns:a="http://schemas.openxmlformats.org/drawingml/2006/main" name="73014 BT_IT PPT Template">
  <a:themeElements>
    <a:clrScheme name="TRIFECTA 07 Blue_DkBlue_Pur-A">
      <a:dk1>
        <a:sysClr val="windowText" lastClr="000000"/>
      </a:dk1>
      <a:lt1>
        <a:srgbClr val="FFFFFF"/>
      </a:lt1>
      <a:dk2>
        <a:srgbClr val="A8A8A8"/>
      </a:dk2>
      <a:lt2>
        <a:srgbClr val="595959"/>
      </a:lt2>
      <a:accent1>
        <a:srgbClr val="003CE6"/>
      </a:accent1>
      <a:accent2>
        <a:srgbClr val="1E1E96"/>
      </a:accent2>
      <a:accent3>
        <a:srgbClr val="8228B4"/>
      </a:accent3>
      <a:accent4>
        <a:srgbClr val="008423"/>
      </a:accent4>
      <a:accent5>
        <a:srgbClr val="D2D2D2"/>
      </a:accent5>
      <a:accent6>
        <a:srgbClr val="FF0000"/>
      </a:accent6>
      <a:hlink>
        <a:srgbClr val="0563C1"/>
      </a:hlink>
      <a:folHlink>
        <a:srgbClr val="1E4E79"/>
      </a:folHlink>
    </a:clrScheme>
    <a:fontScheme name="Custom 1">
      <a:majorFont>
        <a:latin typeface="3M Circular TT Book"/>
        <a:ea typeface=""/>
        <a:cs typeface=""/>
      </a:majorFont>
      <a:minorFont>
        <a:latin typeface="3M Circular TT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+mn-lt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  <a:txDef>
      <a:spPr>
        <a:noFill/>
      </a:spPr>
      <a:bodyPr wrap="square" rtlCol="0">
        <a:noAutofit/>
      </a:bodyPr>
      <a:lstStyle>
        <a:defPPr>
          <a:defRPr smtClean="0"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C4CB3"/>
        </a:accent1>
        <a:accent2>
          <a:srgbClr val="B32600"/>
        </a:accent2>
        <a:accent3>
          <a:srgbClr val="FFFFFF"/>
        </a:accent3>
        <a:accent4>
          <a:srgbClr val="000000"/>
        </a:accent4>
        <a:accent5>
          <a:srgbClr val="AAB2D6"/>
        </a:accent5>
        <a:accent6>
          <a:srgbClr val="A22100"/>
        </a:accent6>
        <a:hlink>
          <a:srgbClr val="4C198C"/>
        </a:hlink>
        <a:folHlink>
          <a:srgbClr val="4C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B326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A22100"/>
        </a:accent6>
        <a:hlink>
          <a:srgbClr val="0C4CB3"/>
        </a:hlink>
        <a:folHlink>
          <a:srgbClr val="4C19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008A00"/>
        </a:accent6>
        <a:hlink>
          <a:srgbClr val="0C4CB3"/>
        </a:hlink>
        <a:folHlink>
          <a:srgbClr val="4C19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8B1"/>
        </a:accent1>
        <a:accent2>
          <a:srgbClr val="7C9DCC"/>
        </a:accent2>
        <a:accent3>
          <a:srgbClr val="FFFFFF"/>
        </a:accent3>
        <a:accent4>
          <a:srgbClr val="000000"/>
        </a:accent4>
        <a:accent5>
          <a:srgbClr val="AAB9D5"/>
        </a:accent5>
        <a:accent6>
          <a:srgbClr val="708EB9"/>
        </a:accent6>
        <a:hlink>
          <a:srgbClr val="FF9933"/>
        </a:hlink>
        <a:folHlink>
          <a:srgbClr val="EEF3A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T IT_PP Template.pptx" id="{C64C07BA-78EB-4B36-8213-507637A6521C}" vid="{6FD1D74A-49C1-46F6-A998-5451DB1B90E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4069</TotalTime>
  <Words>988</Words>
  <Application>Microsoft Office PowerPoint</Application>
  <PresentationFormat>Custom</PresentationFormat>
  <Paragraphs>213</Paragraphs>
  <Slides>19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ＭＳ Ｐゴシック</vt:lpstr>
      <vt:lpstr>3M Circular TT Bold</vt:lpstr>
      <vt:lpstr>3M Circular TT Book</vt:lpstr>
      <vt:lpstr>Arial</vt:lpstr>
      <vt:lpstr>Arial Narrow</vt:lpstr>
      <vt:lpstr>Calibri</vt:lpstr>
      <vt:lpstr>Lucida Grande</vt:lpstr>
      <vt:lpstr>Times New Roman</vt:lpstr>
      <vt:lpstr>Wingdings</vt:lpstr>
      <vt:lpstr>73014 BT_IT PPT Template</vt:lpstr>
      <vt:lpstr>ETFS Overview</vt:lpstr>
      <vt:lpstr>Overview</vt:lpstr>
      <vt:lpstr>What is Team Foundation Server?</vt:lpstr>
      <vt:lpstr>What is 3M Enterprise TFS (ETFS)?</vt:lpstr>
      <vt:lpstr>Who is the ETFS Team?</vt:lpstr>
      <vt:lpstr>Demo  Basic Interface Features</vt:lpstr>
      <vt:lpstr>Source Control</vt:lpstr>
      <vt:lpstr>Demo  Source Control</vt:lpstr>
      <vt:lpstr>Work Tracking and Agile Tools</vt:lpstr>
      <vt:lpstr>Demo  Work Tracking and Agile Tools</vt:lpstr>
      <vt:lpstr>DevOps and Continuous Integration</vt:lpstr>
      <vt:lpstr>Demo  DevOps and Continuous Integration</vt:lpstr>
      <vt:lpstr>Testing Platform and Tools</vt:lpstr>
      <vt:lpstr>Demo  Testing Platform and Tools</vt:lpstr>
      <vt:lpstr>Clients and Tools</vt:lpstr>
      <vt:lpstr>Integration and Collaboration</vt:lpstr>
      <vt:lpstr>Pricing</vt:lpstr>
      <vt:lpstr>Other ALM Suite Comparison</vt:lpstr>
      <vt:lpstr>Summary</vt:lpstr>
    </vt:vector>
  </TitlesOfParts>
  <Company>3M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Penovich</dc:creator>
  <dc:description>www.3M.com/identity</dc:description>
  <cp:lastModifiedBy>Everett Taylor</cp:lastModifiedBy>
  <cp:revision>101</cp:revision>
  <cp:lastPrinted>2014-09-11T16:45:55Z</cp:lastPrinted>
  <dcterms:created xsi:type="dcterms:W3CDTF">2015-05-19T19:28:14Z</dcterms:created>
  <dcterms:modified xsi:type="dcterms:W3CDTF">2017-07-17T13:27:36Z</dcterms:modified>
</cp:coreProperties>
</file>