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DD2-4EA6-4A0D-BCBC-B4C3914BC363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A711-0F16-471E-B1AC-5EC6FA1F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9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DD2-4EA6-4A0D-BCBC-B4C3914BC363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A711-0F16-471E-B1AC-5EC6FA1F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9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DD2-4EA6-4A0D-BCBC-B4C3914BC363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A711-0F16-471E-B1AC-5EC6FA1F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9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DD2-4EA6-4A0D-BCBC-B4C3914BC363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A711-0F16-471E-B1AC-5EC6FA1F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8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DD2-4EA6-4A0D-BCBC-B4C3914BC363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A711-0F16-471E-B1AC-5EC6FA1F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5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DD2-4EA6-4A0D-BCBC-B4C3914BC363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A711-0F16-471E-B1AC-5EC6FA1F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6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DD2-4EA6-4A0D-BCBC-B4C3914BC363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A711-0F16-471E-B1AC-5EC6FA1F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6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DD2-4EA6-4A0D-BCBC-B4C3914BC363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A711-0F16-471E-B1AC-5EC6FA1F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DD2-4EA6-4A0D-BCBC-B4C3914BC363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A711-0F16-471E-B1AC-5EC6FA1F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4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DD2-4EA6-4A0D-BCBC-B4C3914BC363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A711-0F16-471E-B1AC-5EC6FA1F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3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0DD2-4EA6-4A0D-BCBC-B4C3914BC363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A711-0F16-471E-B1AC-5EC6FA1F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5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A0DD2-4EA6-4A0D-BCBC-B4C3914BC363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A711-0F16-471E-B1AC-5EC6FA1F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Enterprise Team Foundation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Cost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9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 Timeline</a:t>
            </a:r>
            <a:endParaRPr lang="en-US" dirty="0"/>
          </a:p>
        </p:txBody>
      </p:sp>
      <p:sp>
        <p:nvSpPr>
          <p:cNvPr id="4" name="AutoShape 24"/>
          <p:cNvSpPr>
            <a:spLocks noChangeArrowheads="1"/>
          </p:cNvSpPr>
          <p:nvPr/>
        </p:nvSpPr>
        <p:spPr bwMode="auto">
          <a:xfrm>
            <a:off x="1959430" y="1489414"/>
            <a:ext cx="2383971" cy="948985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pPr eaLnBrk="1" hangingPunct="1"/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Phase 1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3940630" y="1489414"/>
            <a:ext cx="2383971" cy="948985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2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943601" y="1489414"/>
            <a:ext cx="2383971" cy="948985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3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924801" y="1489416"/>
            <a:ext cx="2383971" cy="948985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Phase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59430" y="2743200"/>
            <a:ext cx="17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Installation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16830" y="2743200"/>
            <a:ext cx="17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Validation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74230" y="2743200"/>
            <a:ext cx="17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Onboarding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109859" y="2743200"/>
            <a:ext cx="17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Title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59430" y="3200401"/>
            <a:ext cx="1774371" cy="646331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10000"/>
                  <a:alpha val="0"/>
                </a:schemeClr>
              </a:gs>
            </a:gsLst>
            <a:lin ang="5400000" scaled="0"/>
          </a:gradFill>
        </p:spPr>
        <p:txBody>
          <a:bodyPr wrap="square" lIns="91440" rtlCol="0">
            <a:spAutoFit/>
          </a:bodyPr>
          <a:lstStyle/>
          <a:p>
            <a:pPr marL="91440" indent="-91440">
              <a:buFont typeface="Arial" pitchFamily="34" charset="0"/>
              <a:buChar char="•"/>
            </a:pPr>
            <a:r>
              <a:rPr lang="en-US" sz="1200" dirty="0" smtClean="0"/>
              <a:t>Engage Microsoft Team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 smtClean="0"/>
              <a:t>Install infrastructure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 smtClean="0"/>
              <a:t>Setup infrastructure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16830" y="3200401"/>
            <a:ext cx="1774371" cy="101566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10000"/>
                  <a:alpha val="0"/>
                </a:schemeClr>
              </a:gs>
            </a:gsLst>
            <a:lin ang="5400000" scaled="0"/>
          </a:gradFill>
        </p:spPr>
        <p:txBody>
          <a:bodyPr wrap="square" lIns="91440" rtlCol="0">
            <a:spAutoFit/>
          </a:bodyPr>
          <a:lstStyle>
            <a:defPPr>
              <a:defRPr lang="en-US"/>
            </a:defPPr>
            <a:lvl1pPr marL="91440" indent="-91440">
              <a:buFont typeface="Arial" pitchFamily="34" charset="0"/>
              <a:buChar char="•"/>
              <a:defRPr sz="1200"/>
            </a:lvl1pPr>
          </a:lstStyle>
          <a:p>
            <a:r>
              <a:rPr lang="en-US" dirty="0"/>
              <a:t>List of activities</a:t>
            </a:r>
          </a:p>
          <a:p>
            <a:r>
              <a:rPr lang="en-US" dirty="0"/>
              <a:t>Bullet 1</a:t>
            </a:r>
          </a:p>
          <a:p>
            <a:r>
              <a:rPr lang="en-US" dirty="0"/>
              <a:t>Bullet 2</a:t>
            </a:r>
          </a:p>
          <a:p>
            <a:r>
              <a:rPr lang="en-US" dirty="0"/>
              <a:t>Bullet 3</a:t>
            </a:r>
          </a:p>
          <a:p>
            <a:r>
              <a:rPr lang="en-US" dirty="0"/>
              <a:t>Bullet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74230" y="3200401"/>
            <a:ext cx="1774371" cy="101566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10000"/>
                  <a:alpha val="0"/>
                </a:schemeClr>
              </a:gs>
            </a:gsLst>
            <a:lin ang="5400000" scaled="0"/>
          </a:gradFill>
        </p:spPr>
        <p:txBody>
          <a:bodyPr wrap="square" lIns="91440" rtlCol="0">
            <a:spAutoFit/>
          </a:bodyPr>
          <a:lstStyle>
            <a:defPPr>
              <a:defRPr lang="en-US"/>
            </a:defPPr>
            <a:lvl1pPr marL="91440" indent="-91440">
              <a:buFont typeface="Arial" pitchFamily="34" charset="0"/>
              <a:buChar char="•"/>
              <a:defRPr sz="1200"/>
            </a:lvl1pPr>
          </a:lstStyle>
          <a:p>
            <a:r>
              <a:rPr lang="en-US" dirty="0"/>
              <a:t>List of activities</a:t>
            </a:r>
          </a:p>
          <a:p>
            <a:r>
              <a:rPr lang="en-US" dirty="0"/>
              <a:t>Bullet 1</a:t>
            </a:r>
          </a:p>
          <a:p>
            <a:r>
              <a:rPr lang="en-US" dirty="0"/>
              <a:t>Bullet 2</a:t>
            </a:r>
          </a:p>
          <a:p>
            <a:r>
              <a:rPr lang="en-US" dirty="0"/>
              <a:t>Bullet 3</a:t>
            </a:r>
          </a:p>
          <a:p>
            <a:r>
              <a:rPr lang="en-US" dirty="0"/>
              <a:t>Bullet 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31630" y="3175338"/>
            <a:ext cx="1774371" cy="101566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10000"/>
                  <a:alpha val="0"/>
                </a:schemeClr>
              </a:gs>
            </a:gsLst>
            <a:lin ang="5400000" scaled="0"/>
          </a:gradFill>
        </p:spPr>
        <p:txBody>
          <a:bodyPr wrap="square" lIns="91440" rtlCol="0">
            <a:spAutoFit/>
          </a:bodyPr>
          <a:lstStyle>
            <a:defPPr>
              <a:defRPr lang="en-US"/>
            </a:defPPr>
            <a:lvl1pPr marL="91440" indent="-91440">
              <a:buFont typeface="Arial" pitchFamily="34" charset="0"/>
              <a:buChar char="•"/>
              <a:defRPr sz="1200"/>
            </a:lvl1pPr>
          </a:lstStyle>
          <a:p>
            <a:r>
              <a:rPr lang="en-US" dirty="0"/>
              <a:t>List of activities</a:t>
            </a:r>
          </a:p>
          <a:p>
            <a:r>
              <a:rPr lang="en-US" dirty="0"/>
              <a:t>Bullet 1</a:t>
            </a:r>
          </a:p>
          <a:p>
            <a:r>
              <a:rPr lang="en-US" dirty="0"/>
              <a:t>Bullet 2</a:t>
            </a:r>
          </a:p>
          <a:p>
            <a:r>
              <a:rPr lang="en-US" dirty="0"/>
              <a:t>Bullet 3</a:t>
            </a:r>
          </a:p>
          <a:p>
            <a:r>
              <a:rPr lang="en-US" dirty="0"/>
              <a:t>Bullet 4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 rot="16200000">
            <a:off x="767929" y="3367654"/>
            <a:ext cx="1939638" cy="27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Activities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963740" y="4572000"/>
            <a:ext cx="8247061" cy="0"/>
          </a:xfrm>
          <a:prstGeom prst="line">
            <a:avLst/>
          </a:prstGeom>
          <a:ln w="22225">
            <a:solidFill>
              <a:schemeClr val="bg1">
                <a:alpha val="7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8"/>
          <p:cNvSpPr>
            <a:spLocks noChangeArrowheads="1"/>
          </p:cNvSpPr>
          <p:nvPr/>
        </p:nvSpPr>
        <p:spPr bwMode="auto">
          <a:xfrm rot="16200000">
            <a:off x="767928" y="5141034"/>
            <a:ext cx="1939638" cy="27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Outcomes</a:t>
            </a:r>
            <a:endParaRPr 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59430" y="4790849"/>
            <a:ext cx="1774371" cy="646331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Outcome 1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Outcome 2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Outcome 3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016830" y="4800601"/>
            <a:ext cx="1774371" cy="646331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Outcome 1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Outcome 2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Outcome 3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030688" y="4800601"/>
            <a:ext cx="1774371" cy="646331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Outcome 1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Outcome 2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Outcome 3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109859" y="4810353"/>
            <a:ext cx="1774371" cy="646331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Outcome 1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Outcome 2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Outcome 3</a:t>
            </a:r>
            <a:endParaRPr lang="en-US" sz="1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963740" y="5943600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3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2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9689</TotalTime>
  <Words>87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Enterprise Team Foundation Server</vt:lpstr>
      <vt:lpstr>Work Plan Timeline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Team Foundation Server</dc:title>
  <dc:creator>Mike O'Brien</dc:creator>
  <cp:lastModifiedBy>Mike O'Brien</cp:lastModifiedBy>
  <cp:revision>4</cp:revision>
  <dcterms:created xsi:type="dcterms:W3CDTF">2014-07-30T21:09:53Z</dcterms:created>
  <dcterms:modified xsi:type="dcterms:W3CDTF">2014-08-06T14:38:57Z</dcterms:modified>
</cp:coreProperties>
</file>