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58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FBFA-4F5A-4E85-AFB5-C51105F353D5}" type="datetimeFigureOut">
              <a:rPr lang="en-US" smtClean="0"/>
              <a:t>1/15/2010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DD63-2785-4088-BBE1-F3504DE584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C89A-75E0-4918-A8CE-0B0420995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B8F3-4209-48EA-B2A3-B3BD7FF1D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A005E-1CC9-4B23-961A-E8B1FA1BF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B34921-CD78-41C5-9265-42957FACB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5E094-75DB-4B47-B84E-1548BC52AB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3C3E6-D0DB-4FC6-8770-7F4946E003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36E25-9C3E-4512-8E5A-171DABC89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D126-AA2F-43BF-98C5-5813AE59E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50B12-E66A-40BB-8FF1-E1584B5B53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A075-DD60-4914-826E-A381F766B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ADC5A-7D63-4C9F-B204-9D0FD89BE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02B5-CEFD-483C-92BC-D866F49267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299A9-BB08-4F0E-96CD-20808BAEC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276476-8597-4398-A4E9-85D30A528A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Vision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Statement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Market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 Segments</a:t>
            </a:r>
          </a:p>
          <a:p>
            <a:r>
              <a:rPr lang="en-US"/>
              <a:t>Total Market Opportunity</a:t>
            </a:r>
          </a:p>
          <a:p>
            <a:r>
              <a:rPr lang="en-US"/>
              <a:t>Target Goals</a:t>
            </a:r>
          </a:p>
          <a:p>
            <a:pPr lvl="1"/>
            <a:r>
              <a:rPr lang="en-US"/>
              <a:t>E.g. market share</a:t>
            </a:r>
          </a:p>
          <a:p>
            <a:pPr lvl="1"/>
            <a:r>
              <a:rPr lang="en-US"/>
              <a:t>E.g. revenue targets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 1 e.g. Dave</a:t>
            </a:r>
          </a:p>
          <a:p>
            <a:pPr lvl="1"/>
            <a:r>
              <a:rPr lang="en-US"/>
              <a:t>database analyst</a:t>
            </a:r>
          </a:p>
          <a:p>
            <a:r>
              <a:rPr lang="en-US"/>
              <a:t>Persona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 Detail - Dave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Brief details…</a:t>
            </a:r>
          </a:p>
        </p:txBody>
      </p:sp>
      <p:pic>
        <p:nvPicPr>
          <p:cNvPr id="5126" name="Picture 6" descr="j02920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1935163"/>
            <a:ext cx="3581400" cy="33988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to Quality Scenarios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Scenario: name</a:t>
            </a:r>
          </a:p>
          <a:p>
            <a:r>
              <a:rPr lang="en-US"/>
              <a:t>Scenario: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Scenario [name] Storyboard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1" name="Rectangle 5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2" name="Rectangle 6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3" name="Rectangle 7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30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Shared Vision</vt:lpstr>
      <vt:lpstr>Agenda</vt:lpstr>
      <vt:lpstr>Vision Statement</vt:lpstr>
      <vt:lpstr>Target Market</vt:lpstr>
      <vt:lpstr>Personas</vt:lpstr>
      <vt:lpstr>Persona Detail - Dave</vt:lpstr>
      <vt:lpstr>Critical to Quality Scenarios</vt:lpstr>
      <vt:lpstr>Scenario [name] Storyboard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2010-01-15T18:32:06Z</dcterms:created>
  <dcterms:modified xsi:type="dcterms:W3CDTF">2010-01-15T18:32:14Z</dcterms:modified>
</cp:coreProperties>
</file>