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docs.python.org/3/library/js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LOGESH K </a:t>
            </a:r>
            <a:r>
              <a:rPr lang="en-US" sz="2000" b="1" dirty="0">
                <a:solidFill>
                  <a:schemeClr val="accent1">
                    <a:lumMod val="75000"/>
                  </a:schemeClr>
                </a:solidFill>
                <a:latin typeface="Arial"/>
                <a:cs typeface="Arial"/>
              </a:rPr>
              <a:t>- P.S.V 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BF7BEF03-8115-4BEA-8120-EA3A66E330CC}"/>
              </a:ext>
            </a:extLst>
          </p:cNvPr>
          <p:cNvPicPr>
            <a:picLocks noGrp="1" noChangeAspect="1"/>
          </p:cNvPicPr>
          <p:nvPr>
            <p:ph idx="1"/>
          </p:nvPr>
        </p:nvPicPr>
        <p:blipFill>
          <a:blip r:embed="rId2"/>
          <a:stretch>
            <a:fillRect/>
          </a:stretch>
        </p:blipFill>
        <p:spPr>
          <a:xfrm>
            <a:off x="996245" y="4411192"/>
            <a:ext cx="4327190" cy="2434045"/>
          </a:xfrm>
          <a:prstGeom prst="rect">
            <a:avLst/>
          </a:prstGeom>
        </p:spPr>
      </p:pic>
      <p:pic>
        <p:nvPicPr>
          <p:cNvPr id="6" name="Picture 5">
            <a:extLst>
              <a:ext uri="{FF2B5EF4-FFF2-40B4-BE49-F238E27FC236}">
                <a16:creationId xmlns:a16="http://schemas.microsoft.com/office/drawing/2014/main"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a16="http://schemas.microsoft.com/office/drawing/2014/main"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a16="http://schemas.microsoft.com/office/drawing/2014/main" id="{3F075A85-B565-4031-9D74-8D8EC06B8258}"/>
              </a:ext>
            </a:extLst>
          </p:cNvPr>
          <p:cNvPicPr>
            <a:picLocks noChangeAspect="1"/>
          </p:cNvPicPr>
          <p:nvPr/>
        </p:nvPicPr>
        <p:blipFill>
          <a:blip r:embed="rId5"/>
          <a:stretch>
            <a:fillRect/>
          </a:stretch>
        </p:blipFill>
        <p:spPr>
          <a:xfrm>
            <a:off x="5673587" y="4875467"/>
            <a:ext cx="5937221" cy="88525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678</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psv102</cp:lastModifiedBy>
  <cp:revision>30</cp:revision>
  <dcterms:created xsi:type="dcterms:W3CDTF">2021-05-26T16:50:10Z</dcterms:created>
  <dcterms:modified xsi:type="dcterms:W3CDTF">2024-04-02T05:54:33Z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